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 snapToGrid="0">
      <p:cViewPr varScale="1">
        <p:scale>
          <a:sx n="40" d="100"/>
          <a:sy n="40" d="100"/>
        </p:scale>
        <p:origin x="100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59F40F4-D458-307A-3D2D-E5170095BB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296794D7-BD1B-6616-2ADB-A87137364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IL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700DB048-0187-A78C-2936-FB29977C1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4AE43-636A-4E31-BCB5-4EEB5BB5946A}" type="datetimeFigureOut">
              <a:rPr lang="en-IL" smtClean="0"/>
              <a:t>26/10/2022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B181DC6-EEB7-C4B6-F031-4BDB2A339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DB45399-3E07-CD75-E94C-A911EFA55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D691E-6D6A-491F-BFA3-7AFFE88767C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64390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EA7B70D-755C-4342-A0AE-E8D9C7103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131F41A0-F10E-738A-219E-CAC6E3ABEB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FFA45AB4-7931-1E03-95D0-919595421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4AE43-636A-4E31-BCB5-4EEB5BB5946A}" type="datetimeFigureOut">
              <a:rPr lang="en-IL" smtClean="0"/>
              <a:t>26/10/2022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97FE87CD-A5C8-D5B3-0925-858D91582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7F20A97-494E-1953-98D5-4BE37ABC4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D691E-6D6A-491F-BFA3-7AFFE88767C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16011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C4FDBE11-47E0-0D38-C8C4-3A037072A2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37CE1FE5-3B63-52A9-EFF1-F22E6A897E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D528D42-1BDF-5F06-26A8-8CAEA4D05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4AE43-636A-4E31-BCB5-4EEB5BB5946A}" type="datetimeFigureOut">
              <a:rPr lang="en-IL" smtClean="0"/>
              <a:t>26/10/2022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97FF8B2-A9C8-26C5-42E8-67442482F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8037DF0-50A2-E131-DD44-C6F178D7B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D691E-6D6A-491F-BFA3-7AFFE88767C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33312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1453B82-42F9-66B2-9AE2-3DEDF289B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C1D72F1-565C-8C33-EBC4-AC8B938EB3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5D31C01B-D5EA-0C07-4192-4CEE42753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4AE43-636A-4E31-BCB5-4EEB5BB5946A}" type="datetimeFigureOut">
              <a:rPr lang="en-IL" smtClean="0"/>
              <a:t>26/10/2022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4E97202-12E2-4AD2-211B-03DF32785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4C47797C-1EEC-23AD-E9C3-9CB56F6E8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D691E-6D6A-491F-BFA3-7AFFE88767C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27170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A1336FF-6579-CA92-80C6-8A0B3CA71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6BF80D2D-0761-74EB-9B15-84828DDED8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4BC794D-9F2C-7A19-7147-21A90B9BE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4AE43-636A-4E31-BCB5-4EEB5BB5946A}" type="datetimeFigureOut">
              <a:rPr lang="en-IL" smtClean="0"/>
              <a:t>26/10/2022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455F4A89-0EEF-0F29-F6BC-6ADD23D6D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19779B9-C91B-7D3D-745D-81FB52D10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D691E-6D6A-491F-BFA3-7AFFE88767C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64911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61F603B-5942-E8BF-8E2D-04936151E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EF754F3-C3A1-47A0-FE46-90B8DFD507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11744145-C0C1-9104-D651-33B06CF1EB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704917C1-422E-EBB8-3035-CE4359067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4AE43-636A-4E31-BCB5-4EEB5BB5946A}" type="datetimeFigureOut">
              <a:rPr lang="en-IL" smtClean="0"/>
              <a:t>26/10/2022</a:t>
            </a:fld>
            <a:endParaRPr lang="en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4E211AF3-BD11-5986-0E5A-2EF06D16D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7F893051-5122-782F-2030-29CB0C797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D691E-6D6A-491F-BFA3-7AFFE88767C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60819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36ED3F0-30F8-4E9D-FF0D-627C8F315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AB8F05C8-979F-8FDF-9A2D-448C6FCC1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37C8FFBD-5A4F-E230-93F9-F17EF49BAB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572E20FB-25B9-41EC-77B7-11B37DD653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4B0539B7-F6D1-D352-BEFB-0D9029DE2B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12409B82-D69D-F1E6-800C-1FD4A5DD7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4AE43-636A-4E31-BCB5-4EEB5BB5946A}" type="datetimeFigureOut">
              <a:rPr lang="en-IL" smtClean="0"/>
              <a:t>26/10/2022</a:t>
            </a:fld>
            <a:endParaRPr lang="en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575951AA-211A-F24A-286E-10BDF4135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F6D34A84-8E02-75B3-A90E-DFED88D2A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D691E-6D6A-491F-BFA3-7AFFE88767C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85947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FC989B4-C023-646D-A771-EBD1F946B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9097C248-E14D-84AB-1D6B-B05CB662F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4AE43-636A-4E31-BCB5-4EEB5BB5946A}" type="datetimeFigureOut">
              <a:rPr lang="en-IL" smtClean="0"/>
              <a:t>26/10/2022</a:t>
            </a:fld>
            <a:endParaRPr lang="en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3CCB53A6-D008-2FC2-C51E-8DBE913EC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0C43E924-2732-7164-E557-CB8C93B5D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D691E-6D6A-491F-BFA3-7AFFE88767C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2212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24EEFFC1-E9BC-9989-0B70-E871332DF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4AE43-636A-4E31-BCB5-4EEB5BB5946A}" type="datetimeFigureOut">
              <a:rPr lang="en-IL" smtClean="0"/>
              <a:t>26/10/2022</a:t>
            </a:fld>
            <a:endParaRPr lang="en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B57D2BCE-744B-BFD7-36E6-F6D019AF7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B81096AD-BFC4-3E4D-0CE1-B64E3083A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D691E-6D6A-491F-BFA3-7AFFE88767C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39157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4318D2E-F960-0A00-B7F5-4BC44F07E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0B00431-1CF7-39EC-24A6-B990700EBE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20DFFE29-941A-7077-601C-6F0E341D8A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3FE3FE0A-56CA-6E62-25DA-5420A662D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4AE43-636A-4E31-BCB5-4EEB5BB5946A}" type="datetimeFigureOut">
              <a:rPr lang="en-IL" smtClean="0"/>
              <a:t>26/10/2022</a:t>
            </a:fld>
            <a:endParaRPr lang="en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47E66B67-F95B-08E8-F70E-41B957873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EE25C0DA-7524-6EEB-6BC5-2EC356F5F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D691E-6D6A-491F-BFA3-7AFFE88767C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73862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C85926D-1684-5E2E-711A-4B1FE24D8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96C5E1FB-226D-C11C-9665-9345AAC267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9ABAD322-5686-5D6D-B36B-1168B3A01C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77EE230E-5B1A-C614-3658-EC58CBA3E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4AE43-636A-4E31-BCB5-4EEB5BB5946A}" type="datetimeFigureOut">
              <a:rPr lang="en-IL" smtClean="0"/>
              <a:t>26/10/2022</a:t>
            </a:fld>
            <a:endParaRPr lang="en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9E2F8C7F-5576-9020-B26F-6A30D2CD1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EE0872F7-2CE4-0D77-3997-A1D596032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D691E-6D6A-491F-BFA3-7AFFE88767C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99479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DBF761CC-8A27-CA8F-8690-4A9E09CC6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46855180-A5BC-1459-0C2D-FAF0FDC3AC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82A5EFD-8EF5-B3B5-1EB2-91EB350D27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44AE43-636A-4E31-BCB5-4EEB5BB5946A}" type="datetimeFigureOut">
              <a:rPr lang="en-IL" smtClean="0"/>
              <a:t>26/10/2022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403FC03C-48F8-E607-5DD0-73FE75234D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6D83C005-E3DB-8B41-77DE-30137BFDF7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9D691E-6D6A-491F-BFA3-7AFFE88767C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09536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>
            <a:extLst>
              <a:ext uri="{FF2B5EF4-FFF2-40B4-BE49-F238E27FC236}">
                <a16:creationId xmlns:a16="http://schemas.microsoft.com/office/drawing/2014/main" id="{4C81B895-1281-2B8D-2687-AE990DC61E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301" y="3000116"/>
            <a:ext cx="5905393" cy="857768"/>
          </a:xfrm>
          <a:prstGeom prst="rect">
            <a:avLst/>
          </a:prstGeom>
        </p:spPr>
      </p:pic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188AD1B9-C687-6CBF-5E95-34D7D3C33332}"/>
              </a:ext>
            </a:extLst>
          </p:cNvPr>
          <p:cNvSpPr txBox="1"/>
          <p:nvPr/>
        </p:nvSpPr>
        <p:spPr>
          <a:xfrm>
            <a:off x="2823409" y="670990"/>
            <a:ext cx="654517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3200" dirty="0"/>
              <a:t>יצירת </a:t>
            </a:r>
            <a:r>
              <a:rPr lang="he-IL" sz="3200" dirty="0" err="1"/>
              <a:t>דאטהבייס</a:t>
            </a:r>
            <a:r>
              <a:rPr lang="he-IL" sz="3200" dirty="0"/>
              <a:t> של חברת תקליטים</a:t>
            </a:r>
          </a:p>
          <a:p>
            <a:endParaRPr lang="he-IL" sz="3200" dirty="0"/>
          </a:p>
          <a:p>
            <a:r>
              <a:rPr lang="en-US" sz="3200" dirty="0"/>
              <a:t>CREATE DATABASE </a:t>
            </a:r>
            <a:r>
              <a:rPr lang="en-US" sz="3200" dirty="0" err="1"/>
              <a:t>record_company</a:t>
            </a:r>
            <a:r>
              <a:rPr lang="en-US" sz="3200" dirty="0"/>
              <a:t>;</a:t>
            </a:r>
            <a:endParaRPr lang="en-IL" sz="3200" dirty="0"/>
          </a:p>
        </p:txBody>
      </p:sp>
    </p:spTree>
    <p:extLst>
      <p:ext uri="{BB962C8B-B14F-4D97-AF65-F5344CB8AC3E}">
        <p14:creationId xmlns:p14="http://schemas.microsoft.com/office/powerpoint/2010/main" val="1507301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9EA7389-1ACA-8570-6929-C30E6AF4D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e-IL" dirty="0"/>
              <a:t>בחירת רק להקות שיש להם אלבום ולהחזיר את העמודה של </a:t>
            </a:r>
            <a:r>
              <a:rPr lang="en-US" dirty="0"/>
              <a:t>name</a:t>
            </a:r>
            <a:r>
              <a:rPr lang="he-IL" dirty="0"/>
              <a:t> מטבלת </a:t>
            </a:r>
            <a:r>
              <a:rPr lang="en-US" dirty="0"/>
              <a:t>bands</a:t>
            </a:r>
            <a:r>
              <a:rPr lang="he-IL" dirty="0"/>
              <a:t> בתור </a:t>
            </a:r>
            <a:r>
              <a:rPr lang="en-US" dirty="0"/>
              <a:t>Band Name</a:t>
            </a:r>
            <a:endParaRPr lang="en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C125F06-F365-F7B9-5AC8-F7F1599B1D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dirty="0"/>
              <a:t>SELECT DISTINCT bands.name AS 'Band Name' FROM bands</a:t>
            </a:r>
          </a:p>
          <a:p>
            <a:pPr marL="0" indent="0" algn="l">
              <a:buNone/>
            </a:pPr>
            <a:r>
              <a:rPr lang="en-US" dirty="0"/>
              <a:t>JOIN albums ON bands.id = </a:t>
            </a:r>
            <a:r>
              <a:rPr lang="en-US" dirty="0" err="1"/>
              <a:t>albums.band_id</a:t>
            </a:r>
            <a:r>
              <a:rPr lang="en-US" dirty="0"/>
              <a:t>;</a:t>
            </a:r>
            <a:endParaRPr lang="en-IL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5FCECEDD-E7B7-F44E-1E4F-9741D89F7B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1" y="2414701"/>
            <a:ext cx="1804736" cy="3510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040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B9C5EA6-9EAF-06DD-EB2E-B1227F74C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בחירת רק הלהקות שאין להן אלבום </a:t>
            </a:r>
            <a:r>
              <a:rPr lang="he-IL" dirty="0" err="1"/>
              <a:t>בדאטהבייס</a:t>
            </a:r>
            <a:endParaRPr lang="en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3AD670B-7C34-1A44-78B2-930A42679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dirty="0"/>
              <a:t>SELECT DISTINCT bands.name AS 'Band Name' FROM bands</a:t>
            </a:r>
          </a:p>
          <a:p>
            <a:pPr marL="0" indent="0" algn="l">
              <a:buNone/>
            </a:pPr>
            <a:r>
              <a:rPr lang="en-US" dirty="0"/>
              <a:t>LEFT JOIN albums ON bands.id = </a:t>
            </a:r>
            <a:r>
              <a:rPr lang="en-US" dirty="0" err="1"/>
              <a:t>albums.band_id</a:t>
            </a:r>
            <a:endParaRPr lang="en-US" dirty="0"/>
          </a:p>
          <a:p>
            <a:pPr marL="0" indent="0" algn="l">
              <a:buNone/>
            </a:pPr>
            <a:r>
              <a:rPr lang="en-US" dirty="0"/>
              <a:t>GROUP BY </a:t>
            </a:r>
            <a:r>
              <a:rPr lang="en-US" dirty="0" err="1"/>
              <a:t>albums.band_id</a:t>
            </a:r>
            <a:r>
              <a:rPr lang="en-US" dirty="0"/>
              <a:t> HAVING COUNT(albums.id)=0;</a:t>
            </a:r>
            <a:endParaRPr lang="he-IL" dirty="0"/>
          </a:p>
          <a:p>
            <a:pPr marL="0" indent="0" algn="l">
              <a:buNone/>
            </a:pPr>
            <a:endParaRPr lang="he-IL" dirty="0"/>
          </a:p>
          <a:p>
            <a:pPr marL="0" indent="0" algn="l">
              <a:buNone/>
            </a:pPr>
            <a:endParaRPr lang="en-IL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70FF36E8-5D69-EFB0-0B80-4EC4BAB2BC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4464" y="3739319"/>
            <a:ext cx="2879558" cy="1908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1657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414B10F-7F01-D713-5039-CCE59CEA5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בחירת האלבום הכי ארוך מטבלת אלבומים</a:t>
            </a:r>
            <a:endParaRPr lang="en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7723119-1DBC-23BE-C88C-755034950C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dirty="0"/>
              <a:t>SELECT albums.name AS 'NAME', </a:t>
            </a:r>
            <a:r>
              <a:rPr lang="en-US" dirty="0" err="1"/>
              <a:t>albums.release_year</a:t>
            </a:r>
            <a:r>
              <a:rPr lang="en-US" dirty="0"/>
              <a:t> AS 'Release Year', SUM(</a:t>
            </a:r>
            <a:r>
              <a:rPr lang="en-US" dirty="0" err="1"/>
              <a:t>songs.length</a:t>
            </a:r>
            <a:r>
              <a:rPr lang="en-US" dirty="0"/>
              <a:t>) as 'Duration' FROM albums</a:t>
            </a:r>
          </a:p>
          <a:p>
            <a:pPr marL="0" indent="0" algn="l">
              <a:buNone/>
            </a:pPr>
            <a:r>
              <a:rPr lang="en-US" dirty="0"/>
              <a:t>JOIN songs ON albums.id=</a:t>
            </a:r>
            <a:r>
              <a:rPr lang="en-US" dirty="0" err="1"/>
              <a:t>songs.album_id</a:t>
            </a:r>
            <a:r>
              <a:rPr lang="en-US" dirty="0"/>
              <a:t> GROUP BY </a:t>
            </a:r>
            <a:r>
              <a:rPr lang="en-US" dirty="0" err="1"/>
              <a:t>songs.album_id</a:t>
            </a:r>
            <a:r>
              <a:rPr lang="en-US" dirty="0"/>
              <a:t> ORDER BY Duration DESC LIMIT 1;</a:t>
            </a:r>
          </a:p>
          <a:p>
            <a:pPr marL="0" indent="0" algn="l">
              <a:buNone/>
            </a:pPr>
            <a:endParaRPr lang="en-US" dirty="0"/>
          </a:p>
          <a:p>
            <a:pPr marL="0" indent="0" algn="l">
              <a:buNone/>
            </a:pPr>
            <a:endParaRPr lang="en-IL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07AA9F2B-DD6E-7052-D9F0-16C8EED07C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4779" y="4278942"/>
            <a:ext cx="4596063" cy="989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4567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9849A39-3233-031B-F2C0-03604D16C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לעדכן את האלבום שה</a:t>
            </a:r>
            <a:r>
              <a:rPr lang="en-US" dirty="0" err="1"/>
              <a:t>release_date</a:t>
            </a:r>
            <a:r>
              <a:rPr lang="he-IL" dirty="0"/>
              <a:t> שלו הוא </a:t>
            </a:r>
            <a:r>
              <a:rPr lang="en-US" dirty="0"/>
              <a:t>NULL</a:t>
            </a:r>
            <a:endParaRPr lang="en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A5FD80C-8B3D-8279-804F-93A3056D9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he-IL" dirty="0"/>
              <a:t>שאילתה כדי למצוא את האלבום</a:t>
            </a:r>
            <a:endParaRPr lang="en-US" dirty="0"/>
          </a:p>
          <a:p>
            <a:pPr marL="0" indent="0" algn="l">
              <a:buNone/>
            </a:pPr>
            <a:r>
              <a:rPr lang="en-US" dirty="0"/>
              <a:t>SELECT * FROM albums WHERE </a:t>
            </a:r>
            <a:r>
              <a:rPr lang="en-US" dirty="0" err="1"/>
              <a:t>release_year</a:t>
            </a:r>
            <a:r>
              <a:rPr lang="en-US" dirty="0"/>
              <a:t> IS NULL;</a:t>
            </a:r>
          </a:p>
          <a:p>
            <a:pPr marL="0" indent="0" algn="l">
              <a:buNone/>
            </a:pPr>
            <a:r>
              <a:rPr lang="he-IL" dirty="0"/>
              <a:t>שאילתה כדי לעדכן את שנת היציאה של האלבום</a:t>
            </a:r>
            <a:endParaRPr lang="en-US" dirty="0"/>
          </a:p>
          <a:p>
            <a:pPr marL="0" indent="0" algn="l">
              <a:buNone/>
            </a:pPr>
            <a:r>
              <a:rPr lang="en-US" dirty="0"/>
              <a:t>UPDATE albums SET </a:t>
            </a:r>
            <a:r>
              <a:rPr lang="en-US" dirty="0" err="1"/>
              <a:t>release_year</a:t>
            </a:r>
            <a:r>
              <a:rPr lang="en-US" dirty="0"/>
              <a:t> = 1986 WHERE id = 4;</a:t>
            </a:r>
            <a:endParaRPr lang="en-IL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8A7E8EBA-B4C5-C8E3-57DE-03D367F74B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567" y="4341852"/>
            <a:ext cx="6702462" cy="1361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518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AF87B57-F015-1D45-3730-39CE7563D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להוסיף להקה ואלבום של הלהקה </a:t>
            </a:r>
            <a:r>
              <a:rPr lang="he-IL" dirty="0" err="1"/>
              <a:t>לדאטהבייס</a:t>
            </a:r>
            <a:endParaRPr lang="en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2FB9C29-FB51-D8CF-9D77-12C821CA5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dirty="0"/>
              <a:t>INSERT INTO bands (name) VALUES ('</a:t>
            </a:r>
            <a:r>
              <a:rPr lang="en-US" dirty="0" err="1"/>
              <a:t>TesseracT</a:t>
            </a:r>
            <a:r>
              <a:rPr lang="en-US" dirty="0"/>
              <a:t>’);</a:t>
            </a:r>
          </a:p>
          <a:p>
            <a:pPr marL="0" indent="0" algn="l">
              <a:buNone/>
            </a:pPr>
            <a:r>
              <a:rPr lang="he-IL" dirty="0"/>
              <a:t>למצוא את ה</a:t>
            </a:r>
            <a:r>
              <a:rPr lang="en-US" dirty="0"/>
              <a:t>ID</a:t>
            </a:r>
            <a:r>
              <a:rPr lang="he-IL" dirty="0"/>
              <a:t> של הלהקה שהכנסתי על מנת לקשר אלבום</a:t>
            </a:r>
          </a:p>
          <a:p>
            <a:pPr marL="0" indent="0" algn="l">
              <a:buNone/>
            </a:pPr>
            <a:r>
              <a:rPr lang="en-US" dirty="0"/>
              <a:t>SELECT * FROM bands WHERE name = '</a:t>
            </a:r>
            <a:r>
              <a:rPr lang="en-US" dirty="0" err="1"/>
              <a:t>TesseracT</a:t>
            </a:r>
            <a:r>
              <a:rPr lang="en-US" dirty="0"/>
              <a:t>’</a:t>
            </a:r>
          </a:p>
          <a:p>
            <a:pPr marL="0" indent="0" algn="l">
              <a:buNone/>
            </a:pPr>
            <a:r>
              <a:rPr lang="he-IL" dirty="0"/>
              <a:t>להכניס אלבום שמקושר ללהקה דרך ה</a:t>
            </a:r>
            <a:r>
              <a:rPr lang="en-US" dirty="0"/>
              <a:t>ID</a:t>
            </a:r>
          </a:p>
          <a:p>
            <a:pPr marL="0" indent="0" algn="l">
              <a:buNone/>
            </a:pPr>
            <a:r>
              <a:rPr lang="en-US" dirty="0"/>
              <a:t>INSERT INTO albums(</a:t>
            </a:r>
            <a:r>
              <a:rPr lang="en-US" dirty="0" err="1"/>
              <a:t>name,band_id,release_year</a:t>
            </a:r>
            <a:r>
              <a:rPr lang="en-US" dirty="0"/>
              <a:t>) VALUES ('one',8,2011);</a:t>
            </a:r>
            <a:endParaRPr lang="en-IL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2D281819-1875-1C8A-D0EA-56F02E9C6E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7431" y="2524031"/>
            <a:ext cx="2137611" cy="904969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B6569FA7-7708-3EEC-1864-FB705C4676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5834" y="4516218"/>
            <a:ext cx="7509608" cy="57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8587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9E52697-E9B7-AEC9-FD7A-CF12CD423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למחוק את האלבום והלהקה שהכנסתי</a:t>
            </a:r>
            <a:endParaRPr lang="en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2A72222-8613-86FE-641B-079E0AB38D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he-IL" dirty="0"/>
              <a:t>לבחור את האלבום כדי לדעת את ה</a:t>
            </a:r>
            <a:r>
              <a:rPr lang="en-US" dirty="0"/>
              <a:t>ID</a:t>
            </a:r>
            <a:r>
              <a:rPr lang="he-IL" dirty="0"/>
              <a:t> שלו</a:t>
            </a:r>
          </a:p>
          <a:p>
            <a:pPr marL="0" indent="0" algn="l">
              <a:buNone/>
            </a:pPr>
            <a:r>
              <a:rPr lang="en-US" dirty="0"/>
              <a:t>SELECT * FROM albums WHERE name = 'one’;</a:t>
            </a:r>
            <a:endParaRPr lang="he-IL" dirty="0"/>
          </a:p>
          <a:p>
            <a:pPr marL="0" indent="0" algn="l">
              <a:buNone/>
            </a:pPr>
            <a:r>
              <a:rPr lang="he-IL" dirty="0"/>
              <a:t>למחוק את האלבום</a:t>
            </a:r>
          </a:p>
          <a:p>
            <a:pPr marL="0" indent="0" algn="l">
              <a:buNone/>
            </a:pPr>
            <a:r>
              <a:rPr lang="en-US" dirty="0"/>
              <a:t>DELETE FROM albums WHERE id=19;</a:t>
            </a:r>
            <a:endParaRPr lang="he-IL" dirty="0"/>
          </a:p>
          <a:p>
            <a:pPr marL="0" indent="0" algn="l">
              <a:buNone/>
            </a:pPr>
            <a:r>
              <a:rPr lang="he-IL" dirty="0"/>
              <a:t>למחוק את הלהקה</a:t>
            </a:r>
          </a:p>
          <a:p>
            <a:pPr marL="0" indent="0" algn="l">
              <a:buNone/>
            </a:pPr>
            <a:r>
              <a:rPr lang="en-US" dirty="0"/>
              <a:t>DELETE FROM bands WHERE id=8;</a:t>
            </a:r>
            <a:endParaRPr lang="en-IL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5AC6A397-3813-0535-D4A8-EB26C4340A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7892" y="1652069"/>
            <a:ext cx="3865908" cy="1276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36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04C2CF4-4D58-E923-591A-EE9AE7C67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הצגת האורך הממוצע של כל השירים </a:t>
            </a:r>
            <a:r>
              <a:rPr lang="he-IL" dirty="0" err="1"/>
              <a:t>בדאטהבייס</a:t>
            </a:r>
            <a:r>
              <a:rPr lang="en-US" dirty="0"/>
              <a:t> </a:t>
            </a:r>
            <a:r>
              <a:rPr lang="he-IL" dirty="0"/>
              <a:t>ולהציג אותו בתור </a:t>
            </a:r>
            <a:r>
              <a:rPr lang="en-US" dirty="0"/>
              <a:t>Average Songs Duration</a:t>
            </a:r>
            <a:endParaRPr lang="en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4835A8E-2056-2357-EE3D-90835ED926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dirty="0"/>
              <a:t>SELECT AVG(</a:t>
            </a:r>
            <a:r>
              <a:rPr lang="en-US" dirty="0" err="1"/>
              <a:t>songs.length</a:t>
            </a:r>
            <a:r>
              <a:rPr lang="en-US" dirty="0"/>
              <a:t>) AS 'Average Songs Duration' FROM songs;</a:t>
            </a:r>
            <a:endParaRPr lang="en-IL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50F30CB8-16B0-3F07-BEDB-A32EE4D065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4211" y="2669657"/>
            <a:ext cx="3643417" cy="1137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0222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EC50EE5-00B4-C1CC-6C06-71DE71AE6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e-IL" dirty="0"/>
              <a:t>לבחור את השיר הארוך ביותר מכל אלבום להציג את שם האלבום בתור </a:t>
            </a:r>
            <a:r>
              <a:rPr lang="en-US" dirty="0"/>
              <a:t>Album</a:t>
            </a:r>
            <a:r>
              <a:rPr lang="he-IL" dirty="0"/>
              <a:t> את שנת היציאה של האלבום בתור </a:t>
            </a:r>
            <a:r>
              <a:rPr lang="en-US" dirty="0"/>
              <a:t>Release Year</a:t>
            </a:r>
            <a:r>
              <a:rPr lang="he-IL" dirty="0"/>
              <a:t> ואת אורך השיר בתור </a:t>
            </a:r>
            <a:r>
              <a:rPr lang="en-US" dirty="0"/>
              <a:t>Duration</a:t>
            </a:r>
            <a:endParaRPr lang="en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99E83EB-BF82-4E0C-FAEA-9C858A02A4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dirty="0"/>
              <a:t>SELECT albums.name AS 'Album', </a:t>
            </a:r>
            <a:r>
              <a:rPr lang="en-US" dirty="0" err="1"/>
              <a:t>albums.release_year</a:t>
            </a:r>
            <a:r>
              <a:rPr lang="en-US" dirty="0"/>
              <a:t> AS 'Release Year', MAX(</a:t>
            </a:r>
            <a:r>
              <a:rPr lang="en-US" dirty="0" err="1"/>
              <a:t>songs.length</a:t>
            </a:r>
            <a:r>
              <a:rPr lang="en-US" dirty="0"/>
              <a:t>) AS 'Duration'</a:t>
            </a:r>
          </a:p>
          <a:p>
            <a:pPr marL="0" indent="0" algn="l">
              <a:buNone/>
            </a:pPr>
            <a:r>
              <a:rPr lang="en-US" dirty="0"/>
              <a:t>FROM albums</a:t>
            </a:r>
          </a:p>
          <a:p>
            <a:pPr marL="0" indent="0" algn="l">
              <a:buNone/>
            </a:pPr>
            <a:r>
              <a:rPr lang="en-US" dirty="0"/>
              <a:t>JOIN songs ON albums.id=</a:t>
            </a:r>
            <a:r>
              <a:rPr lang="en-US" dirty="0" err="1"/>
              <a:t>songs.album_id</a:t>
            </a:r>
            <a:endParaRPr lang="en-US" dirty="0"/>
          </a:p>
          <a:p>
            <a:pPr marL="0" indent="0" algn="l">
              <a:buNone/>
            </a:pPr>
            <a:r>
              <a:rPr lang="en-US" dirty="0"/>
              <a:t>GROUP by </a:t>
            </a:r>
            <a:r>
              <a:rPr lang="en-US" dirty="0" err="1"/>
              <a:t>songs.album_id</a:t>
            </a:r>
            <a:r>
              <a:rPr lang="en-US" dirty="0"/>
              <a:t>;</a:t>
            </a:r>
            <a:endParaRPr lang="en-IL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966582CF-A5AC-F6B1-48EE-FAE9BD0A84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2506" y="365125"/>
            <a:ext cx="4347410" cy="6675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1550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6CF5457-F1D4-CCAA-27E6-A8D2AFF66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e-IL" dirty="0"/>
              <a:t>להציג את מספר השירים לכל להקה להציג את עמודת שם הלהקה בתור </a:t>
            </a:r>
            <a:r>
              <a:rPr lang="en-US" dirty="0"/>
              <a:t>Band</a:t>
            </a:r>
            <a:r>
              <a:rPr lang="he-IL" dirty="0"/>
              <a:t> ואת עמודת מספר השירים בתור </a:t>
            </a:r>
            <a:r>
              <a:rPr lang="en-US" dirty="0"/>
              <a:t>Number of Songs</a:t>
            </a:r>
            <a:endParaRPr lang="en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3A91A70-17AB-FD99-851B-197A81CED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dirty="0"/>
              <a:t>SELECT bands.name AS 'Band', COUNT(songs.id) AS 'Number of Songs' FROM bands</a:t>
            </a:r>
          </a:p>
          <a:p>
            <a:pPr marL="0" indent="0" algn="l">
              <a:buNone/>
            </a:pPr>
            <a:r>
              <a:rPr lang="en-US" dirty="0"/>
              <a:t>JOIN albums ON bands.id=</a:t>
            </a:r>
            <a:r>
              <a:rPr lang="en-US" dirty="0" err="1"/>
              <a:t>albums.band_id</a:t>
            </a:r>
            <a:r>
              <a:rPr lang="en-US" dirty="0"/>
              <a:t> JOIN songs on albums.id=</a:t>
            </a:r>
            <a:r>
              <a:rPr lang="en-US" dirty="0" err="1"/>
              <a:t>songs.album_id</a:t>
            </a:r>
            <a:endParaRPr lang="en-US" dirty="0"/>
          </a:p>
          <a:p>
            <a:pPr marL="0" indent="0" algn="l">
              <a:buNone/>
            </a:pPr>
            <a:r>
              <a:rPr lang="en-US" dirty="0"/>
              <a:t>GROUP BY </a:t>
            </a:r>
            <a:r>
              <a:rPr lang="en-US" dirty="0" err="1"/>
              <a:t>albums.band_id</a:t>
            </a:r>
            <a:r>
              <a:rPr lang="en-US" dirty="0"/>
              <a:t>;</a:t>
            </a:r>
            <a:endParaRPr lang="en-IL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11762DA9-D83B-B6E3-A1CA-203F2BF594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6800" y="3203491"/>
            <a:ext cx="3505200" cy="3289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9777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684A7F9-90B0-FD40-3918-A238E5776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למחוק את </a:t>
            </a:r>
            <a:r>
              <a:rPr lang="he-IL" dirty="0" err="1"/>
              <a:t>הדאטהבייס</a:t>
            </a:r>
            <a:endParaRPr lang="en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6AAE0A5-5B6C-A8D0-51CA-D3A5ACE8F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dirty="0"/>
              <a:t>DROP DATABASE </a:t>
            </a:r>
            <a:r>
              <a:rPr lang="en-US" dirty="0" err="1"/>
              <a:t>record_company</a:t>
            </a:r>
            <a:r>
              <a:rPr lang="en-US"/>
              <a:t>;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080746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192A445-BCE1-73D8-F82A-4BB9421AD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יצירת טבלת להקות</a:t>
            </a:r>
            <a:endParaRPr lang="en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66721A9-F528-3A39-5595-53E64E623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dirty="0"/>
              <a:t> CREATE TABLE bands(</a:t>
            </a:r>
          </a:p>
          <a:p>
            <a:pPr marL="0" indent="0" algn="l">
              <a:buNone/>
            </a:pPr>
            <a:r>
              <a:rPr lang="en-US" dirty="0"/>
              <a:t>id INT NOT NULL AUTO_INCREMENT PRIMARY KEY,</a:t>
            </a:r>
          </a:p>
          <a:p>
            <a:pPr marL="0" indent="0" algn="l">
              <a:buNone/>
            </a:pPr>
            <a:r>
              <a:rPr lang="en-US" dirty="0"/>
              <a:t>name VARCHAR(255) NOT NULL</a:t>
            </a:r>
          </a:p>
          <a:p>
            <a:pPr marL="0" indent="0" algn="l">
              <a:buNone/>
            </a:pPr>
            <a:r>
              <a:rPr lang="en-US" dirty="0"/>
              <a:t>);</a:t>
            </a:r>
            <a:endParaRPr lang="he-IL" dirty="0"/>
          </a:p>
          <a:p>
            <a:pPr marL="0" indent="0" algn="l">
              <a:buNone/>
            </a:pPr>
            <a:endParaRPr lang="he-IL" dirty="0"/>
          </a:p>
          <a:p>
            <a:pPr marL="0" indent="0" algn="l">
              <a:buNone/>
            </a:pPr>
            <a:endParaRPr lang="en-IL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7FC2A20B-AA25-77EA-01D3-D9455A29A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001294"/>
            <a:ext cx="4228495" cy="785827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1927812C-59E1-02A8-DE7B-EE07BAAD4A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4922058"/>
            <a:ext cx="2869396" cy="1094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710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E046F68-03C4-7BFC-0D9A-0366F59EC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יצירת טבלת אלבומים שיש בתוכה משתנה שנותן </a:t>
            </a:r>
            <a:r>
              <a:rPr lang="he-IL" dirty="0" err="1"/>
              <a:t>רפרנס</a:t>
            </a:r>
            <a:r>
              <a:rPr lang="he-IL" dirty="0"/>
              <a:t> לטבלת להקות (</a:t>
            </a:r>
            <a:r>
              <a:rPr lang="en-US" dirty="0" err="1"/>
              <a:t>band_id</a:t>
            </a:r>
            <a:r>
              <a:rPr lang="he-IL" dirty="0"/>
              <a:t>)</a:t>
            </a:r>
            <a:endParaRPr lang="en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65F0E8E-0C93-138A-CAD4-F5ACD7346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dirty="0"/>
              <a:t>CREATE TABLE albums(</a:t>
            </a:r>
          </a:p>
          <a:p>
            <a:pPr marL="0" indent="0" algn="l">
              <a:buNone/>
            </a:pPr>
            <a:r>
              <a:rPr lang="en-US" dirty="0"/>
              <a:t>id INT NOT NULL AUTO_INCREMENT PRIMARY KEY,</a:t>
            </a:r>
          </a:p>
          <a:p>
            <a:pPr marL="0" indent="0" algn="l">
              <a:buNone/>
            </a:pPr>
            <a:r>
              <a:rPr lang="en-US" dirty="0"/>
              <a:t>name VARCHAR(255) NOT NULL,</a:t>
            </a:r>
          </a:p>
          <a:p>
            <a:pPr marL="0" indent="0" algn="l">
              <a:buNone/>
            </a:pPr>
            <a:r>
              <a:rPr lang="en-US" dirty="0" err="1"/>
              <a:t>release_year</a:t>
            </a:r>
            <a:r>
              <a:rPr lang="en-US" dirty="0"/>
              <a:t> YEAR(4),</a:t>
            </a:r>
          </a:p>
          <a:p>
            <a:pPr marL="0" indent="0" algn="l">
              <a:buNone/>
            </a:pPr>
            <a:r>
              <a:rPr lang="en-US" dirty="0" err="1"/>
              <a:t>band_id</a:t>
            </a:r>
            <a:r>
              <a:rPr lang="en-US" dirty="0"/>
              <a:t> INT NOT NULL,</a:t>
            </a:r>
          </a:p>
          <a:p>
            <a:pPr marL="0" indent="0" algn="l">
              <a:buNone/>
            </a:pPr>
            <a:r>
              <a:rPr lang="en-US" dirty="0"/>
              <a:t>FOREIGN KEY (</a:t>
            </a:r>
            <a:r>
              <a:rPr lang="en-US" dirty="0" err="1"/>
              <a:t>band_id</a:t>
            </a:r>
            <a:r>
              <a:rPr lang="en-US" dirty="0"/>
              <a:t>) REFERENCES bands(id)</a:t>
            </a:r>
          </a:p>
          <a:p>
            <a:pPr marL="0" indent="0" algn="l">
              <a:buNone/>
            </a:pPr>
            <a:r>
              <a:rPr lang="en-US" dirty="0"/>
              <a:t>);</a:t>
            </a:r>
            <a:endParaRPr lang="en-IL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197B864B-83B5-ECB4-BF08-69EE0B06EB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3799" y="4907152"/>
            <a:ext cx="2787886" cy="628642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4DD655ED-A05F-C3A3-551E-42DAFB15F8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6337" y="4895120"/>
            <a:ext cx="4420169" cy="831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339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D48918A-14D9-8352-E3D5-CD58B024E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יצירת טבלת שירים שיש בתוכה משתנה שנותן </a:t>
            </a:r>
            <a:r>
              <a:rPr lang="he-IL" dirty="0" err="1"/>
              <a:t>רפרנס</a:t>
            </a:r>
            <a:r>
              <a:rPr lang="he-IL" dirty="0"/>
              <a:t> לטבלת אלבומים (</a:t>
            </a:r>
            <a:r>
              <a:rPr lang="en-US" dirty="0" err="1"/>
              <a:t>album_id</a:t>
            </a:r>
            <a:r>
              <a:rPr lang="he-IL" dirty="0"/>
              <a:t>)</a:t>
            </a:r>
            <a:endParaRPr lang="en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FC63847-528E-B04B-E014-E11718AC2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dirty="0"/>
              <a:t>CREATE TABLE songs (</a:t>
            </a:r>
          </a:p>
          <a:p>
            <a:pPr marL="0" indent="0" algn="l">
              <a:buNone/>
            </a:pPr>
            <a:r>
              <a:rPr lang="en-US" dirty="0"/>
              <a:t>id INT NOT NULL AUTO_INCREMENT PRIMARY KEY,</a:t>
            </a:r>
          </a:p>
          <a:p>
            <a:pPr marL="0" indent="0" algn="l">
              <a:buNone/>
            </a:pPr>
            <a:r>
              <a:rPr lang="en-US" dirty="0"/>
              <a:t>name VARCHAR(255) NOT NULL,</a:t>
            </a:r>
          </a:p>
          <a:p>
            <a:pPr marL="0" indent="0" algn="l">
              <a:buNone/>
            </a:pPr>
            <a:r>
              <a:rPr lang="en-US" dirty="0"/>
              <a:t>length FLOAT NOT NULL,</a:t>
            </a:r>
          </a:p>
          <a:p>
            <a:pPr marL="0" indent="0" algn="l">
              <a:buNone/>
            </a:pPr>
            <a:r>
              <a:rPr lang="en-US" dirty="0" err="1"/>
              <a:t>album_id</a:t>
            </a:r>
            <a:r>
              <a:rPr lang="en-US" dirty="0"/>
              <a:t> INT NOT NULL,</a:t>
            </a:r>
          </a:p>
          <a:p>
            <a:pPr marL="0" indent="0" algn="l">
              <a:buNone/>
            </a:pPr>
            <a:r>
              <a:rPr lang="en-US" dirty="0"/>
              <a:t>FOREIGN KEY (</a:t>
            </a:r>
            <a:r>
              <a:rPr lang="en-US" dirty="0" err="1"/>
              <a:t>album_id</a:t>
            </a:r>
            <a:r>
              <a:rPr lang="en-US" dirty="0"/>
              <a:t>) REFERENCES albums(id)</a:t>
            </a:r>
          </a:p>
          <a:p>
            <a:pPr marL="0" indent="0" algn="l">
              <a:buNone/>
            </a:pPr>
            <a:r>
              <a:rPr lang="en-US" dirty="0"/>
              <a:t>);</a:t>
            </a:r>
            <a:endParaRPr lang="en-IL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3E2DDB11-2865-F1DC-A2AA-2FB4458431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194" y="4902853"/>
            <a:ext cx="2833775" cy="511358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25D23A34-F0D9-1BBA-6989-707C765627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3727" y="4902852"/>
            <a:ext cx="3699305" cy="570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966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356F871-0AE8-DCD4-5E5A-4C03E338F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e-IL" dirty="0"/>
              <a:t>העלאת דאטה </a:t>
            </a:r>
            <a:r>
              <a:rPr lang="he-IL" dirty="0" err="1"/>
              <a:t>לדאטהבייס</a:t>
            </a:r>
            <a:r>
              <a:rPr lang="he-IL" dirty="0"/>
              <a:t> לטבלת </a:t>
            </a:r>
            <a:r>
              <a:rPr lang="en-US" dirty="0"/>
              <a:t>bands</a:t>
            </a:r>
            <a:r>
              <a:rPr lang="he-IL" dirty="0"/>
              <a:t> מתוך </a:t>
            </a:r>
            <a:r>
              <a:rPr lang="en-US" dirty="0"/>
              <a:t>https://github.com/WebDevSimplified/Learn-SQL/blob/master/data.sql</a:t>
            </a:r>
            <a:endParaRPr lang="en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5185025-C7A7-DC99-CD07-349F7005C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dirty="0"/>
              <a:t>INSERT INTO bands(</a:t>
            </a:r>
            <a:r>
              <a:rPr lang="en-US" dirty="0" err="1"/>
              <a:t>id,name</a:t>
            </a:r>
            <a:r>
              <a:rPr lang="en-US" dirty="0"/>
              <a:t>) VALUES (1,'Seventh Wonder');</a:t>
            </a:r>
          </a:p>
          <a:p>
            <a:pPr marL="0" indent="0" algn="l">
              <a:buNone/>
            </a:pPr>
            <a:r>
              <a:rPr lang="en-US" dirty="0"/>
              <a:t>INSERT INTO bands(</a:t>
            </a:r>
            <a:r>
              <a:rPr lang="en-US" dirty="0" err="1"/>
              <a:t>id,name</a:t>
            </a:r>
            <a:r>
              <a:rPr lang="en-US" dirty="0"/>
              <a:t>) VALUES (2,'Metallica');</a:t>
            </a:r>
          </a:p>
          <a:p>
            <a:pPr marL="0" indent="0" algn="l">
              <a:buNone/>
            </a:pPr>
            <a:r>
              <a:rPr lang="en-US" dirty="0"/>
              <a:t>INSERT INTO bands(</a:t>
            </a:r>
            <a:r>
              <a:rPr lang="en-US" dirty="0" err="1"/>
              <a:t>id,name</a:t>
            </a:r>
            <a:r>
              <a:rPr lang="en-US" dirty="0"/>
              <a:t>) VALUES (3,'The Ocean');</a:t>
            </a:r>
          </a:p>
          <a:p>
            <a:pPr marL="0" indent="0" algn="l">
              <a:buNone/>
            </a:pPr>
            <a:r>
              <a:rPr lang="en-US" dirty="0"/>
              <a:t>INSERT INTO bands(</a:t>
            </a:r>
            <a:r>
              <a:rPr lang="en-US" dirty="0" err="1"/>
              <a:t>id,name</a:t>
            </a:r>
            <a:r>
              <a:rPr lang="en-US" dirty="0"/>
              <a:t>) VALUES (4,'Within Temptation');</a:t>
            </a:r>
          </a:p>
          <a:p>
            <a:pPr marL="0" indent="0" algn="l">
              <a:buNone/>
            </a:pPr>
            <a:r>
              <a:rPr lang="en-US" dirty="0"/>
              <a:t>INSERT INTO bands(</a:t>
            </a:r>
            <a:r>
              <a:rPr lang="en-US" dirty="0" err="1"/>
              <a:t>id,name</a:t>
            </a:r>
            <a:r>
              <a:rPr lang="en-US" dirty="0"/>
              <a:t>) VALUES (5,'Death');</a:t>
            </a:r>
          </a:p>
          <a:p>
            <a:pPr marL="0" indent="0" algn="l">
              <a:buNone/>
            </a:pPr>
            <a:r>
              <a:rPr lang="en-US" dirty="0"/>
              <a:t>INSERT INTO bands(</a:t>
            </a:r>
            <a:r>
              <a:rPr lang="en-US" dirty="0" err="1"/>
              <a:t>id,name</a:t>
            </a:r>
            <a:r>
              <a:rPr lang="en-US" dirty="0"/>
              <a:t>) VALUES (6,'Van Canto');</a:t>
            </a:r>
          </a:p>
          <a:p>
            <a:pPr marL="0" indent="0" algn="l">
              <a:buNone/>
            </a:pPr>
            <a:r>
              <a:rPr lang="en-US" dirty="0"/>
              <a:t>INSERT INTO bands(</a:t>
            </a:r>
            <a:r>
              <a:rPr lang="en-US" dirty="0" err="1"/>
              <a:t>id,name</a:t>
            </a:r>
            <a:r>
              <a:rPr lang="en-US" dirty="0"/>
              <a:t>) VALUES (7,'Dream Theater');</a:t>
            </a:r>
            <a:endParaRPr lang="en-IL" dirty="0"/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2B9687C9-BE46-0BA0-1D70-A795B2BEDF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4608" y="1855866"/>
            <a:ext cx="2140717" cy="3731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691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A7DA413-C357-3AA6-CF7A-8F47B18E9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העלאת דאטה לטבלת אלבומים מתוך אותו קובץ דאטה</a:t>
            </a:r>
            <a:endParaRPr lang="en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AC759AA-E798-80F2-283D-3C0711FA3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l">
              <a:buNone/>
            </a:pPr>
            <a:r>
              <a:rPr lang="en-US" sz="2000" dirty="0"/>
              <a:t>INSERT INTO albums(</a:t>
            </a:r>
            <a:r>
              <a:rPr lang="en-US" sz="2000" dirty="0" err="1"/>
              <a:t>id,name,release_year,band_id</a:t>
            </a:r>
            <a:r>
              <a:rPr lang="en-US" sz="2000" dirty="0"/>
              <a:t>) VALUES (1,'Tiara',2018,1);</a:t>
            </a:r>
          </a:p>
          <a:p>
            <a:pPr marL="0" indent="0" algn="l">
              <a:buNone/>
            </a:pPr>
            <a:r>
              <a:rPr lang="en-US" sz="2000" dirty="0"/>
              <a:t>INSERT INTO albums(</a:t>
            </a:r>
            <a:r>
              <a:rPr lang="en-US" sz="2000" dirty="0" err="1"/>
              <a:t>id,name,release_year,band_id</a:t>
            </a:r>
            <a:r>
              <a:rPr lang="en-US" sz="2000" dirty="0"/>
              <a:t>) VALUES (2,'The Great Escape',2010,1);</a:t>
            </a:r>
          </a:p>
          <a:p>
            <a:pPr marL="0" indent="0" algn="l">
              <a:buNone/>
            </a:pPr>
            <a:r>
              <a:rPr lang="en-US" sz="2000" dirty="0"/>
              <a:t>INSERT INTO albums(</a:t>
            </a:r>
            <a:r>
              <a:rPr lang="en-US" sz="2000" dirty="0" err="1"/>
              <a:t>id,name,release_year,band_id</a:t>
            </a:r>
            <a:r>
              <a:rPr lang="en-US" sz="2000" dirty="0"/>
              <a:t>) VALUES (3,'Mercy Falls',2008,1);</a:t>
            </a:r>
          </a:p>
          <a:p>
            <a:pPr marL="0" indent="0" algn="l">
              <a:buNone/>
            </a:pPr>
            <a:r>
              <a:rPr lang="en-US" sz="2000" dirty="0"/>
              <a:t>INSERT INTO albums(</a:t>
            </a:r>
            <a:r>
              <a:rPr lang="en-US" sz="2000" dirty="0" err="1"/>
              <a:t>id,name,release_year,band_id</a:t>
            </a:r>
            <a:r>
              <a:rPr lang="en-US" sz="2000" dirty="0"/>
              <a:t>) VALUES (4,'Master of Puppets',NULL,2);</a:t>
            </a:r>
          </a:p>
          <a:p>
            <a:pPr marL="0" indent="0" algn="l">
              <a:buNone/>
            </a:pPr>
            <a:r>
              <a:rPr lang="en-US" sz="2000" dirty="0"/>
              <a:t>INSERT INTO albums(</a:t>
            </a:r>
            <a:r>
              <a:rPr lang="en-US" sz="2000" dirty="0" err="1"/>
              <a:t>id,name,release_year,band_id</a:t>
            </a:r>
            <a:r>
              <a:rPr lang="en-US" sz="2000" dirty="0"/>
              <a:t>) VALUES (5,'...And Justice for All',1988,2);</a:t>
            </a:r>
          </a:p>
          <a:p>
            <a:pPr marL="0" indent="0" algn="l">
              <a:buNone/>
            </a:pPr>
            <a:r>
              <a:rPr lang="en-US" sz="2000" dirty="0"/>
              <a:t>INSERT INTO albums(</a:t>
            </a:r>
            <a:r>
              <a:rPr lang="en-US" sz="2000" dirty="0" err="1"/>
              <a:t>id,name,release_year,band_id</a:t>
            </a:r>
            <a:r>
              <a:rPr lang="en-US" sz="2000" dirty="0"/>
              <a:t>) VALUES (6,'Death Magnetic',2008,2);</a:t>
            </a:r>
          </a:p>
          <a:p>
            <a:pPr marL="0" indent="0" algn="l">
              <a:buNone/>
            </a:pPr>
            <a:r>
              <a:rPr lang="en-US" sz="2000" dirty="0"/>
              <a:t>INSERT INTO albums(</a:t>
            </a:r>
            <a:r>
              <a:rPr lang="en-US" sz="2000" dirty="0" err="1"/>
              <a:t>id,name,release_year,band_id</a:t>
            </a:r>
            <a:r>
              <a:rPr lang="en-US" sz="2000" dirty="0"/>
              <a:t>) VALUES (7,'Heliocentric',2010,3);</a:t>
            </a:r>
          </a:p>
          <a:p>
            <a:pPr marL="0" indent="0" algn="l">
              <a:buNone/>
            </a:pPr>
            <a:r>
              <a:rPr lang="en-US" sz="2000" dirty="0"/>
              <a:t>INSERT INTO albums(</a:t>
            </a:r>
            <a:r>
              <a:rPr lang="en-US" sz="2000" dirty="0" err="1"/>
              <a:t>id,name,release_year,band_id</a:t>
            </a:r>
            <a:r>
              <a:rPr lang="en-US" sz="2000" dirty="0"/>
              <a:t>) VALUES (8,'Pelagial',2013,3);</a:t>
            </a:r>
          </a:p>
          <a:p>
            <a:pPr marL="0" indent="0" algn="l">
              <a:buNone/>
            </a:pPr>
            <a:r>
              <a:rPr lang="en-US" sz="2000" dirty="0"/>
              <a:t>INSERT INTO albums(</a:t>
            </a:r>
            <a:r>
              <a:rPr lang="en-US" sz="2000" dirty="0" err="1"/>
              <a:t>id,name,release_year,band_id</a:t>
            </a:r>
            <a:r>
              <a:rPr lang="en-US" sz="2000" dirty="0"/>
              <a:t>) VALUES (9,'Anthropocentric',2010,3);</a:t>
            </a:r>
          </a:p>
          <a:p>
            <a:pPr marL="0" indent="0" algn="l">
              <a:buNone/>
            </a:pPr>
            <a:r>
              <a:rPr lang="en-US" sz="2000" dirty="0"/>
              <a:t>INSERT INTO albums(</a:t>
            </a:r>
            <a:r>
              <a:rPr lang="en-US" sz="2000" dirty="0" err="1"/>
              <a:t>id,name,release_year,band_id</a:t>
            </a:r>
            <a:r>
              <a:rPr lang="en-US" sz="2000" dirty="0"/>
              <a:t>) VALUES (10,'Resist',2018,4);</a:t>
            </a:r>
          </a:p>
          <a:p>
            <a:pPr marL="0" indent="0" algn="l">
              <a:buNone/>
            </a:pPr>
            <a:r>
              <a:rPr lang="en-US" sz="2000" dirty="0"/>
              <a:t>INSERT INTO albums(</a:t>
            </a:r>
            <a:r>
              <a:rPr lang="en-US" sz="2000" dirty="0" err="1"/>
              <a:t>id,name,release_year,band_id</a:t>
            </a:r>
            <a:r>
              <a:rPr lang="en-US" sz="2000" dirty="0"/>
              <a:t>) VALUES (11,'The Unforgiving',2011,4);</a:t>
            </a:r>
          </a:p>
          <a:p>
            <a:pPr marL="0" indent="0" algn="l">
              <a:buNone/>
            </a:pPr>
            <a:r>
              <a:rPr lang="en-US" sz="2000" dirty="0"/>
              <a:t>INSERT INTO albums(</a:t>
            </a:r>
            <a:r>
              <a:rPr lang="en-US" sz="2000" dirty="0" err="1"/>
              <a:t>id,name,release_year,band_id</a:t>
            </a:r>
            <a:r>
              <a:rPr lang="en-US" sz="2000" dirty="0"/>
              <a:t>) VALUES (12,'Enter',1997,4);</a:t>
            </a:r>
          </a:p>
          <a:p>
            <a:pPr marL="0" indent="0" algn="l">
              <a:buNone/>
            </a:pPr>
            <a:r>
              <a:rPr lang="en-US" sz="2000" dirty="0"/>
              <a:t>INSERT INTO albums(</a:t>
            </a:r>
            <a:r>
              <a:rPr lang="en-US" sz="2000" dirty="0" err="1"/>
              <a:t>id,name,release_year,band_id</a:t>
            </a:r>
            <a:r>
              <a:rPr lang="en-US" sz="2000" dirty="0"/>
              <a:t>) VALUES (13,'The Sound of Perseverance',1998,5);</a:t>
            </a:r>
          </a:p>
          <a:p>
            <a:pPr marL="0" indent="0" algn="l">
              <a:buNone/>
            </a:pPr>
            <a:r>
              <a:rPr lang="en-US" sz="2000" dirty="0"/>
              <a:t>INSERT INTO albums(</a:t>
            </a:r>
            <a:r>
              <a:rPr lang="en-US" sz="2000" dirty="0" err="1"/>
              <a:t>id,name,release_year,band_id</a:t>
            </a:r>
            <a:r>
              <a:rPr lang="en-US" sz="2000" dirty="0"/>
              <a:t>) VALUES (14,'Individual Thought Patterns',1993,5);</a:t>
            </a:r>
          </a:p>
          <a:p>
            <a:pPr marL="0" indent="0" algn="l">
              <a:buNone/>
            </a:pPr>
            <a:r>
              <a:rPr lang="en-US" sz="2000" dirty="0"/>
              <a:t>INSERT INTO albums(</a:t>
            </a:r>
            <a:r>
              <a:rPr lang="en-US" sz="2000" dirty="0" err="1"/>
              <a:t>id,name,release_year,band_id</a:t>
            </a:r>
            <a:r>
              <a:rPr lang="en-US" sz="2000" dirty="0"/>
              <a:t>) VALUES (15,'Human',1991,5);</a:t>
            </a:r>
          </a:p>
          <a:p>
            <a:pPr marL="0" indent="0" algn="l">
              <a:buNone/>
            </a:pPr>
            <a:r>
              <a:rPr lang="en-US" sz="2000" dirty="0"/>
              <a:t>INSERT INTO albums(</a:t>
            </a:r>
            <a:r>
              <a:rPr lang="en-US" sz="2000" dirty="0" err="1"/>
              <a:t>id,name,release_year,band_id</a:t>
            </a:r>
            <a:r>
              <a:rPr lang="en-US" sz="2000" dirty="0"/>
              <a:t>) VALUES (16,'A Storm to Come',2006,6);</a:t>
            </a:r>
          </a:p>
          <a:p>
            <a:pPr marL="0" indent="0" algn="l">
              <a:buNone/>
            </a:pPr>
            <a:r>
              <a:rPr lang="en-US" sz="2000" dirty="0"/>
              <a:t>INSERT INTO albums(</a:t>
            </a:r>
            <a:r>
              <a:rPr lang="en-US" sz="2000" dirty="0" err="1"/>
              <a:t>id,name,release_year,band_id</a:t>
            </a:r>
            <a:r>
              <a:rPr lang="en-US" sz="2000" dirty="0"/>
              <a:t>) VALUES (17,'Break the Silence',2011,6);</a:t>
            </a:r>
          </a:p>
          <a:p>
            <a:pPr marL="0" indent="0" algn="l">
              <a:buNone/>
            </a:pPr>
            <a:r>
              <a:rPr lang="en-US" sz="2000" dirty="0"/>
              <a:t>INSERT INTO albums(</a:t>
            </a:r>
            <a:r>
              <a:rPr lang="en-US" sz="2000" dirty="0" err="1"/>
              <a:t>id,name,release_year,band_id</a:t>
            </a:r>
            <a:r>
              <a:rPr lang="en-US" sz="2000" dirty="0"/>
              <a:t>) VALUES (18,'Tribe of Force',2010,6);</a:t>
            </a:r>
            <a:endParaRPr lang="en-IL" sz="2000" dirty="0"/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6F22E2B8-3476-FA35-CAE5-4B9D936A1A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8107" y="1306679"/>
            <a:ext cx="3969366" cy="6789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827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3CB450E-302A-D874-ED85-326D699F3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e-IL" dirty="0"/>
              <a:t>העלאת דאטה לטבלת שירים מתוך אותו קובץ דאטה הועלו 182 שורות לטבלת שירים (</a:t>
            </a:r>
            <a:r>
              <a:rPr lang="he-IL" dirty="0" err="1"/>
              <a:t>יכלתי</a:t>
            </a:r>
            <a:r>
              <a:rPr lang="he-IL" dirty="0"/>
              <a:t> להכניס בשקופית בקושי 10)</a:t>
            </a:r>
            <a:endParaRPr lang="en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C1B76A2-3FA0-F3FF-E4A1-E00D5D8280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 algn="l">
              <a:buNone/>
            </a:pPr>
            <a:r>
              <a:rPr lang="en-US" dirty="0"/>
              <a:t>INSERT INTO songs(</a:t>
            </a:r>
            <a:r>
              <a:rPr lang="en-US" dirty="0" err="1"/>
              <a:t>id,name,length,album_id</a:t>
            </a:r>
            <a:r>
              <a:rPr lang="en-US" dirty="0"/>
              <a:t>) VALUES (1,'Arrival',1+(30/60),1);</a:t>
            </a:r>
          </a:p>
          <a:p>
            <a:pPr marL="0" indent="0" algn="l">
              <a:buNone/>
            </a:pPr>
            <a:r>
              <a:rPr lang="en-US" dirty="0"/>
              <a:t>INSERT INTO songs(</a:t>
            </a:r>
            <a:r>
              <a:rPr lang="en-US" dirty="0" err="1"/>
              <a:t>id,name,length,album_id</a:t>
            </a:r>
            <a:r>
              <a:rPr lang="en-US" dirty="0"/>
              <a:t>) VALUES (2,'The Everones',6+(13/60),1);</a:t>
            </a:r>
          </a:p>
          <a:p>
            <a:pPr marL="0" indent="0" algn="l">
              <a:buNone/>
            </a:pPr>
            <a:r>
              <a:rPr lang="en-US" dirty="0"/>
              <a:t>INSERT INTO songs(</a:t>
            </a:r>
            <a:r>
              <a:rPr lang="en-US" dirty="0" err="1"/>
              <a:t>id,name,length,album_id</a:t>
            </a:r>
            <a:r>
              <a:rPr lang="en-US" dirty="0"/>
              <a:t>) VALUES (3,'Dream Machines',5+(38/60),1);</a:t>
            </a:r>
          </a:p>
          <a:p>
            <a:pPr marL="0" indent="0" algn="l">
              <a:buNone/>
            </a:pPr>
            <a:r>
              <a:rPr lang="en-US" dirty="0"/>
              <a:t>INSERT INTO songs(</a:t>
            </a:r>
            <a:r>
              <a:rPr lang="en-US" dirty="0" err="1"/>
              <a:t>id,name,length,album_id</a:t>
            </a:r>
            <a:r>
              <a:rPr lang="en-US" dirty="0"/>
              <a:t>) VALUES (4,'Against the Grain',6+(58/60),1);</a:t>
            </a:r>
          </a:p>
          <a:p>
            <a:pPr marL="0" indent="0" algn="l">
              <a:buNone/>
            </a:pPr>
            <a:r>
              <a:rPr lang="en-US" dirty="0"/>
              <a:t>INSERT INTO songs(</a:t>
            </a:r>
            <a:r>
              <a:rPr lang="en-US" dirty="0" err="1"/>
              <a:t>id,name,length,album_id</a:t>
            </a:r>
            <a:r>
              <a:rPr lang="en-US" dirty="0"/>
              <a:t>) VALUES (5,'Victorious',4+(55/60),1);</a:t>
            </a:r>
          </a:p>
          <a:p>
            <a:pPr marL="0" indent="0" algn="l">
              <a:buNone/>
            </a:pPr>
            <a:r>
              <a:rPr lang="en-US" dirty="0"/>
              <a:t>INSERT INTO songs(</a:t>
            </a:r>
            <a:r>
              <a:rPr lang="en-US" dirty="0" err="1"/>
              <a:t>id,name,length,album_id</a:t>
            </a:r>
            <a:r>
              <a:rPr lang="en-US" dirty="0"/>
              <a:t>) VALUES (6,'Tiara''s Song (Farewell Pt. 1)',7+(16/60),1);</a:t>
            </a:r>
          </a:p>
          <a:p>
            <a:pPr marL="0" indent="0" algn="l">
              <a:buNone/>
            </a:pPr>
            <a:r>
              <a:rPr lang="en-US" dirty="0"/>
              <a:t>INSERT INTO songs(</a:t>
            </a:r>
            <a:r>
              <a:rPr lang="en-US" dirty="0" err="1"/>
              <a:t>id,name,length,album_id</a:t>
            </a:r>
            <a:r>
              <a:rPr lang="en-US" dirty="0"/>
              <a:t>) VALUES (7,'Goodnight (Farewell Pt. 2)',7+(10/60),1);</a:t>
            </a:r>
          </a:p>
          <a:p>
            <a:pPr marL="0" indent="0" algn="l">
              <a:buNone/>
            </a:pPr>
            <a:r>
              <a:rPr lang="en-US" dirty="0"/>
              <a:t>INSERT INTO songs(</a:t>
            </a:r>
            <a:r>
              <a:rPr lang="en-US" dirty="0" err="1"/>
              <a:t>id,name,length,album_id</a:t>
            </a:r>
            <a:r>
              <a:rPr lang="en-US" dirty="0"/>
              <a:t>) VALUES (8,'Beyond Today (Farewell Pt. 3)',5+(06/60),1);</a:t>
            </a:r>
          </a:p>
          <a:p>
            <a:pPr marL="0" indent="0" algn="l">
              <a:buNone/>
            </a:pPr>
            <a:r>
              <a:rPr lang="en-US" dirty="0"/>
              <a:t>INSERT INTO songs(</a:t>
            </a:r>
            <a:r>
              <a:rPr lang="en-US" dirty="0" err="1"/>
              <a:t>id,name,length,album_id</a:t>
            </a:r>
            <a:r>
              <a:rPr lang="en-US" dirty="0"/>
              <a:t>) VALUES (9,'The Truth',4+(17/60),1);</a:t>
            </a:r>
          </a:p>
          <a:p>
            <a:pPr marL="0" indent="0" algn="l">
              <a:buNone/>
            </a:pPr>
            <a:r>
              <a:rPr lang="en-US" dirty="0"/>
              <a:t>INSERT INTO songs(</a:t>
            </a:r>
            <a:r>
              <a:rPr lang="en-US" dirty="0" err="1"/>
              <a:t>id,name,length,album_id</a:t>
            </a:r>
            <a:r>
              <a:rPr lang="en-US" dirty="0"/>
              <a:t>) VALUES (10,'By the Light of the Funeral Pyres',3+(54/60),1);</a:t>
            </a:r>
            <a:endParaRPr lang="en-IL" dirty="0"/>
          </a:p>
        </p:txBody>
      </p:sp>
      <p:pic>
        <p:nvPicPr>
          <p:cNvPr id="8" name="תמונה 7">
            <a:extLst>
              <a:ext uri="{FF2B5EF4-FFF2-40B4-BE49-F238E27FC236}">
                <a16:creationId xmlns:a16="http://schemas.microsoft.com/office/drawing/2014/main" id="{56C2BD82-399A-27FB-961A-2D090BA96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6802" y="2372510"/>
            <a:ext cx="5345513" cy="4386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34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7140B69-51F4-2A9E-B7F0-EA361C004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בחירת רק השמות של הלהקות מתוך הטבלה ושינוי ה</a:t>
            </a:r>
            <a:r>
              <a:rPr lang="en-US" dirty="0"/>
              <a:t>name</a:t>
            </a:r>
            <a:r>
              <a:rPr lang="he-IL" dirty="0"/>
              <a:t> בטבלת </a:t>
            </a:r>
            <a:r>
              <a:rPr lang="en-US" dirty="0"/>
              <a:t>bands</a:t>
            </a:r>
            <a:r>
              <a:rPr lang="he-IL" dirty="0"/>
              <a:t> ל</a:t>
            </a:r>
            <a:r>
              <a:rPr lang="en-US" dirty="0"/>
              <a:t>Band Name</a:t>
            </a:r>
            <a:endParaRPr lang="en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36D9328-2055-295E-779D-62439BA48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dirty="0"/>
              <a:t>SELECT bands.name AS 'Band Name' FROM bands;</a:t>
            </a:r>
            <a:endParaRPr lang="en-IL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390EF7F3-7A7C-12FF-7655-EEB120A8E8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7431" y="1690688"/>
            <a:ext cx="216568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486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5554DAF-45B2-476B-4C2B-1EAD4CC8A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בחירת האלבום הכי ישן ברשימה (כרגע) ששנת היציאה שלו היא לא </a:t>
            </a:r>
            <a:r>
              <a:rPr lang="en-US" dirty="0"/>
              <a:t>NULL</a:t>
            </a:r>
            <a:r>
              <a:rPr lang="he-IL" dirty="0"/>
              <a:t> ולהחזיר רק ערך אחד</a:t>
            </a:r>
            <a:endParaRPr lang="en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D4D4075-E76B-2191-E7C4-33B222B62E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dirty="0"/>
              <a:t>SELECT * FROM albums WHERE </a:t>
            </a:r>
            <a:r>
              <a:rPr lang="en-US" dirty="0" err="1"/>
              <a:t>release_year</a:t>
            </a:r>
            <a:r>
              <a:rPr lang="en-US" dirty="0"/>
              <a:t> IS NOT NULL</a:t>
            </a:r>
          </a:p>
          <a:p>
            <a:pPr marL="0" indent="0" algn="l">
              <a:buNone/>
            </a:pPr>
            <a:r>
              <a:rPr lang="en-US" dirty="0"/>
              <a:t>ORDER BY </a:t>
            </a:r>
            <a:r>
              <a:rPr lang="en-US" dirty="0" err="1"/>
              <a:t>release_year</a:t>
            </a:r>
            <a:r>
              <a:rPr lang="en-US" dirty="0"/>
              <a:t> LIMIT 1;</a:t>
            </a:r>
            <a:endParaRPr lang="en-IL" dirty="0"/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F62E22E1-FC60-2343-A3AC-5DD41D8F19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0201" y="3054420"/>
            <a:ext cx="6151597" cy="2278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428173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1610</Words>
  <Application>Microsoft Office PowerPoint</Application>
  <PresentationFormat>מסך רחב</PresentationFormat>
  <Paragraphs>108</Paragraphs>
  <Slides>19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ערכת נושא Office</vt:lpstr>
      <vt:lpstr>מצגת של PowerPoint‏</vt:lpstr>
      <vt:lpstr>יצירת טבלת להקות</vt:lpstr>
      <vt:lpstr>יצירת טבלת אלבומים שיש בתוכה משתנה שנותן רפרנס לטבלת להקות (band_id)</vt:lpstr>
      <vt:lpstr>יצירת טבלת שירים שיש בתוכה משתנה שנותן רפרנס לטבלת אלבומים (album_id)</vt:lpstr>
      <vt:lpstr>העלאת דאטה לדאטהבייס לטבלת bands מתוך https://github.com/WebDevSimplified/Learn-SQL/blob/master/data.sql</vt:lpstr>
      <vt:lpstr>העלאת דאטה לטבלת אלבומים מתוך אותו קובץ דאטה</vt:lpstr>
      <vt:lpstr>העלאת דאטה לטבלת שירים מתוך אותו קובץ דאטה הועלו 182 שורות לטבלת שירים (יכלתי להכניס בשקופית בקושי 10)</vt:lpstr>
      <vt:lpstr>בחירת רק השמות של הלהקות מתוך הטבלה ושינוי הname בטבלת bands לBand Name</vt:lpstr>
      <vt:lpstr>בחירת האלבום הכי ישן ברשימה (כרגע) ששנת היציאה שלו היא לא NULL ולהחזיר רק ערך אחד</vt:lpstr>
      <vt:lpstr>בחירת רק להקות שיש להם אלבום ולהחזיר את העמודה של name מטבלת bands בתור Band Name</vt:lpstr>
      <vt:lpstr>בחירת רק הלהקות שאין להן אלבום בדאטהבייס</vt:lpstr>
      <vt:lpstr>בחירת האלבום הכי ארוך מטבלת אלבומים</vt:lpstr>
      <vt:lpstr>לעדכן את האלבום שהrelease_date שלו הוא NULL</vt:lpstr>
      <vt:lpstr>להוסיף להקה ואלבום של הלהקה לדאטהבייס</vt:lpstr>
      <vt:lpstr>למחוק את האלבום והלהקה שהכנסתי</vt:lpstr>
      <vt:lpstr>הצגת האורך הממוצע של כל השירים בדאטהבייס ולהציג אותו בתור Average Songs Duration</vt:lpstr>
      <vt:lpstr>לבחור את השיר הארוך ביותר מכל אלבום להציג את שם האלבום בתור Album את שנת היציאה של האלבום בתור Release Year ואת אורך השיר בתור Duration</vt:lpstr>
      <vt:lpstr>להציג את מספר השירים לכל להקה להציג את עמודת שם הלהקה בתור Band ואת עמודת מספר השירים בתור Number of Songs</vt:lpstr>
      <vt:lpstr>למחוק את הדאטהבייס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Rom Burla</dc:creator>
  <cp:lastModifiedBy>Rom Burla</cp:lastModifiedBy>
  <cp:revision>13</cp:revision>
  <dcterms:created xsi:type="dcterms:W3CDTF">2022-10-26T01:30:15Z</dcterms:created>
  <dcterms:modified xsi:type="dcterms:W3CDTF">2022-10-26T02:37:45Z</dcterms:modified>
</cp:coreProperties>
</file>