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8CCAD-F0A7-4B73-BBF7-2CC745A90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68581"/>
          </a:xfrm>
        </p:spPr>
        <p:txBody>
          <a:bodyPr/>
          <a:lstStyle/>
          <a:p>
            <a:pPr algn="ctr"/>
            <a:r>
              <a:rPr lang="fr-FR" dirty="0"/>
              <a:t>Projet API FUT item joueurs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63F3FC-F41D-47F5-9DF4-806FCDAA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80" y="1600200"/>
            <a:ext cx="2760662" cy="27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38538F-6673-4B50-860F-10DBE416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Les NOMBREUSES STATS</a:t>
            </a:r>
          </a:p>
        </p:txBody>
      </p:sp>
      <p:sp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FA 22 listes des meilleurs attaquants, cartes Meta pour FUT - Guides -  Gamosaurus">
            <a:extLst>
              <a:ext uri="{FF2B5EF4-FFF2-40B4-BE49-F238E27FC236}">
                <a16:creationId xmlns:a16="http://schemas.microsoft.com/office/drawing/2014/main" id="{CB0ED0C6-2681-4C74-9327-B845EED09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715"/>
          <a:stretch/>
        </p:blipFill>
        <p:spPr bwMode="auto">
          <a:xfrm>
            <a:off x="973635" y="951493"/>
            <a:ext cx="10266669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0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A87BB-8A72-4068-B5A7-7A01683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Solutions 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04A477-AFC9-46BF-AA0F-893A5729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2" y="1659644"/>
            <a:ext cx="84201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5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1627A-C76E-49C0-BB40-6BAF2181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001731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8ED50C537934B8F89C36E89ACDAE9" ma:contentTypeVersion="10" ma:contentTypeDescription="Crée un document." ma:contentTypeScope="" ma:versionID="ccbbe226bc83074b009ee337f629c246">
  <xsd:schema xmlns:xsd="http://www.w3.org/2001/XMLSchema" xmlns:xs="http://www.w3.org/2001/XMLSchema" xmlns:p="http://schemas.microsoft.com/office/2006/metadata/properties" xmlns:ns3="243484bc-a0cc-435c-9058-f05bdc83d356" xmlns:ns4="231a5c23-fe43-4af4-bd17-c245a007f098" targetNamespace="http://schemas.microsoft.com/office/2006/metadata/properties" ma:root="true" ma:fieldsID="e66e7fad8fdde9384b2355141d599cfd" ns3:_="" ns4:_="">
    <xsd:import namespace="243484bc-a0cc-435c-9058-f05bdc83d356"/>
    <xsd:import namespace="231a5c23-fe43-4af4-bd17-c245a007f0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484bc-a0cc-435c-9058-f05bdc83d3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a5c23-fe43-4af4-bd17-c245a007f0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BC6BAC-1D58-477C-BBAD-DC93B00C4E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484bc-a0cc-435c-9058-f05bdc83d356"/>
    <ds:schemaRef ds:uri="231a5c23-fe43-4af4-bd17-c245a007f0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EC3909-25B7-43FC-BEB1-F419FE91DF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16E63-E72E-4216-AD6C-B565B364C414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243484bc-a0cc-435c-9058-f05bdc83d356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231a5c23-fe43-4af4-bd17-c245a007f09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11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Projet API FUT item joueurs</vt:lpstr>
      <vt:lpstr>Les NOMBREUSES STATS</vt:lpstr>
      <vt:lpstr>Solutions 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API FUT item joueurs</dc:title>
  <dc:creator>COLLESI-POMELLA Romain</dc:creator>
  <cp:lastModifiedBy>COLLESI-POMELLA Romain</cp:lastModifiedBy>
  <cp:revision>1</cp:revision>
  <dcterms:created xsi:type="dcterms:W3CDTF">2022-02-22T13:07:49Z</dcterms:created>
  <dcterms:modified xsi:type="dcterms:W3CDTF">2022-02-22T14:15:46Z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0x010100D188ED50C537934B8F89C36E89ACDAE9</vt:lpwstr>
  </property>
</Properties>
</file>