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3670-505C-0821-0102-FECD38BA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13547"/>
            <a:ext cx="10234863" cy="2630905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базы данных для автосервиса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55A608-DF11-2905-D3BE-444860E0F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5740313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Марупов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 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F115F2-F66E-344E-A95E-B27F038E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82" y="1"/>
            <a:ext cx="3004866" cy="25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4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2D080B-258C-A92D-4738-F3D987217E04}"/>
              </a:ext>
            </a:extLst>
          </p:cNvPr>
          <p:cNvSpPr txBox="1"/>
          <p:nvPr/>
        </p:nvSpPr>
        <p:spPr>
          <a:xfrm>
            <a:off x="701040" y="3044279"/>
            <a:ext cx="1078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уделенное время и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60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AED-228C-530C-2A17-F49BE43D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6CB57-D7BB-2564-30F4-8D9209E27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9432"/>
            <a:ext cx="12192000" cy="478856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Разработка базы данных для учета текущих клиентов автосервиса.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функциональной структуры предприятия автосервиса.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работы предприятия, выявление основных потребностей в учете клиентов и заказов.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технологии системы управления базами данных (СУБД).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базы данных.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тестирование базы данных.</a:t>
            </a:r>
          </a:p>
          <a:p>
            <a:pPr lvl="2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базы данных и обучение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36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5509D-828E-9B6A-4A84-A2F5C33F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014A9-701E-88C7-BDA8-583DDBC8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72"/>
            <a:ext cx="12191999" cy="4521127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автосервиса позволяет оптимизировать бизнес-процессы, улучшить качество обслуживания клиентов и обеспечить безопасность данных, что является ключевым фактором для конкурентоспособности и успешной работы в автомобильной индустрии.</a:t>
            </a:r>
          </a:p>
        </p:txBody>
      </p:sp>
    </p:spTree>
    <p:extLst>
      <p:ext uri="{BB962C8B-B14F-4D97-AF65-F5344CB8AC3E}">
        <p14:creationId xmlns:p14="http://schemas.microsoft.com/office/powerpoint/2010/main" val="118541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3C0C5-359F-06D3-E680-640854D7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технологии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C6D4-ECDD-5C58-7E0A-75E62EC4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36872"/>
            <a:ext cx="10294182" cy="452112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автосервиса выбрана СУБД MySQL, учитывая её доступность, производительность и надёжность. MySQL является идеальным выбором благодаря бесплатности, масштабируемости и поддержке сообществом. Простота использования и наличие обучающих ресурсов делают её привлекательной для студентов, обеспечивая практический опыт и закрепление знаний в рамках курса.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AC56E-5082-188B-91DA-6B668D59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64" y="2794644"/>
            <a:ext cx="3560436" cy="35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5889B-92D1-BC27-FC77-98350A1D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0460735" cy="150876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автосервис?</a:t>
            </a:r>
            <a:br>
              <a:rPr lang="ru-RU" dirty="0"/>
            </a:br>
            <a:r>
              <a:rPr lang="ru-RU" dirty="0"/>
              <a:t>Зачем нужна база данных на MySQL для автосервиса?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B2995-4B41-25CD-3048-08488F4B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9" y="2336872"/>
            <a:ext cx="10460734" cy="442054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Автосервис — это предприятие, предоставляющее услуги по диагностике, ремонту и техническому обслуживанию автомобилей.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на MySQL помогает эффективно управлять клиентами, учётом автомобилей, запчастей и историей ремонтов, повышая точность и автоматизируя бизнес-процессы.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2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C8D7-4A8B-B013-60D2-15052E427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341767" cy="1251284"/>
          </a:xfrm>
        </p:spPr>
        <p:txBody>
          <a:bodyPr>
            <a:noAutofit/>
          </a:bodyPr>
          <a:lstStyle/>
          <a:p>
            <a:r>
              <a:rPr lang="ru-RU" i="0" u="none" strike="noStrike" baseline="0" dirty="0">
                <a:latin typeface="Times New Roman" panose="02020603050405020304" pitchFamily="18" charset="0"/>
              </a:rPr>
              <a:t>Разработать структуру базы данных, включая таблицы, связи между ними, атрибуты и ключевые поля.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AE9542-1D37-4709-C14D-AA417A42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284"/>
            <a:ext cx="12192000" cy="56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10EBD-E200-8625-46BC-1C6F4D1EFDEB}"/>
              </a:ext>
            </a:extLst>
          </p:cNvPr>
          <p:cNvSpPr txBox="1"/>
          <p:nvPr/>
        </p:nvSpPr>
        <p:spPr>
          <a:xfrm>
            <a:off x="128016" y="603504"/>
            <a:ext cx="10222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разработанной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B69A9-99A0-6D99-F664-2904B246313F}"/>
              </a:ext>
            </a:extLst>
          </p:cNvPr>
          <p:cNvSpPr txBox="1"/>
          <p:nvPr/>
        </p:nvSpPr>
        <p:spPr>
          <a:xfrm>
            <a:off x="-347472" y="2423160"/>
            <a:ext cx="11173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бизнес-процессов.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обслуживания.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данных клиентов.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информации для принятия обоснованных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406167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5F09E-FCB3-3935-B204-04B36B84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тестирование базы данных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FBE8EE-3626-489A-07A4-2A79F44EF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2613037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Создание базы данных и таблиц в MySQL, написание SQL-запросов и триггеров.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Проверка корректности работы базы данных, включая функциональные тесты, нагрузочные тесты и тесты безопасности.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Анализ производительности базы данных и внесение необходимых улучшений.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Подготовка документации по структуре базы данных, её использованию и поддержке. </a:t>
            </a:r>
          </a:p>
        </p:txBody>
      </p:sp>
    </p:spTree>
    <p:extLst>
      <p:ext uri="{BB962C8B-B14F-4D97-AF65-F5344CB8AC3E}">
        <p14:creationId xmlns:p14="http://schemas.microsoft.com/office/powerpoint/2010/main" val="361355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21BDE-F255-D468-24B5-544A497E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BB82E-F22C-2936-C972-C90C980C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72"/>
            <a:ext cx="10725911" cy="452112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была разработана функциональная база данных для автосервиса, ориентированная на учет клиентов и заказов, что способствует улучшению взаимодействия с клиентами и повышению эффективности работы автосервиса.</a:t>
            </a:r>
          </a:p>
          <a:p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достижения: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структуры и потребностей автосервиса.</a:t>
            </a: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процессов с акцентом на учет клиентов и заказов.</a:t>
            </a: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оптимальной СУБД (MySQL).</a:t>
            </a: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базы данных с таблицами и связями.</a:t>
            </a: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функциональной базы данных.</a:t>
            </a:r>
          </a:p>
          <a:p>
            <a:pPr>
              <a:buFont typeface="+mj-lt"/>
              <a:buAutoNum type="arabicPeriod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Тщательное тестирование и обеспечение надежной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0344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61</TotalTime>
  <Words>410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Берлин</vt:lpstr>
      <vt:lpstr>Курсовой проект Тема: Разработка базы данных для автосервиса </vt:lpstr>
      <vt:lpstr>Цель проекта и задачи</vt:lpstr>
      <vt:lpstr>Актуальность проекта</vt:lpstr>
      <vt:lpstr>Подбор технологии СУБД</vt:lpstr>
      <vt:lpstr>Что такое автосервис? Зачем нужна база данных на MySQL для автосервиса?</vt:lpstr>
      <vt:lpstr>Разработать структуру базы данных, включая таблицы, связи между ними, атрибуты и ключевые поля. </vt:lpstr>
      <vt:lpstr>Презентация PowerPoint</vt:lpstr>
      <vt:lpstr>Разработка и тестирование базы данных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Marsa Okolo</dc:creator>
  <cp:lastModifiedBy>Marsa Okolo</cp:lastModifiedBy>
  <cp:revision>1</cp:revision>
  <dcterms:created xsi:type="dcterms:W3CDTF">2024-06-13T14:18:51Z</dcterms:created>
  <dcterms:modified xsi:type="dcterms:W3CDTF">2024-06-13T15:20:50Z</dcterms:modified>
</cp:coreProperties>
</file>