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7" r:id="rId3"/>
    <p:sldId id="272" r:id="rId4"/>
    <p:sldId id="276" r:id="rId5"/>
    <p:sldId id="277" r:id="rId6"/>
    <p:sldId id="275" r:id="rId7"/>
    <p:sldId id="258" r:id="rId8"/>
    <p:sldId id="262" r:id="rId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9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24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87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8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07.06.2024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ru-RU" dirty="0"/>
              <a:t>Система складского учета для автосервиса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ru-RU" dirty="0" err="1"/>
              <a:t>Марупов</a:t>
            </a:r>
            <a:r>
              <a:rPr lang="ru-RU" dirty="0"/>
              <a:t> </a:t>
            </a:r>
            <a:r>
              <a:rPr lang="ru-RU" dirty="0" err="1"/>
              <a:t>Ромиз</a:t>
            </a:r>
            <a:r>
              <a:rPr lang="ru-RU" dirty="0"/>
              <a:t> </a:t>
            </a:r>
            <a:r>
              <a:rPr lang="ru-RU" dirty="0" err="1"/>
              <a:t>Алимухаммадович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библиотек для проекта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Стандартная библиотека Python для создания графических интерфейсов.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установки и широкий набор виджетов для создания интерфейсов. </a:t>
            </a:r>
          </a:p>
          <a:p>
            <a:pPr rt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Расширение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дополнительными стилями и улучшенными виджетами. Позволяет создавать современные и эстетически привлекательные интерфейсы.</a:t>
            </a:r>
          </a:p>
          <a:p>
            <a:pPr rtl="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FPDF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создания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Мощные инструменты для генерации отчетов и документов в формате PDF.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621804" y="188640"/>
            <a:ext cx="4176464" cy="6669360"/>
          </a:xfrm>
        </p:spPr>
        <p:txBody>
          <a:bodyPr rtlCol="0">
            <a:normAutofit/>
          </a:bodyPr>
          <a:lstStyle/>
          <a:p>
            <a:pPr algn="ctr" rtl="0">
              <a:lnSpc>
                <a:spcPts val="288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интерфейса системы складского учета для автосервиса</a:t>
            </a:r>
          </a:p>
          <a:p>
            <a:pPr algn="just" rtl="0">
              <a:lnSpc>
                <a:spcPts val="2880"/>
              </a:lnSpc>
              <a:spcBef>
                <a:spcPts val="0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главном экране системы складского учета для автосервиса представлены несколько вкладок для удобной навигации: "Стартовая страница", "Заявки", "Клиенты", "Запчасти" и "Сводка заказов". Пользователь может легко переключаться между этими вкладками для выполнения различных задач.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8620ABAC-479A-D958-DF52-D9459E573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0013" y="1186818"/>
            <a:ext cx="6196012" cy="4281164"/>
          </a:xfrm>
        </p:spPr>
      </p:pic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B52F1C95-FEB5-8861-2B81-69941FA4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04" y="188640"/>
            <a:ext cx="3745858" cy="63367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записями в таблице предусмотрены две основные кнопки. Кнопка "Обновить" позволяет загружать актуальную информацию из базы данных, обновляя данные в таблице. Кнопка "Изменить данные" открывает форму для редактирования информации о выбранном клиенте.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 отличается интуитивной понятностью и удобством использования.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5370CD1-6E47-1D55-7701-10744D0C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3" y="1184223"/>
            <a:ext cx="6196012" cy="4286353"/>
          </a:xfrm>
        </p:spPr>
      </p:pic>
    </p:spTree>
    <p:extLst>
      <p:ext uri="{BB962C8B-B14F-4D97-AF65-F5344CB8AC3E}">
        <p14:creationId xmlns:p14="http://schemas.microsoft.com/office/powerpoint/2010/main" val="16883944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A578B8-B019-B625-2CB0-7B8140234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3" y="1187807"/>
            <a:ext cx="6196012" cy="427918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624ECDA-8C3E-E2F1-C5ED-ADBCEADE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04" y="188640"/>
            <a:ext cx="3745858" cy="655272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вкладки "Запчасти" содержит таблицу с информацией о запчастях, доступных на складе. В таблице отображаются такие данные, как уникальный идентификатор запчасти (ID), производитель или поставщик (Компания), уникальный код запчасти (Артикул), описание, количество на складе и стоимость каждой запчасти.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управления записями предусмотрены три основные кнопки: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Позволяет добавлять новые запчасти в систему.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Открывает форму для изменения данных выбранной запчасти.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Удаляет выбранную запчасть из базы данных после подтверждения.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377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8E756CF7-AF9C-E5F7-C0BA-0D01BCD8C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013" y="1190397"/>
            <a:ext cx="6196012" cy="427400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D847ED94-CEA0-4C57-6489-4FF8C564E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04" y="116632"/>
            <a:ext cx="4176464" cy="6055568"/>
          </a:xfrm>
        </p:spPr>
        <p:txBody>
          <a:bodyPr>
            <a:no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экране изображена система складского учета для автосервиса, включающая верхнее меню (Стартовая страница, Заявки, Клиенты, Запчасти, Сводка заказов) и основное поле работы, где находятся кнопка для выбора клиента, поле для отображения информации о выбранном клиенте, текстовое поле для описания проблемы клиента, таблица с данными о деталях для ремонта, кнопки для добавления и удаления деталей, а также кнопка для завершения формирования заказа, после нажатия на которую заказ сохраняется в формате PDF.</a:t>
            </a:r>
          </a:p>
        </p:txBody>
      </p:sp>
    </p:spTree>
    <p:extLst>
      <p:ext uri="{BB962C8B-B14F-4D97-AF65-F5344CB8AC3E}">
        <p14:creationId xmlns:p14="http://schemas.microsoft.com/office/powerpoint/2010/main" val="127189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485901" y="908720"/>
            <a:ext cx="9793088" cy="4501479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Основные преимущества системы складского учета для автосервиса включают интуитивно понятный интерфейс, позволяющий легко выбирать клиентов и описывать их проблемы, а также эффективно управлять запасами деталей через удобную таблицу. Возможность быстрого добавления и удаления деталей упрощает процесс работы, а функция сохранения заказов в формате PDF обеспечивает удобное хранение и доступ к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6AF260-513C-B451-7FFA-2C7996F863C7}"/>
              </a:ext>
            </a:extLst>
          </p:cNvPr>
          <p:cNvSpPr txBox="1"/>
          <p:nvPr/>
        </p:nvSpPr>
        <p:spPr>
          <a:xfrm>
            <a:off x="1053852" y="2459504"/>
            <a:ext cx="1008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уделенное время и внимание!</a:t>
            </a: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Математика 16 х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по математике с символом Пи (широкоэкранный формат)</Template>
  <TotalTime>198</TotalTime>
  <Words>422</Words>
  <Application>Microsoft Office PowerPoint</Application>
  <PresentationFormat>Произвольный</PresentationFormat>
  <Paragraphs>24</Paragraphs>
  <Slides>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Euphemia</vt:lpstr>
      <vt:lpstr>Times New Roman</vt:lpstr>
      <vt:lpstr>Математика 16 х 9</vt:lpstr>
      <vt:lpstr>Система складского учета для автосервиса  </vt:lpstr>
      <vt:lpstr>Выбор библиотек для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Marsa Okolo</dc:creator>
  <cp:lastModifiedBy>Marsa Okolo</cp:lastModifiedBy>
  <cp:revision>2</cp:revision>
  <dcterms:created xsi:type="dcterms:W3CDTF">2024-06-06T15:06:27Z</dcterms:created>
  <dcterms:modified xsi:type="dcterms:W3CDTF">2024-06-07T10:33:46Z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