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4" r:id="rId9"/>
  </p:sldIdLst>
  <p:sldSz cx="9144000" cy="6858000" type="screen4x3"/>
  <p:notesSz cx="6718300" cy="9855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7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7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1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2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FCF23-A5AC-47EA-B933-A33F3721C6F1}" type="datetimeFigureOut">
              <a:rPr lang="fr-FR" smtClean="0"/>
              <a:t>26/04/2018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03EE-2008-4175-B760-65258EFAA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67544" y="476672"/>
            <a:ext cx="38884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Facilité à livrer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42"/>
          <a:stretch/>
        </p:blipFill>
        <p:spPr>
          <a:xfrm>
            <a:off x="1446498" y="1016600"/>
            <a:ext cx="1800000" cy="180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4572" y="3576469"/>
            <a:ext cx="388843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interne adéquat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60032" y="476672"/>
            <a:ext cx="388843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Qualité des Entrants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860032" y="3590304"/>
            <a:ext cx="38884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Qualité technique (nouveau code)</a:t>
            </a:r>
          </a:p>
        </p:txBody>
      </p:sp>
      <p:pic>
        <p:nvPicPr>
          <p:cNvPr id="1031" name="Picture 7" descr="D:\Users\t0167936\Downloads\noun_96017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67"/>
          <a:stretch/>
        </p:blipFill>
        <p:spPr bwMode="auto">
          <a:xfrm>
            <a:off x="6035198" y="414928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5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144" y="782422"/>
            <a:ext cx="2376264" cy="20705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>
          <a:xfrm>
            <a:off x="494928" y="3429000"/>
            <a:ext cx="3933056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Corpus </a:t>
            </a:r>
            <a:r>
              <a:rPr lang="fr-FR" sz="1100" dirty="0" err="1">
                <a:solidFill>
                  <a:schemeClr val="tx1"/>
                </a:solidFill>
              </a:rPr>
              <a:t>Delicti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comprend les </a:t>
            </a:r>
            <a:r>
              <a:rPr lang="fr-FR" sz="1400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à développer et les critères de succès sont clairs et évaluables. D'ailleurs, nous avons participé à leur maturation.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ne comprend pas les </a:t>
            </a: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elles ne comportent pas ou trop peu d'information pour appréhender leur complexité et les critères de succès ne sont pas définis.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</a:t>
            </a:r>
            <a:r>
              <a:rPr lang="fr-FR" sz="1100" dirty="0" err="1">
                <a:solidFill>
                  <a:schemeClr val="tx1"/>
                </a:solidFill>
              </a:rPr>
              <a:t>Creaticca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dirty="0" err="1">
                <a:solidFill>
                  <a:schemeClr val="tx1"/>
                </a:solidFill>
              </a:rPr>
              <a:t>Creative</a:t>
            </a:r>
            <a:r>
              <a:rPr lang="fr-FR" sz="1100" dirty="0">
                <a:solidFill>
                  <a:schemeClr val="tx1"/>
                </a:solidFill>
              </a:rPr>
              <a:t> Agency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sommes fiers de la qualité de notre code! Il est propre, facile à lire et a un fort taux de couverture.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Notre code est un tas de bouse, et la dette technique est carrément hors de contrôle.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Ben Davis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Livrer est simple, sûr, indolore et surtout automatisée.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Livrer est risqué, présente des difficultés, demande beaucoup d'activités manuelles, et prend une éternité.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Gan </a:t>
            </a:r>
            <a:r>
              <a:rPr lang="fr-FR" sz="1100" dirty="0" err="1">
                <a:solidFill>
                  <a:schemeClr val="tx1"/>
                </a:solidFill>
              </a:rPr>
              <a:t>Khoon</a:t>
            </a:r>
            <a:r>
              <a:rPr lang="fr-FR" sz="1100" dirty="0">
                <a:solidFill>
                  <a:schemeClr val="tx1"/>
                </a:solidFill>
              </a:rPr>
              <a:t> Lay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Notre façon de travailler nous convient parfaitement.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Notre mode de travail est nul.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8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67544" y="476672"/>
            <a:ext cx="388843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Qualité technique (</a:t>
            </a:r>
            <a:r>
              <a:rPr lang="fr-FR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70482" y="3586272"/>
            <a:ext cx="388843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Fluidité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60032" y="476672"/>
            <a:ext cx="388843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 ajoutée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860032" y="3590304"/>
            <a:ext cx="388843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Mission</a:t>
            </a:r>
          </a:p>
        </p:txBody>
      </p:sp>
      <p:pic>
        <p:nvPicPr>
          <p:cNvPr id="2052" name="Picture 4" descr="D:\Users\t0167936\Downloads\noun_670336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74"/>
          <a:stretch/>
        </p:blipFill>
        <p:spPr bwMode="auto">
          <a:xfrm>
            <a:off x="5904248" y="90892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t0167936\Downloads\noun_17644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86"/>
          <a:stretch/>
        </p:blipFill>
        <p:spPr bwMode="auto">
          <a:xfrm>
            <a:off x="971600" y="687673"/>
            <a:ext cx="2880320" cy="281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5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724128" y="4261378"/>
            <a:ext cx="2128330" cy="18319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140460"/>
            <a:ext cx="1952836" cy="19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6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Gregor </a:t>
            </a:r>
            <a:r>
              <a:rPr lang="fr-FR" sz="1100" dirty="0" err="1">
                <a:solidFill>
                  <a:schemeClr val="tx1"/>
                </a:solidFill>
              </a:rPr>
              <a:t>Cresnar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livrons des trucs super! Nous en sommes fiers et nos parties prenantes sont vraiment heureuses.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livrons de la m.... Nous avons honte de la livrer. Nos parties prenantes nous détestent.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</a:t>
            </a:r>
            <a:r>
              <a:rPr lang="fr-FR" sz="1100" dirty="0" err="1">
                <a:solidFill>
                  <a:schemeClr val="tx1"/>
                </a:solidFill>
              </a:rPr>
              <a:t>Symbolon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savons exactement pourquoi nous sommes ici, et nous sommes vraiment motivés à ce sujet.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n'avons aucune idée de la raison pour laquelle nous sommes ici, il n'y a pas de vision ou d'éclairage sur la Roadmap. Notre soi-disant mission est complètement obscure et sans intérêt.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</a:t>
            </a:r>
            <a:r>
              <a:rPr lang="fr-FR" sz="1100" dirty="0" err="1">
                <a:solidFill>
                  <a:schemeClr val="tx1"/>
                </a:solidFill>
              </a:rPr>
              <a:t>Colleen</a:t>
            </a:r>
            <a:r>
              <a:rPr lang="fr-FR" sz="1100" dirty="0">
                <a:solidFill>
                  <a:schemeClr val="tx1"/>
                </a:solidFill>
              </a:rPr>
              <a:t> Wilson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avons un code historique facile à comprendre et à maintenir, ce n'est pas un problème de rentrer dedans et de le faire évoluer.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ne pouvons rien faire de ce code hérité, il est obsolète et incompréhensible, la moindre modification coûte une blinde.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Jakub </a:t>
            </a:r>
            <a:r>
              <a:rPr lang="fr-FR" sz="1100" dirty="0" err="1">
                <a:solidFill>
                  <a:schemeClr val="tx1"/>
                </a:solidFill>
              </a:rPr>
              <a:t>Ukrop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réalisons toutes nos activités très rapidement. Pas d'attente, pas de retards.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ne semblons jamais finir quoi que ce soit. Nous restons bloqués ou interrompus. Les stories restent bloquées sur les dépendances.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67544" y="476672"/>
            <a:ext cx="388843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Plaisir à travailler ensemble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70482" y="3586272"/>
            <a:ext cx="388843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Apprentissage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60032" y="476672"/>
            <a:ext cx="388843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Plaisir à travailler sur le technique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860032" y="3590304"/>
            <a:ext cx="3888432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</a:p>
        </p:txBody>
      </p:sp>
      <p:pic>
        <p:nvPicPr>
          <p:cNvPr id="4098" name="Picture 2" descr="D:\Users\t0167936\Downloads\noun_203695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65"/>
          <a:stretch/>
        </p:blipFill>
        <p:spPr bwMode="auto">
          <a:xfrm>
            <a:off x="1366300" y="828149"/>
            <a:ext cx="2096795" cy="209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t0167936\Downloads\noun_76120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34"/>
          <a:stretch/>
        </p:blipFill>
        <p:spPr bwMode="auto">
          <a:xfrm>
            <a:off x="5580112" y="442438"/>
            <a:ext cx="2592288" cy="2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Users\t0167936\Downloads\noun_1277423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28"/>
          <a:stretch/>
        </p:blipFill>
        <p:spPr bwMode="auto">
          <a:xfrm>
            <a:off x="1582414" y="4212706"/>
            <a:ext cx="1664566" cy="16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/>
          <a:stretch/>
        </p:blipFill>
        <p:spPr>
          <a:xfrm>
            <a:off x="5724128" y="4198788"/>
            <a:ext cx="2160240" cy="1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Jon </a:t>
            </a:r>
            <a:r>
              <a:rPr lang="fr-FR" sz="1100" dirty="0" err="1">
                <a:solidFill>
                  <a:schemeClr val="tx1"/>
                </a:solidFill>
              </a:rPr>
              <a:t>Trillana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prenons du plaisir à faire évoluer notre produit et en sommes fiers.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Ennnnnnnuyeux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Yasmin Perez Aviles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recevons toujours un très bon soutien et une aide efficace lorsque nous le demandons!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restons bloqués parce que nous ne pouvons pas obtenir le soutien et l'aide que nous demandons.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Gregor </a:t>
            </a:r>
            <a:r>
              <a:rPr lang="fr-FR" sz="1100" dirty="0" err="1">
                <a:solidFill>
                  <a:schemeClr val="tx1"/>
                </a:solidFill>
              </a:rPr>
              <a:t>Cresnar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aimons aller au travail et nous prenons beaucoup de plaisir à travailler ensemble.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Ennnnnnnuyeux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</a:t>
            </a:r>
            <a:r>
              <a:rPr lang="fr-FR" sz="1100" dirty="0" err="1">
                <a:solidFill>
                  <a:schemeClr val="tx1"/>
                </a:solidFill>
              </a:rPr>
              <a:t>Eucalyp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apprenons beaucoup de choses intéressantes tout le temps!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n'avons jamais le temps d'apprendre quoi que ce soit.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67544" y="476672"/>
            <a:ext cx="388843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Pions ou Joueurs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5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D:\Users\t0167936\Downloads\noun_535274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74"/>
          <a:stretch/>
        </p:blipFill>
        <p:spPr bwMode="auto">
          <a:xfrm>
            <a:off x="1511760" y="105293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482" y="35862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0032" y="476672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 </a:t>
            </a:r>
            <a:r>
              <a:rPr lang="fr-FR" sz="1100" dirty="0" err="1">
                <a:solidFill>
                  <a:schemeClr val="tx1"/>
                </a:solidFill>
              </a:rPr>
              <a:t>Icon</a:t>
            </a:r>
            <a:r>
              <a:rPr lang="fr-FR" sz="1100" dirty="0">
                <a:solidFill>
                  <a:schemeClr val="tx1"/>
                </a:solidFill>
              </a:rPr>
              <a:t> 54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sommes en contrôle de notre destinée! Nous décidons quoi construire et comment le construire.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Nous ne sommes que des pions sur un échiquier, sans influence sur ce que nous construisons ou comment nous le construisons.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60032" y="3590304"/>
            <a:ext cx="3888432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100" dirty="0">
                <a:solidFill>
                  <a:schemeClr val="tx1"/>
                </a:solidFill>
              </a:rPr>
              <a:t>Image </a:t>
            </a:r>
            <a:r>
              <a:rPr lang="fr-FR" sz="1100" dirty="0" err="1">
                <a:solidFill>
                  <a:schemeClr val="tx1"/>
                </a:solidFill>
              </a:rPr>
              <a:t>created</a:t>
            </a:r>
            <a:r>
              <a:rPr lang="fr-FR" sz="1100" dirty="0">
                <a:solidFill>
                  <a:schemeClr val="tx1"/>
                </a:solidFill>
              </a:rPr>
              <a:t> by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From</a:t>
            </a:r>
            <a:r>
              <a:rPr lang="fr-FR" sz="1100" dirty="0">
                <a:solidFill>
                  <a:schemeClr val="tx1"/>
                </a:solidFill>
              </a:rPr>
              <a:t> Noun </a:t>
            </a:r>
            <a:r>
              <a:rPr lang="fr-FR" sz="1100" dirty="0" err="1">
                <a:solidFill>
                  <a:schemeClr val="tx1"/>
                </a:solidFill>
              </a:rPr>
              <a:t>project</a:t>
            </a:r>
            <a:endParaRPr 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631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336</TotalTime>
  <Words>608</Words>
  <Application>Microsoft Office PowerPoint</Application>
  <PresentationFormat>Affichage à l'écran 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ERNOT Dimitry</dc:creator>
  <cp:lastModifiedBy>Dim</cp:lastModifiedBy>
  <cp:revision>14</cp:revision>
  <cp:lastPrinted>2018-04-26T08:34:53Z</cp:lastPrinted>
  <dcterms:created xsi:type="dcterms:W3CDTF">2017-10-13T07:15:50Z</dcterms:created>
  <dcterms:modified xsi:type="dcterms:W3CDTF">2018-04-26T18:40:35Z</dcterms:modified>
</cp:coreProperties>
</file>