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439" r:id="rId6"/>
    <p:sldId id="2433" r:id="rId7"/>
    <p:sldId id="2442" r:id="rId8"/>
    <p:sldId id="2449" r:id="rId9"/>
    <p:sldId id="2443" r:id="rId10"/>
    <p:sldId id="2444" r:id="rId11"/>
    <p:sldId id="2445" r:id="rId12"/>
    <p:sldId id="2446" r:id="rId13"/>
    <p:sldId id="2450" r:id="rId14"/>
    <p:sldId id="2451" r:id="rId15"/>
    <p:sldId id="2452" r:id="rId16"/>
    <p:sldId id="2453" r:id="rId17"/>
    <p:sldId id="2438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400"/>
    <a:srgbClr val="05EE55"/>
    <a:srgbClr val="FFFFFF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3684" autoAdjust="0"/>
  </p:normalViewPr>
  <p:slideViewPr>
    <p:cSldViewPr snapToGrid="0">
      <p:cViewPr varScale="1">
        <p:scale>
          <a:sx n="107" d="100"/>
          <a:sy n="107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1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AA645E73-B0F2-41D6-A835-C9E5E943C36B}"/>
    <pc:docChg chg="undo custSel addSld delSld modSld sldOrd">
      <pc:chgData name="Romain Roguet" userId="7f6897c862d2ccb3" providerId="LiveId" clId="{AA645E73-B0F2-41D6-A835-C9E5E943C36B}" dt="2022-04-25T08:00:31.052" v="2097" actId="20577"/>
      <pc:docMkLst>
        <pc:docMk/>
      </pc:docMkLst>
      <pc:sldChg chg="modSp mod">
        <pc:chgData name="Romain Roguet" userId="7f6897c862d2ccb3" providerId="LiveId" clId="{AA645E73-B0F2-41D6-A835-C9E5E943C36B}" dt="2022-04-25T08:00:31.052" v="2097" actId="20577"/>
        <pc:sldMkLst>
          <pc:docMk/>
          <pc:sldMk cId="2506210253" sldId="256"/>
        </pc:sldMkLst>
        <pc:spChg chg="mod">
          <ac:chgData name="Romain Roguet" userId="7f6897c862d2ccb3" providerId="LiveId" clId="{AA645E73-B0F2-41D6-A835-C9E5E943C36B}" dt="2022-04-25T08:00:31.052" v="2097" actId="20577"/>
          <ac:spMkLst>
            <pc:docMk/>
            <pc:sldMk cId="2506210253" sldId="256"/>
            <ac:spMk id="6" creationId="{7E0E8055-17FA-43CE-9F03-E712F496B7CF}"/>
          </ac:spMkLst>
        </pc:spChg>
      </pc:sldChg>
      <pc:sldChg chg="addSp delSp modSp mod modNotesTx">
        <pc:chgData name="Romain Roguet" userId="7f6897c862d2ccb3" providerId="LiveId" clId="{AA645E73-B0F2-41D6-A835-C9E5E943C36B}" dt="2022-03-16T15:14:22.661" v="1853" actId="20577"/>
        <pc:sldMkLst>
          <pc:docMk/>
          <pc:sldMk cId="2779095684" sldId="2433"/>
        </pc:sldMkLst>
        <pc:spChg chg="mod">
          <ac:chgData name="Romain Roguet" userId="7f6897c862d2ccb3" providerId="LiveId" clId="{AA645E73-B0F2-41D6-A835-C9E5E943C36B}" dt="2022-03-16T13:08:41.766" v="1075" actId="1076"/>
          <ac:spMkLst>
            <pc:docMk/>
            <pc:sldMk cId="2779095684" sldId="2433"/>
            <ac:spMk id="6" creationId="{4AAD684C-C9C2-426D-BF6B-50EC0AC74E6D}"/>
          </ac:spMkLst>
        </pc:spChg>
        <pc:spChg chg="add del mod">
          <ac:chgData name="Romain Roguet" userId="7f6897c862d2ccb3" providerId="LiveId" clId="{AA645E73-B0F2-41D6-A835-C9E5E943C36B}" dt="2022-03-15T08:04:15.509" v="11"/>
          <ac:spMkLst>
            <pc:docMk/>
            <pc:sldMk cId="2779095684" sldId="2433"/>
            <ac:spMk id="8" creationId="{142E765A-C440-4D19-91E8-5422573AA360}"/>
          </ac:spMkLst>
        </pc:spChg>
      </pc:sldChg>
      <pc:sldChg chg="modSp mod">
        <pc:chgData name="Romain Roguet" userId="7f6897c862d2ccb3" providerId="LiveId" clId="{AA645E73-B0F2-41D6-A835-C9E5E943C36B}" dt="2022-03-15T10:09:35.246" v="1041" actId="14100"/>
        <pc:sldMkLst>
          <pc:docMk/>
          <pc:sldMk cId="1389222877" sldId="2438"/>
        </pc:sldMkLst>
        <pc:spChg chg="mod">
          <ac:chgData name="Romain Roguet" userId="7f6897c862d2ccb3" providerId="LiveId" clId="{AA645E73-B0F2-41D6-A835-C9E5E943C36B}" dt="2022-03-15T10:09:35.246" v="1041" actId="14100"/>
          <ac:spMkLst>
            <pc:docMk/>
            <pc:sldMk cId="1389222877" sldId="2438"/>
            <ac:spMk id="15" creationId="{76D4BFC2-69CA-4ED6-89E7-A9ADB571E7A4}"/>
          </ac:spMkLst>
        </pc:spChg>
      </pc:sldChg>
      <pc:sldChg chg="addSp delSp modSp mod">
        <pc:chgData name="Romain Roguet" userId="7f6897c862d2ccb3" providerId="LiveId" clId="{AA645E73-B0F2-41D6-A835-C9E5E943C36B}" dt="2022-04-14T12:40:59.833" v="2091" actId="20577"/>
        <pc:sldMkLst>
          <pc:docMk/>
          <pc:sldMk cId="2948305498" sldId="2439"/>
        </pc:sldMkLst>
        <pc:spChg chg="add del mod">
          <ac:chgData name="Romain Roguet" userId="7f6897c862d2ccb3" providerId="LiveId" clId="{AA645E73-B0F2-41D6-A835-C9E5E943C36B}" dt="2022-03-15T08:03:54.470" v="1"/>
          <ac:spMkLst>
            <pc:docMk/>
            <pc:sldMk cId="2948305498" sldId="2439"/>
            <ac:spMk id="12" creationId="{D8BB3553-2283-4EC7-88B5-3753F5A6E017}"/>
          </ac:spMkLst>
        </pc:spChg>
        <pc:spChg chg="mod">
          <ac:chgData name="Romain Roguet" userId="7f6897c862d2ccb3" providerId="LiveId" clId="{AA645E73-B0F2-41D6-A835-C9E5E943C36B}" dt="2022-04-14T12:40:59.833" v="2091" actId="20577"/>
          <ac:spMkLst>
            <pc:docMk/>
            <pc:sldMk cId="2948305498" sldId="2439"/>
            <ac:spMk id="27" creationId="{863C256D-8187-4199-952C-D2BB841598F8}"/>
          </ac:spMkLst>
        </pc:spChg>
        <pc:picChg chg="mod">
          <ac:chgData name="Romain Roguet" userId="7f6897c862d2ccb3" providerId="LiveId" clId="{AA645E73-B0F2-41D6-A835-C9E5E943C36B}" dt="2022-03-15T17:55:32.822" v="1072" actId="1035"/>
          <ac:picMkLst>
            <pc:docMk/>
            <pc:sldMk cId="2948305498" sldId="2439"/>
            <ac:picMk id="6" creationId="{00C713CD-79D0-408F-A140-FBAE3C602261}"/>
          </ac:picMkLst>
        </pc:picChg>
      </pc:sldChg>
      <pc:sldChg chg="del">
        <pc:chgData name="Romain Roguet" userId="7f6897c862d2ccb3" providerId="LiveId" clId="{AA645E73-B0F2-41D6-A835-C9E5E943C36B}" dt="2022-03-15T08:08:35.190" v="16" actId="47"/>
        <pc:sldMkLst>
          <pc:docMk/>
          <pc:sldMk cId="207078912" sldId="2441"/>
        </pc:sldMkLst>
      </pc:sldChg>
      <pc:sldChg chg="addSp delSp modSp mod modNotesTx">
        <pc:chgData name="Romain Roguet" userId="7f6897c862d2ccb3" providerId="LiveId" clId="{AA645E73-B0F2-41D6-A835-C9E5E943C36B}" dt="2022-03-16T15:09:04.042" v="1723" actId="20577"/>
        <pc:sldMkLst>
          <pc:docMk/>
          <pc:sldMk cId="2082280082" sldId="2442"/>
        </pc:sldMkLst>
        <pc:spChg chg="add del mod">
          <ac:chgData name="Romain Roguet" userId="7f6897c862d2ccb3" providerId="LiveId" clId="{AA645E73-B0F2-41D6-A835-C9E5E943C36B}" dt="2022-03-16T14:08:46.289" v="1246" actId="478"/>
          <ac:spMkLst>
            <pc:docMk/>
            <pc:sldMk cId="2082280082" sldId="2442"/>
            <ac:spMk id="2" creationId="{79C5B4F5-4F8E-4E67-A995-B94C28017D3B}"/>
          </ac:spMkLst>
        </pc:spChg>
        <pc:spChg chg="del mod">
          <ac:chgData name="Romain Roguet" userId="7f6897c862d2ccb3" providerId="LiveId" clId="{AA645E73-B0F2-41D6-A835-C9E5E943C36B}" dt="2022-03-16T14:06:19.854" v="1211" actId="478"/>
          <ac:spMkLst>
            <pc:docMk/>
            <pc:sldMk cId="2082280082" sldId="2442"/>
            <ac:spMk id="7" creationId="{B5F6290B-53B4-49C3-A9EB-D467BDD0A863}"/>
          </ac:spMkLst>
        </pc:spChg>
        <pc:spChg chg="del mod">
          <ac:chgData name="Romain Roguet" userId="7f6897c862d2ccb3" providerId="LiveId" clId="{AA645E73-B0F2-41D6-A835-C9E5E943C36B}" dt="2022-03-16T14:06:21.563" v="1212" actId="478"/>
          <ac:spMkLst>
            <pc:docMk/>
            <pc:sldMk cId="2082280082" sldId="2442"/>
            <ac:spMk id="8" creationId="{1B0B1061-D9CD-45FF-A6E7-C10CB7012280}"/>
          </ac:spMkLst>
        </pc:spChg>
        <pc:spChg chg="mod">
          <ac:chgData name="Romain Roguet" userId="7f6897c862d2ccb3" providerId="LiveId" clId="{AA645E73-B0F2-41D6-A835-C9E5E943C36B}" dt="2022-03-16T14:09:11.663" v="1248" actId="1582"/>
          <ac:spMkLst>
            <pc:docMk/>
            <pc:sldMk cId="2082280082" sldId="2442"/>
            <ac:spMk id="10" creationId="{19574372-9BA5-47DB-A3B5-E395412AA749}"/>
          </ac:spMkLst>
        </pc:spChg>
        <pc:spChg chg="mod">
          <ac:chgData name="Romain Roguet" userId="7f6897c862d2ccb3" providerId="LiveId" clId="{AA645E73-B0F2-41D6-A835-C9E5E943C36B}" dt="2022-03-16T14:06:24.507" v="1213" actId="1076"/>
          <ac:spMkLst>
            <pc:docMk/>
            <pc:sldMk cId="2082280082" sldId="2442"/>
            <ac:spMk id="11" creationId="{9F3EAC1A-3662-4905-9065-4FBF031D522E}"/>
          </ac:spMkLst>
        </pc:spChg>
        <pc:spChg chg="mod">
          <ac:chgData name="Romain Roguet" userId="7f6897c862d2ccb3" providerId="LiveId" clId="{AA645E73-B0F2-41D6-A835-C9E5E943C36B}" dt="2022-03-15T08:06:52.806" v="15" actId="208"/>
          <ac:spMkLst>
            <pc:docMk/>
            <pc:sldMk cId="2082280082" sldId="2442"/>
            <ac:spMk id="12" creationId="{45AA3605-402E-4B5A-B63F-705961ED185B}"/>
          </ac:spMkLst>
        </pc:spChg>
        <pc:spChg chg="mod">
          <ac:chgData name="Romain Roguet" userId="7f6897c862d2ccb3" providerId="LiveId" clId="{AA645E73-B0F2-41D6-A835-C9E5E943C36B}" dt="2022-03-16T14:09:07.249" v="1247" actId="1582"/>
          <ac:spMkLst>
            <pc:docMk/>
            <pc:sldMk cId="2082280082" sldId="2442"/>
            <ac:spMk id="14" creationId="{846440BA-9966-4951-8D70-DFDBE809C675}"/>
          </ac:spMkLst>
        </pc:spChg>
        <pc:spChg chg="mod">
          <ac:chgData name="Romain Roguet" userId="7f6897c862d2ccb3" providerId="LiveId" clId="{AA645E73-B0F2-41D6-A835-C9E5E943C36B}" dt="2022-03-15T08:05:10.803" v="13" actId="1582"/>
          <ac:spMkLst>
            <pc:docMk/>
            <pc:sldMk cId="2082280082" sldId="2442"/>
            <ac:spMk id="16" creationId="{8CD92177-9B5C-4643-B86C-58B8395F3BB4}"/>
          </ac:spMkLst>
        </pc:spChg>
        <pc:spChg chg="mod">
          <ac:chgData name="Romain Roguet" userId="7f6897c862d2ccb3" providerId="LiveId" clId="{AA645E73-B0F2-41D6-A835-C9E5E943C36B}" dt="2022-03-15T08:04:56.412" v="12" actId="1582"/>
          <ac:spMkLst>
            <pc:docMk/>
            <pc:sldMk cId="2082280082" sldId="2442"/>
            <ac:spMk id="17" creationId="{ABD13777-E260-43F0-8EE0-B9F24E12F219}"/>
          </ac:spMkLst>
        </pc:spChg>
        <pc:spChg chg="mod">
          <ac:chgData name="Romain Roguet" userId="7f6897c862d2ccb3" providerId="LiveId" clId="{AA645E73-B0F2-41D6-A835-C9E5E943C36B}" dt="2022-03-15T08:05:15.699" v="14" actId="1582"/>
          <ac:spMkLst>
            <pc:docMk/>
            <pc:sldMk cId="2082280082" sldId="2442"/>
            <ac:spMk id="18" creationId="{A8379AD7-8D73-482D-A2A9-4F6C6B982B5A}"/>
          </ac:spMkLst>
        </pc:spChg>
        <pc:spChg chg="mod">
          <ac:chgData name="Romain Roguet" userId="7f6897c862d2ccb3" providerId="LiveId" clId="{AA645E73-B0F2-41D6-A835-C9E5E943C36B}" dt="2022-03-16T14:10:50.487" v="1268" actId="20577"/>
          <ac:spMkLst>
            <pc:docMk/>
            <pc:sldMk cId="2082280082" sldId="2442"/>
            <ac:spMk id="19" creationId="{E883BAE3-DCAB-4A67-9BB7-9785799FC44B}"/>
          </ac:spMkLst>
        </pc:spChg>
        <pc:spChg chg="add del mod">
          <ac:chgData name="Romain Roguet" userId="7f6897c862d2ccb3" providerId="LiveId" clId="{AA645E73-B0F2-41D6-A835-C9E5E943C36B}" dt="2022-03-16T14:09:28.158" v="1251" actId="478"/>
          <ac:spMkLst>
            <pc:docMk/>
            <pc:sldMk cId="2082280082" sldId="2442"/>
            <ac:spMk id="20" creationId="{1DB353B6-0084-4C24-A5BB-39676F119AFB}"/>
          </ac:spMkLst>
        </pc:spChg>
        <pc:spChg chg="add del mod">
          <ac:chgData name="Romain Roguet" userId="7f6897c862d2ccb3" providerId="LiveId" clId="{AA645E73-B0F2-41D6-A835-C9E5E943C36B}" dt="2022-03-16T14:09:28.917" v="1252" actId="478"/>
          <ac:spMkLst>
            <pc:docMk/>
            <pc:sldMk cId="2082280082" sldId="2442"/>
            <ac:spMk id="21" creationId="{EC1E9934-4132-4292-8392-B0D34858C61A}"/>
          </ac:spMkLst>
        </pc:spChg>
        <pc:spChg chg="add mod">
          <ac:chgData name="Romain Roguet" userId="7f6897c862d2ccb3" providerId="LiveId" clId="{AA645E73-B0F2-41D6-A835-C9E5E943C36B}" dt="2022-03-16T14:10:47.604" v="1266" actId="14100"/>
          <ac:spMkLst>
            <pc:docMk/>
            <pc:sldMk cId="2082280082" sldId="2442"/>
            <ac:spMk id="22" creationId="{D9E718DB-51F5-4F65-8639-D84210489517}"/>
          </ac:spMkLst>
        </pc:spChg>
        <pc:spChg chg="add mod">
          <ac:chgData name="Romain Roguet" userId="7f6897c862d2ccb3" providerId="LiveId" clId="{AA645E73-B0F2-41D6-A835-C9E5E943C36B}" dt="2022-03-16T14:10:43.436" v="1262" actId="14100"/>
          <ac:spMkLst>
            <pc:docMk/>
            <pc:sldMk cId="2082280082" sldId="2442"/>
            <ac:spMk id="23" creationId="{2B971ABB-ED64-4758-AED8-EBF2805EDE39}"/>
          </ac:spMkLst>
        </pc:spChg>
        <pc:spChg chg="add del mod">
          <ac:chgData name="Romain Roguet" userId="7f6897c862d2ccb3" providerId="LiveId" clId="{AA645E73-B0F2-41D6-A835-C9E5E943C36B}" dt="2022-03-16T14:08:44.948" v="1245" actId="478"/>
          <ac:spMkLst>
            <pc:docMk/>
            <pc:sldMk cId="2082280082" sldId="2442"/>
            <ac:spMk id="24" creationId="{2C035BEC-E593-4D2F-9784-F57F4BB16E0F}"/>
          </ac:spMkLst>
        </pc:spChg>
        <pc:picChg chg="add del mod">
          <ac:chgData name="Romain Roguet" userId="7f6897c862d2ccb3" providerId="LiveId" clId="{AA645E73-B0F2-41D6-A835-C9E5E943C36B}" dt="2022-03-15T08:15:28.667" v="84" actId="478"/>
          <ac:picMkLst>
            <pc:docMk/>
            <pc:sldMk cId="2082280082" sldId="2442"/>
            <ac:picMk id="22" creationId="{9FE7372E-AD2D-4C56-9BCE-1D1B12E14B2E}"/>
          </ac:picMkLst>
        </pc:picChg>
      </pc:sldChg>
      <pc:sldChg chg="addSp delSp modSp mod addAnim delAnim modAnim modNotesTx">
        <pc:chgData name="Romain Roguet" userId="7f6897c862d2ccb3" providerId="LiveId" clId="{AA645E73-B0F2-41D6-A835-C9E5E943C36B}" dt="2022-03-16T21:10:40.230" v="1908"/>
        <pc:sldMkLst>
          <pc:docMk/>
          <pc:sldMk cId="2708198080" sldId="2443"/>
        </pc:sldMkLst>
        <pc:spChg chg="add del mod">
          <ac:chgData name="Romain Roguet" userId="7f6897c862d2ccb3" providerId="LiveId" clId="{AA645E73-B0F2-41D6-A835-C9E5E943C36B}" dt="2022-03-15T08:17:37.859" v="107" actId="478"/>
          <ac:spMkLst>
            <pc:docMk/>
            <pc:sldMk cId="2708198080" sldId="2443"/>
            <ac:spMk id="2" creationId="{4EA57349-A4AB-4B49-AF0A-C52FC611FE2F}"/>
          </ac:spMkLst>
        </pc:spChg>
        <pc:spChg chg="mod">
          <ac:chgData name="Romain Roguet" userId="7f6897c862d2ccb3" providerId="LiveId" clId="{AA645E73-B0F2-41D6-A835-C9E5E943C36B}" dt="2022-03-16T14:14:56.797" v="1365" actId="20577"/>
          <ac:spMkLst>
            <pc:docMk/>
            <pc:sldMk cId="2708198080" sldId="2443"/>
            <ac:spMk id="3" creationId="{630828D2-3D05-423D-976F-2B18CE21B978}"/>
          </ac:spMkLst>
        </pc:spChg>
        <pc:spChg chg="add del mod">
          <ac:chgData name="Romain Roguet" userId="7f6897c862d2ccb3" providerId="LiveId" clId="{AA645E73-B0F2-41D6-A835-C9E5E943C36B}" dt="2022-03-15T08:18:46.010" v="132" actId="478"/>
          <ac:spMkLst>
            <pc:docMk/>
            <pc:sldMk cId="2708198080" sldId="2443"/>
            <ac:spMk id="4" creationId="{F652E114-E611-4224-B1C6-F1B36704445A}"/>
          </ac:spMkLst>
        </pc:spChg>
        <pc:spChg chg="add mod">
          <ac:chgData name="Romain Roguet" userId="7f6897c862d2ccb3" providerId="LiveId" clId="{AA645E73-B0F2-41D6-A835-C9E5E943C36B}" dt="2022-03-16T15:41:30.594" v="1888" actId="208"/>
          <ac:spMkLst>
            <pc:docMk/>
            <pc:sldMk cId="2708198080" sldId="2443"/>
            <ac:spMk id="6" creationId="{2492301B-1BE9-4376-9683-116D8B96300E}"/>
          </ac:spMkLst>
        </pc:spChg>
        <pc:spChg chg="add del mod">
          <ac:chgData name="Romain Roguet" userId="7f6897c862d2ccb3" providerId="LiveId" clId="{AA645E73-B0F2-41D6-A835-C9E5E943C36B}" dt="2022-03-15T08:17:36.502" v="106" actId="478"/>
          <ac:spMkLst>
            <pc:docMk/>
            <pc:sldMk cId="2708198080" sldId="2443"/>
            <ac:spMk id="8" creationId="{68F537AE-171A-4F8E-B743-4006306616D6}"/>
          </ac:spMkLst>
        </pc:spChg>
        <pc:spChg chg="add mod">
          <ac:chgData name="Romain Roguet" userId="7f6897c862d2ccb3" providerId="LiveId" clId="{AA645E73-B0F2-41D6-A835-C9E5E943C36B}" dt="2022-03-16T13:09:17.493" v="1106" actId="1076"/>
          <ac:spMkLst>
            <pc:docMk/>
            <pc:sldMk cId="2708198080" sldId="2443"/>
            <ac:spMk id="9" creationId="{6529FC3B-3331-4A29-BD20-15CACDB4D266}"/>
          </ac:spMkLst>
        </pc:spChg>
        <pc:spChg chg="add del mod">
          <ac:chgData name="Romain Roguet" userId="7f6897c862d2ccb3" providerId="LiveId" clId="{AA645E73-B0F2-41D6-A835-C9E5E943C36B}" dt="2022-03-15T08:22:45.458" v="204" actId="478"/>
          <ac:spMkLst>
            <pc:docMk/>
            <pc:sldMk cId="2708198080" sldId="2443"/>
            <ac:spMk id="10" creationId="{BE9990DA-E5DA-489C-8658-CC215AFD1DFB}"/>
          </ac:spMkLst>
        </pc:spChg>
        <pc:spChg chg="add mod">
          <ac:chgData name="Romain Roguet" userId="7f6897c862d2ccb3" providerId="LiveId" clId="{AA645E73-B0F2-41D6-A835-C9E5E943C36B}" dt="2022-03-16T15:41:17.298" v="1887" actId="208"/>
          <ac:spMkLst>
            <pc:docMk/>
            <pc:sldMk cId="2708198080" sldId="2443"/>
            <ac:spMk id="11" creationId="{A636B941-E1D8-4798-BA44-4DC6DC23195F}"/>
          </ac:spMkLst>
        </pc:spChg>
        <pc:spChg chg="add mod">
          <ac:chgData name="Romain Roguet" userId="7f6897c862d2ccb3" providerId="LiveId" clId="{AA645E73-B0F2-41D6-A835-C9E5E943C36B}" dt="2022-03-16T13:13:02.935" v="1117" actId="1582"/>
          <ac:spMkLst>
            <pc:docMk/>
            <pc:sldMk cId="2708198080" sldId="2443"/>
            <ac:spMk id="12" creationId="{726EEAE6-D8AF-421E-A121-5CF12979C5A8}"/>
          </ac:spMkLst>
        </pc:spChg>
        <pc:spChg chg="add mod">
          <ac:chgData name="Romain Roguet" userId="7f6897c862d2ccb3" providerId="LiveId" clId="{AA645E73-B0F2-41D6-A835-C9E5E943C36B}" dt="2022-03-16T15:41:38.379" v="1889" actId="207"/>
          <ac:spMkLst>
            <pc:docMk/>
            <pc:sldMk cId="2708198080" sldId="2443"/>
            <ac:spMk id="13" creationId="{BBB50EBC-B50D-4851-BAAF-7653E35F0716}"/>
          </ac:spMkLst>
        </pc:spChg>
        <pc:spChg chg="add mod">
          <ac:chgData name="Romain Roguet" userId="7f6897c862d2ccb3" providerId="LiveId" clId="{AA645E73-B0F2-41D6-A835-C9E5E943C36B}" dt="2022-03-15T08:27:12.173" v="282" actId="1076"/>
          <ac:spMkLst>
            <pc:docMk/>
            <pc:sldMk cId="2708198080" sldId="2443"/>
            <ac:spMk id="14" creationId="{CAC7A4DE-9F27-465F-9E45-38035413C728}"/>
          </ac:spMkLst>
        </pc:spChg>
        <pc:spChg chg="add mod">
          <ac:chgData name="Romain Roguet" userId="7f6897c862d2ccb3" providerId="LiveId" clId="{AA645E73-B0F2-41D6-A835-C9E5E943C36B}" dt="2022-03-16T15:40:26.809" v="1881" actId="14100"/>
          <ac:spMkLst>
            <pc:docMk/>
            <pc:sldMk cId="2708198080" sldId="2443"/>
            <ac:spMk id="15" creationId="{12D7BFC7-7E0F-4CC2-95EA-7FE6B55BF3AA}"/>
          </ac:spMkLst>
        </pc:spChg>
        <pc:spChg chg="add mod">
          <ac:chgData name="Romain Roguet" userId="7f6897c862d2ccb3" providerId="LiveId" clId="{AA645E73-B0F2-41D6-A835-C9E5E943C36B}" dt="2022-03-15T08:35:20.962" v="401" actId="571"/>
          <ac:spMkLst>
            <pc:docMk/>
            <pc:sldMk cId="2708198080" sldId="2443"/>
            <ac:spMk id="17" creationId="{8FF2DA26-3BD3-4177-9A50-3C0837019068}"/>
          </ac:spMkLst>
        </pc:spChg>
        <pc:spChg chg="add mod">
          <ac:chgData name="Romain Roguet" userId="7f6897c862d2ccb3" providerId="LiveId" clId="{AA645E73-B0F2-41D6-A835-C9E5E943C36B}" dt="2022-03-15T08:35:20.962" v="401" actId="571"/>
          <ac:spMkLst>
            <pc:docMk/>
            <pc:sldMk cId="2708198080" sldId="2443"/>
            <ac:spMk id="18" creationId="{99988C56-8DE1-470F-B067-75723A4EEECB}"/>
          </ac:spMkLst>
        </pc:spChg>
        <pc:graphicFrameChg chg="del">
          <ac:chgData name="Romain Roguet" userId="7f6897c862d2ccb3" providerId="LiveId" clId="{AA645E73-B0F2-41D6-A835-C9E5E943C36B}" dt="2022-03-15T08:12:17.312" v="17" actId="478"/>
          <ac:graphicFrameMkLst>
            <pc:docMk/>
            <pc:sldMk cId="2708198080" sldId="2443"/>
            <ac:graphicFrameMk id="6" creationId="{7F96C141-EBFF-45F2-A639-26D0F7BB7AC8}"/>
          </ac:graphicFrameMkLst>
        </pc:graphicFrameChg>
        <pc:picChg chg="add mod">
          <ac:chgData name="Romain Roguet" userId="7f6897c862d2ccb3" providerId="LiveId" clId="{AA645E73-B0F2-41D6-A835-C9E5E943C36B}" dt="2022-03-16T15:25:58.224" v="1871" actId="1076"/>
          <ac:picMkLst>
            <pc:docMk/>
            <pc:sldMk cId="2708198080" sldId="2443"/>
            <ac:picMk id="4" creationId="{B0833FE0-9FF6-486A-BA7C-A88D656E6BCF}"/>
          </ac:picMkLst>
        </pc:picChg>
        <pc:picChg chg="add mod modCrop">
          <ac:chgData name="Romain Roguet" userId="7f6897c862d2ccb3" providerId="LiveId" clId="{AA645E73-B0F2-41D6-A835-C9E5E943C36B}" dt="2022-03-15T08:26:47.859" v="275" actId="1076"/>
          <ac:picMkLst>
            <pc:docMk/>
            <pc:sldMk cId="2708198080" sldId="2443"/>
            <ac:picMk id="7" creationId="{8CFC2B37-2804-427E-96A0-E94FBF6A2ACA}"/>
          </ac:picMkLst>
        </pc:picChg>
        <pc:picChg chg="add del mod">
          <ac:chgData name="Romain Roguet" userId="7f6897c862d2ccb3" providerId="LiveId" clId="{AA645E73-B0F2-41D6-A835-C9E5E943C36B}" dt="2022-03-16T15:25:50.136" v="1868" actId="478"/>
          <ac:picMkLst>
            <pc:docMk/>
            <pc:sldMk cId="2708198080" sldId="2443"/>
            <ac:picMk id="16" creationId="{ADCF1E1D-5CBF-49D8-92D5-FD246D97F659}"/>
          </ac:picMkLst>
        </pc:picChg>
      </pc:sldChg>
      <pc:sldChg chg="addSp delSp modSp add mod modAnim modNotesTx">
        <pc:chgData name="Romain Roguet" userId="7f6897c862d2ccb3" providerId="LiveId" clId="{AA645E73-B0F2-41D6-A835-C9E5E943C36B}" dt="2022-03-16T21:12:37.371" v="1916"/>
        <pc:sldMkLst>
          <pc:docMk/>
          <pc:sldMk cId="1872798319" sldId="2444"/>
        </pc:sldMkLst>
        <pc:spChg chg="mod">
          <ac:chgData name="Romain Roguet" userId="7f6897c862d2ccb3" providerId="LiveId" clId="{AA645E73-B0F2-41D6-A835-C9E5E943C36B}" dt="2022-03-16T14:15:45.867" v="1441" actId="1076"/>
          <ac:spMkLst>
            <pc:docMk/>
            <pc:sldMk cId="1872798319" sldId="2444"/>
            <ac:spMk id="3" creationId="{630828D2-3D05-423D-976F-2B18CE21B978}"/>
          </ac:spMkLst>
        </pc:spChg>
        <pc:spChg chg="add del mod">
          <ac:chgData name="Romain Roguet" userId="7f6897c862d2ccb3" providerId="LiveId" clId="{AA645E73-B0F2-41D6-A835-C9E5E943C36B}" dt="2022-03-15T08:30:25.385" v="319" actId="767"/>
          <ac:spMkLst>
            <pc:docMk/>
            <pc:sldMk cId="1872798319" sldId="2444"/>
            <ac:spMk id="6" creationId="{EE5595BD-A701-4C80-8F59-EE266B3A50C3}"/>
          </ac:spMkLst>
        </pc:spChg>
        <pc:spChg chg="del">
          <ac:chgData name="Romain Roguet" userId="7f6897c862d2ccb3" providerId="LiveId" clId="{AA645E73-B0F2-41D6-A835-C9E5E943C36B}" dt="2022-03-15T08:28:21.417" v="300" actId="478"/>
          <ac:spMkLst>
            <pc:docMk/>
            <pc:sldMk cId="1872798319" sldId="2444"/>
            <ac:spMk id="9" creationId="{6529FC3B-3331-4A29-BD20-15CACDB4D266}"/>
          </ac:spMkLst>
        </pc:spChg>
        <pc:spChg chg="del">
          <ac:chgData name="Romain Roguet" userId="7f6897c862d2ccb3" providerId="LiveId" clId="{AA645E73-B0F2-41D6-A835-C9E5E943C36B}" dt="2022-03-15T08:28:17.240" v="296" actId="478"/>
          <ac:spMkLst>
            <pc:docMk/>
            <pc:sldMk cId="1872798319" sldId="2444"/>
            <ac:spMk id="11" creationId="{A636B941-E1D8-4798-BA44-4DC6DC23195F}"/>
          </ac:spMkLst>
        </pc:spChg>
        <pc:spChg chg="del">
          <ac:chgData name="Romain Roguet" userId="7f6897c862d2ccb3" providerId="LiveId" clId="{AA645E73-B0F2-41D6-A835-C9E5E943C36B}" dt="2022-03-15T08:28:18.050" v="297" actId="478"/>
          <ac:spMkLst>
            <pc:docMk/>
            <pc:sldMk cId="1872798319" sldId="2444"/>
            <ac:spMk id="12" creationId="{726EEAE6-D8AF-421E-A121-5CF12979C5A8}"/>
          </ac:spMkLst>
        </pc:spChg>
        <pc:spChg chg="del">
          <ac:chgData name="Romain Roguet" userId="7f6897c862d2ccb3" providerId="LiveId" clId="{AA645E73-B0F2-41D6-A835-C9E5E943C36B}" dt="2022-03-15T08:28:20.262" v="299" actId="478"/>
          <ac:spMkLst>
            <pc:docMk/>
            <pc:sldMk cId="1872798319" sldId="2444"/>
            <ac:spMk id="13" creationId="{BBB50EBC-B50D-4851-BAAF-7653E35F0716}"/>
          </ac:spMkLst>
        </pc:spChg>
        <pc:spChg chg="del">
          <ac:chgData name="Romain Roguet" userId="7f6897c862d2ccb3" providerId="LiveId" clId="{AA645E73-B0F2-41D6-A835-C9E5E943C36B}" dt="2022-03-15T08:28:19.284" v="298" actId="478"/>
          <ac:spMkLst>
            <pc:docMk/>
            <pc:sldMk cId="1872798319" sldId="2444"/>
            <ac:spMk id="14" creationId="{CAC7A4DE-9F27-465F-9E45-38035413C728}"/>
          </ac:spMkLst>
        </pc:spChg>
        <pc:spChg chg="add mod">
          <ac:chgData name="Romain Roguet" userId="7f6897c862d2ccb3" providerId="LiveId" clId="{AA645E73-B0F2-41D6-A835-C9E5E943C36B}" dt="2022-03-16T15:41:53.563" v="1891" actId="208"/>
          <ac:spMkLst>
            <pc:docMk/>
            <pc:sldMk cId="1872798319" sldId="2444"/>
            <ac:spMk id="17" creationId="{0B65A342-0859-4ED2-AE08-F4F4348A0F33}"/>
          </ac:spMkLst>
        </pc:spChg>
        <pc:spChg chg="add mod">
          <ac:chgData name="Romain Roguet" userId="7f6897c862d2ccb3" providerId="LiveId" clId="{AA645E73-B0F2-41D6-A835-C9E5E943C36B}" dt="2022-03-16T15:41:55.491" v="1892" actId="208"/>
          <ac:spMkLst>
            <pc:docMk/>
            <pc:sldMk cId="1872798319" sldId="2444"/>
            <ac:spMk id="18" creationId="{39832AF0-562E-4973-8E8F-634197AFF782}"/>
          </ac:spMkLst>
        </pc:spChg>
        <pc:spChg chg="add mod">
          <ac:chgData name="Romain Roguet" userId="7f6897c862d2ccb3" providerId="LiveId" clId="{AA645E73-B0F2-41D6-A835-C9E5E943C36B}" dt="2022-03-16T13:12:49.563" v="1115" actId="1582"/>
          <ac:spMkLst>
            <pc:docMk/>
            <pc:sldMk cId="1872798319" sldId="2444"/>
            <ac:spMk id="19" creationId="{CF2415DF-B8EE-4DBB-9FB2-E671538C3E1A}"/>
          </ac:spMkLst>
        </pc:spChg>
        <pc:spChg chg="add mod">
          <ac:chgData name="Romain Roguet" userId="7f6897c862d2ccb3" providerId="LiveId" clId="{AA645E73-B0F2-41D6-A835-C9E5E943C36B}" dt="2022-03-15T08:32:34.195" v="343" actId="14100"/>
          <ac:spMkLst>
            <pc:docMk/>
            <pc:sldMk cId="1872798319" sldId="2444"/>
            <ac:spMk id="20" creationId="{2E206C46-2AB3-477C-81FE-4105CC80EF73}"/>
          </ac:spMkLst>
        </pc:spChg>
        <pc:spChg chg="add mod">
          <ac:chgData name="Romain Roguet" userId="7f6897c862d2ccb3" providerId="LiveId" clId="{AA645E73-B0F2-41D6-A835-C9E5E943C36B}" dt="2022-03-16T15:41:50.402" v="1890" actId="207"/>
          <ac:spMkLst>
            <pc:docMk/>
            <pc:sldMk cId="1872798319" sldId="2444"/>
            <ac:spMk id="21" creationId="{BDD20879-B207-4CC6-A053-A028E4715BFD}"/>
          </ac:spMkLst>
        </pc:spChg>
        <pc:spChg chg="add mod">
          <ac:chgData name="Romain Roguet" userId="7f6897c862d2ccb3" providerId="LiveId" clId="{AA645E73-B0F2-41D6-A835-C9E5E943C36B}" dt="2022-03-15T08:33:24.674" v="370" actId="1076"/>
          <ac:spMkLst>
            <pc:docMk/>
            <pc:sldMk cId="1872798319" sldId="2444"/>
            <ac:spMk id="22" creationId="{76905AE7-3C0B-4540-9FE7-F509F2DCBF8D}"/>
          </ac:spMkLst>
        </pc:spChg>
        <pc:picChg chg="add mod">
          <ac:chgData name="Romain Roguet" userId="7f6897c862d2ccb3" providerId="LiveId" clId="{AA645E73-B0F2-41D6-A835-C9E5E943C36B}" dt="2022-03-15T08:30:29.794" v="320" actId="1076"/>
          <ac:picMkLst>
            <pc:docMk/>
            <pc:sldMk cId="1872798319" sldId="2444"/>
            <ac:picMk id="4" creationId="{17AB4DA8-BD46-486A-9174-8E370BBC79C8}"/>
          </ac:picMkLst>
        </pc:picChg>
        <pc:picChg chg="del">
          <ac:chgData name="Romain Roguet" userId="7f6897c862d2ccb3" providerId="LiveId" clId="{AA645E73-B0F2-41D6-A835-C9E5E943C36B}" dt="2022-03-15T08:28:16.395" v="295" actId="478"/>
          <ac:picMkLst>
            <pc:docMk/>
            <pc:sldMk cId="1872798319" sldId="2444"/>
            <ac:picMk id="7" creationId="{8CFC2B37-2804-427E-96A0-E94FBF6A2ACA}"/>
          </ac:picMkLst>
        </pc:picChg>
        <pc:picChg chg="add mod">
          <ac:chgData name="Romain Roguet" userId="7f6897c862d2ccb3" providerId="LiveId" clId="{AA645E73-B0F2-41D6-A835-C9E5E943C36B}" dt="2022-03-15T08:31:20.758" v="325" actId="1076"/>
          <ac:picMkLst>
            <pc:docMk/>
            <pc:sldMk cId="1872798319" sldId="2444"/>
            <ac:picMk id="10" creationId="{7D646847-68DD-46DA-A993-85AB65BD4E7B}"/>
          </ac:picMkLst>
        </pc:picChg>
        <pc:picChg chg="add mod modCrop">
          <ac:chgData name="Romain Roguet" userId="7f6897c862d2ccb3" providerId="LiveId" clId="{AA645E73-B0F2-41D6-A835-C9E5E943C36B}" dt="2022-03-15T08:31:33.971" v="329" actId="1076"/>
          <ac:picMkLst>
            <pc:docMk/>
            <pc:sldMk cId="1872798319" sldId="2444"/>
            <ac:picMk id="15" creationId="{73474497-F9BE-4AEA-98E5-B9CCB52183EA}"/>
          </ac:picMkLst>
        </pc:picChg>
        <pc:picChg chg="del">
          <ac:chgData name="Romain Roguet" userId="7f6897c862d2ccb3" providerId="LiveId" clId="{AA645E73-B0F2-41D6-A835-C9E5E943C36B}" dt="2022-03-15T08:28:21.840" v="301" actId="478"/>
          <ac:picMkLst>
            <pc:docMk/>
            <pc:sldMk cId="1872798319" sldId="2444"/>
            <ac:picMk id="16" creationId="{ADCF1E1D-5CBF-49D8-92D5-FD246D97F659}"/>
          </ac:picMkLst>
        </pc:picChg>
      </pc:sldChg>
      <pc:sldChg chg="addSp delSp modSp add mod delAnim modAnim modNotesTx">
        <pc:chgData name="Romain Roguet" userId="7f6897c862d2ccb3" providerId="LiveId" clId="{AA645E73-B0F2-41D6-A835-C9E5E943C36B}" dt="2022-03-16T21:15:26.625" v="1970"/>
        <pc:sldMkLst>
          <pc:docMk/>
          <pc:sldMk cId="2156895878" sldId="2445"/>
        </pc:sldMkLst>
        <pc:spChg chg="add mod">
          <ac:chgData name="Romain Roguet" userId="7f6897c862d2ccb3" providerId="LiveId" clId="{AA645E73-B0F2-41D6-A835-C9E5E943C36B}" dt="2022-03-16T15:42:18.755" v="1898" actId="208"/>
          <ac:spMkLst>
            <pc:docMk/>
            <pc:sldMk cId="2156895878" sldId="2445"/>
            <ac:spMk id="2" creationId="{48B5FB6B-EAB4-44DF-B8B9-B1B3F9AEAB63}"/>
          </ac:spMkLst>
        </pc:spChg>
        <pc:spChg chg="mod">
          <ac:chgData name="Romain Roguet" userId="7f6897c862d2ccb3" providerId="LiveId" clId="{AA645E73-B0F2-41D6-A835-C9E5E943C36B}" dt="2022-03-16T14:15:14.173" v="1425" actId="20577"/>
          <ac:spMkLst>
            <pc:docMk/>
            <pc:sldMk cId="2156895878" sldId="2445"/>
            <ac:spMk id="3" creationId="{630828D2-3D05-423D-976F-2B18CE21B978}"/>
          </ac:spMkLst>
        </pc:spChg>
        <pc:spChg chg="add mod">
          <ac:chgData name="Romain Roguet" userId="7f6897c862d2ccb3" providerId="LiveId" clId="{AA645E73-B0F2-41D6-A835-C9E5E943C36B}" dt="2022-03-16T14:16:29.891" v="1442" actId="14100"/>
          <ac:spMkLst>
            <pc:docMk/>
            <pc:sldMk cId="2156895878" sldId="2445"/>
            <ac:spMk id="7" creationId="{E95D1A8B-8083-4507-8962-EC3FA233780F}"/>
          </ac:spMkLst>
        </pc:spChg>
        <pc:spChg chg="add mod">
          <ac:chgData name="Romain Roguet" userId="7f6897c862d2ccb3" providerId="LiveId" clId="{AA645E73-B0F2-41D6-A835-C9E5E943C36B}" dt="2022-03-16T15:42:12.947" v="1896" actId="208"/>
          <ac:spMkLst>
            <pc:docMk/>
            <pc:sldMk cId="2156895878" sldId="2445"/>
            <ac:spMk id="8" creationId="{FED8B639-9C88-4965-87A6-4D110479BB20}"/>
          </ac:spMkLst>
        </pc:spChg>
        <pc:spChg chg="add del mod">
          <ac:chgData name="Romain Roguet" userId="7f6897c862d2ccb3" providerId="LiveId" clId="{AA645E73-B0F2-41D6-A835-C9E5E943C36B}" dt="2022-03-15T08:44:34.332" v="471"/>
          <ac:spMkLst>
            <pc:docMk/>
            <pc:sldMk cId="2156895878" sldId="2445"/>
            <ac:spMk id="9" creationId="{555F8616-66AD-4D12-A79A-8F8A1651633F}"/>
          </ac:spMkLst>
        </pc:spChg>
        <pc:spChg chg="add mod">
          <ac:chgData name="Romain Roguet" userId="7f6897c862d2ccb3" providerId="LiveId" clId="{AA645E73-B0F2-41D6-A835-C9E5E943C36B}" dt="2022-03-15T08:47:05.925" v="498" actId="1076"/>
          <ac:spMkLst>
            <pc:docMk/>
            <pc:sldMk cId="2156895878" sldId="2445"/>
            <ac:spMk id="11" creationId="{01461509-EA67-4A62-9C64-AAF493883FF5}"/>
          </ac:spMkLst>
        </pc:spChg>
        <pc:spChg chg="add mod">
          <ac:chgData name="Romain Roguet" userId="7f6897c862d2ccb3" providerId="LiveId" clId="{AA645E73-B0F2-41D6-A835-C9E5E943C36B}" dt="2022-03-16T15:42:21.666" v="1899" actId="208"/>
          <ac:spMkLst>
            <pc:docMk/>
            <pc:sldMk cId="2156895878" sldId="2445"/>
            <ac:spMk id="12" creationId="{F30746D1-D03C-49D0-A035-367096CED40C}"/>
          </ac:spMkLst>
        </pc:spChg>
        <pc:spChg chg="add mod">
          <ac:chgData name="Romain Roguet" userId="7f6897c862d2ccb3" providerId="LiveId" clId="{AA645E73-B0F2-41D6-A835-C9E5E943C36B}" dt="2022-03-16T15:42:35.801" v="1903" actId="14100"/>
          <ac:spMkLst>
            <pc:docMk/>
            <pc:sldMk cId="2156895878" sldId="2445"/>
            <ac:spMk id="14" creationId="{335C1750-9657-4464-AD51-E96E22665F2E}"/>
          </ac:spMkLst>
        </pc:spChg>
        <pc:spChg chg="del">
          <ac:chgData name="Romain Roguet" userId="7f6897c862d2ccb3" providerId="LiveId" clId="{AA645E73-B0F2-41D6-A835-C9E5E943C36B}" dt="2022-03-15T08:37:46.611" v="415" actId="478"/>
          <ac:spMkLst>
            <pc:docMk/>
            <pc:sldMk cId="2156895878" sldId="2445"/>
            <ac:spMk id="17" creationId="{0B65A342-0859-4ED2-AE08-F4F4348A0F33}"/>
          </ac:spMkLst>
        </pc:spChg>
        <pc:spChg chg="del">
          <ac:chgData name="Romain Roguet" userId="7f6897c862d2ccb3" providerId="LiveId" clId="{AA645E73-B0F2-41D6-A835-C9E5E943C36B}" dt="2022-03-15T08:37:51.616" v="421" actId="478"/>
          <ac:spMkLst>
            <pc:docMk/>
            <pc:sldMk cId="2156895878" sldId="2445"/>
            <ac:spMk id="18" creationId="{39832AF0-562E-4973-8E8F-634197AFF782}"/>
          </ac:spMkLst>
        </pc:spChg>
        <pc:spChg chg="del">
          <ac:chgData name="Romain Roguet" userId="7f6897c862d2ccb3" providerId="LiveId" clId="{AA645E73-B0F2-41D6-A835-C9E5E943C36B}" dt="2022-03-15T08:37:48.656" v="417" actId="478"/>
          <ac:spMkLst>
            <pc:docMk/>
            <pc:sldMk cId="2156895878" sldId="2445"/>
            <ac:spMk id="19" creationId="{CF2415DF-B8EE-4DBB-9FB2-E671538C3E1A}"/>
          </ac:spMkLst>
        </pc:spChg>
        <pc:spChg chg="del">
          <ac:chgData name="Romain Roguet" userId="7f6897c862d2ccb3" providerId="LiveId" clId="{AA645E73-B0F2-41D6-A835-C9E5E943C36B}" dt="2022-03-15T08:37:51.054" v="420" actId="478"/>
          <ac:spMkLst>
            <pc:docMk/>
            <pc:sldMk cId="2156895878" sldId="2445"/>
            <ac:spMk id="20" creationId="{2E206C46-2AB3-477C-81FE-4105CC80EF73}"/>
          </ac:spMkLst>
        </pc:spChg>
        <pc:spChg chg="del">
          <ac:chgData name="Romain Roguet" userId="7f6897c862d2ccb3" providerId="LiveId" clId="{AA645E73-B0F2-41D6-A835-C9E5E943C36B}" dt="2022-03-15T08:37:47.649" v="416" actId="478"/>
          <ac:spMkLst>
            <pc:docMk/>
            <pc:sldMk cId="2156895878" sldId="2445"/>
            <ac:spMk id="21" creationId="{BDD20879-B207-4CC6-A053-A028E4715BFD}"/>
          </ac:spMkLst>
        </pc:spChg>
        <pc:spChg chg="del">
          <ac:chgData name="Romain Roguet" userId="7f6897c862d2ccb3" providerId="LiveId" clId="{AA645E73-B0F2-41D6-A835-C9E5E943C36B}" dt="2022-03-15T08:37:49.810" v="418" actId="478"/>
          <ac:spMkLst>
            <pc:docMk/>
            <pc:sldMk cId="2156895878" sldId="2445"/>
            <ac:spMk id="22" creationId="{76905AE7-3C0B-4540-9FE7-F509F2DCBF8D}"/>
          </ac:spMkLst>
        </pc:spChg>
        <pc:spChg chg="add mod">
          <ac:chgData name="Romain Roguet" userId="7f6897c862d2ccb3" providerId="LiveId" clId="{AA645E73-B0F2-41D6-A835-C9E5E943C36B}" dt="2022-03-16T15:42:15.219" v="1897" actId="208"/>
          <ac:spMkLst>
            <pc:docMk/>
            <pc:sldMk cId="2156895878" sldId="2445"/>
            <ac:spMk id="23" creationId="{566CC4A9-6CE0-4BFA-A6C7-E41CADE142D7}"/>
          </ac:spMkLst>
        </pc:spChg>
        <pc:spChg chg="add mod">
          <ac:chgData name="Romain Roguet" userId="7f6897c862d2ccb3" providerId="LiveId" clId="{AA645E73-B0F2-41D6-A835-C9E5E943C36B}" dt="2022-03-16T15:42:04.297" v="1893" actId="207"/>
          <ac:spMkLst>
            <pc:docMk/>
            <pc:sldMk cId="2156895878" sldId="2445"/>
            <ac:spMk id="24" creationId="{42D40D21-41B3-44B5-9115-0B0469130049}"/>
          </ac:spMkLst>
        </pc:spChg>
        <pc:picChg chg="del">
          <ac:chgData name="Romain Roguet" userId="7f6897c862d2ccb3" providerId="LiveId" clId="{AA645E73-B0F2-41D6-A835-C9E5E943C36B}" dt="2022-03-15T08:37:52.178" v="422" actId="478"/>
          <ac:picMkLst>
            <pc:docMk/>
            <pc:sldMk cId="2156895878" sldId="2445"/>
            <ac:picMk id="4" creationId="{17AB4DA8-BD46-486A-9174-8E370BBC79C8}"/>
          </ac:picMkLst>
        </pc:picChg>
        <pc:picChg chg="add mod">
          <ac:chgData name="Romain Roguet" userId="7f6897c862d2ccb3" providerId="LiveId" clId="{AA645E73-B0F2-41D6-A835-C9E5E943C36B}" dt="2022-03-16T13:59:25.210" v="1118" actId="1076"/>
          <ac:picMkLst>
            <pc:docMk/>
            <pc:sldMk cId="2156895878" sldId="2445"/>
            <ac:picMk id="6" creationId="{51EDAEFB-25C6-4813-9534-7FC3AFB7E9C0}"/>
          </ac:picMkLst>
        </pc:picChg>
        <pc:picChg chg="del">
          <ac:chgData name="Romain Roguet" userId="7f6897c862d2ccb3" providerId="LiveId" clId="{AA645E73-B0F2-41D6-A835-C9E5E943C36B}" dt="2022-03-15T08:37:50.485" v="419" actId="478"/>
          <ac:picMkLst>
            <pc:docMk/>
            <pc:sldMk cId="2156895878" sldId="2445"/>
            <ac:picMk id="10" creationId="{7D646847-68DD-46DA-A993-85AB65BD4E7B}"/>
          </ac:picMkLst>
        </pc:picChg>
        <pc:picChg chg="add mod modCrop">
          <ac:chgData name="Romain Roguet" userId="7f6897c862d2ccb3" providerId="LiveId" clId="{AA645E73-B0F2-41D6-A835-C9E5E943C36B}" dt="2022-03-15T08:47:05.925" v="498" actId="1076"/>
          <ac:picMkLst>
            <pc:docMk/>
            <pc:sldMk cId="2156895878" sldId="2445"/>
            <ac:picMk id="13" creationId="{814CE1CA-D202-431F-982E-26827B4A8BE7}"/>
          </ac:picMkLst>
        </pc:picChg>
        <pc:picChg chg="del">
          <ac:chgData name="Romain Roguet" userId="7f6897c862d2ccb3" providerId="LiveId" clId="{AA645E73-B0F2-41D6-A835-C9E5E943C36B}" dt="2022-03-15T08:37:45.674" v="414" actId="478"/>
          <ac:picMkLst>
            <pc:docMk/>
            <pc:sldMk cId="2156895878" sldId="2445"/>
            <ac:picMk id="15" creationId="{73474497-F9BE-4AEA-98E5-B9CCB52183EA}"/>
          </ac:picMkLst>
        </pc:picChg>
      </pc:sldChg>
      <pc:sldChg chg="new del">
        <pc:chgData name="Romain Roguet" userId="7f6897c862d2ccb3" providerId="LiveId" clId="{AA645E73-B0F2-41D6-A835-C9E5E943C36B}" dt="2022-03-15T08:43:19.238" v="440" actId="680"/>
        <pc:sldMkLst>
          <pc:docMk/>
          <pc:sldMk cId="950366102" sldId="2446"/>
        </pc:sldMkLst>
      </pc:sldChg>
      <pc:sldChg chg="addSp delSp modSp add mod delAnim modNotesTx">
        <pc:chgData name="Romain Roguet" userId="7f6897c862d2ccb3" providerId="LiveId" clId="{AA645E73-B0F2-41D6-A835-C9E5E943C36B}" dt="2022-03-16T21:15:09.287" v="1968"/>
        <pc:sldMkLst>
          <pc:docMk/>
          <pc:sldMk cId="2487291395" sldId="2446"/>
        </pc:sldMkLst>
        <pc:spChg chg="add mod">
          <ac:chgData name="Romain Roguet" userId="7f6897c862d2ccb3" providerId="LiveId" clId="{AA645E73-B0F2-41D6-A835-C9E5E943C36B}" dt="2022-03-16T15:42:51.587" v="1905" actId="208"/>
          <ac:spMkLst>
            <pc:docMk/>
            <pc:sldMk cId="2487291395" sldId="2446"/>
            <ac:spMk id="2" creationId="{82F9E2BC-C7D9-4BE1-8C01-ACC6E4B9290C}"/>
          </ac:spMkLst>
        </pc:spChg>
        <pc:spChg chg="mod">
          <ac:chgData name="Romain Roguet" userId="7f6897c862d2ccb3" providerId="LiveId" clId="{AA645E73-B0F2-41D6-A835-C9E5E943C36B}" dt="2022-03-16T14:16:59.108" v="1477" actId="20577"/>
          <ac:spMkLst>
            <pc:docMk/>
            <pc:sldMk cId="2487291395" sldId="2446"/>
            <ac:spMk id="3" creationId="{630828D2-3D05-423D-976F-2B18CE21B978}"/>
          </ac:spMkLst>
        </pc:spChg>
        <pc:spChg chg="add mod">
          <ac:chgData name="Romain Roguet" userId="7f6897c862d2ccb3" providerId="LiveId" clId="{AA645E73-B0F2-41D6-A835-C9E5E943C36B}" dt="2022-03-16T15:42:47.841" v="1904" actId="207"/>
          <ac:spMkLst>
            <pc:docMk/>
            <pc:sldMk cId="2487291395" sldId="2446"/>
            <ac:spMk id="4" creationId="{60B99820-3C9E-43A2-8B89-7E60E0AC8DC3}"/>
          </ac:spMkLst>
        </pc:spChg>
        <pc:spChg chg="del">
          <ac:chgData name="Romain Roguet" userId="7f6897c862d2ccb3" providerId="LiveId" clId="{AA645E73-B0F2-41D6-A835-C9E5E943C36B}" dt="2022-03-15T08:49:57.541" v="502" actId="478"/>
          <ac:spMkLst>
            <pc:docMk/>
            <pc:sldMk cId="2487291395" sldId="2446"/>
            <ac:spMk id="7" creationId="{E95D1A8B-8083-4507-8962-EC3FA233780F}"/>
          </ac:spMkLst>
        </pc:spChg>
        <pc:spChg chg="del">
          <ac:chgData name="Romain Roguet" userId="7f6897c862d2ccb3" providerId="LiveId" clId="{AA645E73-B0F2-41D6-A835-C9E5E943C36B}" dt="2022-03-15T08:50:00.268" v="506" actId="478"/>
          <ac:spMkLst>
            <pc:docMk/>
            <pc:sldMk cId="2487291395" sldId="2446"/>
            <ac:spMk id="8" creationId="{FED8B639-9C88-4965-87A6-4D110479BB20}"/>
          </ac:spMkLst>
        </pc:spChg>
        <pc:spChg chg="add mod">
          <ac:chgData name="Romain Roguet" userId="7f6897c862d2ccb3" providerId="LiveId" clId="{AA645E73-B0F2-41D6-A835-C9E5E943C36B}" dt="2022-03-15T08:53:25.509" v="602" actId="1076"/>
          <ac:spMkLst>
            <pc:docMk/>
            <pc:sldMk cId="2487291395" sldId="2446"/>
            <ac:spMk id="9" creationId="{1AD07653-5303-4736-85D8-4CDF18F883FD}"/>
          </ac:spMkLst>
        </pc:spChg>
        <pc:spChg chg="add mod">
          <ac:chgData name="Romain Roguet" userId="7f6897c862d2ccb3" providerId="LiveId" clId="{AA645E73-B0F2-41D6-A835-C9E5E943C36B}" dt="2022-03-15T08:53:25.509" v="602" actId="1076"/>
          <ac:spMkLst>
            <pc:docMk/>
            <pc:sldMk cId="2487291395" sldId="2446"/>
            <ac:spMk id="10" creationId="{6968F74E-AB9F-4B7A-A190-6DAACC39E00D}"/>
          </ac:spMkLst>
        </pc:spChg>
        <pc:spChg chg="del mod">
          <ac:chgData name="Romain Roguet" userId="7f6897c862d2ccb3" providerId="LiveId" clId="{AA645E73-B0F2-41D6-A835-C9E5E943C36B}" dt="2022-03-15T08:49:59.626" v="505" actId="478"/>
          <ac:spMkLst>
            <pc:docMk/>
            <pc:sldMk cId="2487291395" sldId="2446"/>
            <ac:spMk id="11" creationId="{01461509-EA67-4A62-9C64-AAF493883FF5}"/>
          </ac:spMkLst>
        </pc:spChg>
        <pc:spChg chg="add del mod">
          <ac:chgData name="Romain Roguet" userId="7f6897c862d2ccb3" providerId="LiveId" clId="{AA645E73-B0F2-41D6-A835-C9E5E943C36B}" dt="2022-03-16T21:15:09.287" v="1968"/>
          <ac:spMkLst>
            <pc:docMk/>
            <pc:sldMk cId="2487291395" sldId="2446"/>
            <ac:spMk id="11" creationId="{4E5C3FF9-E1C6-4DB9-8F0D-6B9C1DC17E39}"/>
          </ac:spMkLst>
        </pc:spChg>
        <pc:spChg chg="add del mod">
          <ac:chgData name="Romain Roguet" userId="7f6897c862d2ccb3" providerId="LiveId" clId="{AA645E73-B0F2-41D6-A835-C9E5E943C36B}" dt="2022-03-16T21:15:05.687" v="1960"/>
          <ac:spMkLst>
            <pc:docMk/>
            <pc:sldMk cId="2487291395" sldId="2446"/>
            <ac:spMk id="13" creationId="{7CA6E1A9-FF88-46C0-BBF6-9DF25480921E}"/>
          </ac:spMkLst>
        </pc:spChg>
        <pc:spChg chg="del">
          <ac:chgData name="Romain Roguet" userId="7f6897c862d2ccb3" providerId="LiveId" clId="{AA645E73-B0F2-41D6-A835-C9E5E943C36B}" dt="2022-03-15T08:49:58.747" v="504" actId="478"/>
          <ac:spMkLst>
            <pc:docMk/>
            <pc:sldMk cId="2487291395" sldId="2446"/>
            <ac:spMk id="23" creationId="{566CC4A9-6CE0-4BFA-A6C7-E41CADE142D7}"/>
          </ac:spMkLst>
        </pc:spChg>
        <pc:spChg chg="del">
          <ac:chgData name="Romain Roguet" userId="7f6897c862d2ccb3" providerId="LiveId" clId="{AA645E73-B0F2-41D6-A835-C9E5E943C36B}" dt="2022-03-15T08:50:01.421" v="507" actId="478"/>
          <ac:spMkLst>
            <pc:docMk/>
            <pc:sldMk cId="2487291395" sldId="2446"/>
            <ac:spMk id="24" creationId="{42D40D21-41B3-44B5-9115-0B0469130049}"/>
          </ac:spMkLst>
        </pc:spChg>
        <pc:picChg chg="del">
          <ac:chgData name="Romain Roguet" userId="7f6897c862d2ccb3" providerId="LiveId" clId="{AA645E73-B0F2-41D6-A835-C9E5E943C36B}" dt="2022-03-15T08:49:55.816" v="500" actId="478"/>
          <ac:picMkLst>
            <pc:docMk/>
            <pc:sldMk cId="2487291395" sldId="2446"/>
            <ac:picMk id="6" creationId="{51EDAEFB-25C6-4813-9534-7FC3AFB7E9C0}"/>
          </ac:picMkLst>
        </pc:picChg>
        <pc:picChg chg="add del mod modCrop">
          <ac:chgData name="Romain Roguet" userId="7f6897c862d2ccb3" providerId="LiveId" clId="{AA645E73-B0F2-41D6-A835-C9E5E943C36B}" dt="2022-03-15T08:53:25.509" v="602" actId="1076"/>
          <ac:picMkLst>
            <pc:docMk/>
            <pc:sldMk cId="2487291395" sldId="2446"/>
            <ac:picMk id="12" creationId="{8147DC86-3697-4FD3-A480-6BACA742BA97}"/>
          </ac:picMkLst>
        </pc:picChg>
        <pc:picChg chg="del">
          <ac:chgData name="Romain Roguet" userId="7f6897c862d2ccb3" providerId="LiveId" clId="{AA645E73-B0F2-41D6-A835-C9E5E943C36B}" dt="2022-03-15T08:49:56.719" v="501" actId="478"/>
          <ac:picMkLst>
            <pc:docMk/>
            <pc:sldMk cId="2487291395" sldId="2446"/>
            <ac:picMk id="13" creationId="{814CE1CA-D202-431F-982E-26827B4A8BE7}"/>
          </ac:picMkLst>
        </pc:picChg>
        <pc:picChg chg="add mod">
          <ac:chgData name="Romain Roguet" userId="7f6897c862d2ccb3" providerId="LiveId" clId="{AA645E73-B0F2-41D6-A835-C9E5E943C36B}" dt="2022-03-16T14:01:18.922" v="1133" actId="1076"/>
          <ac:picMkLst>
            <pc:docMk/>
            <pc:sldMk cId="2487291395" sldId="2446"/>
            <ac:picMk id="15" creationId="{2A03BF41-4CA9-4B27-AE2C-36E5767D612A}"/>
          </ac:picMkLst>
        </pc:picChg>
      </pc:sldChg>
      <pc:sldChg chg="addSp delSp modSp add del mod">
        <pc:chgData name="Romain Roguet" userId="7f6897c862d2ccb3" providerId="LiveId" clId="{AA645E73-B0F2-41D6-A835-C9E5E943C36B}" dt="2022-03-16T14:34:19.347" v="1662" actId="2696"/>
        <pc:sldMkLst>
          <pc:docMk/>
          <pc:sldMk cId="3338614596" sldId="2447"/>
        </pc:sldMkLst>
        <pc:spChg chg="del">
          <ac:chgData name="Romain Roguet" userId="7f6897c862d2ccb3" providerId="LiveId" clId="{AA645E73-B0F2-41D6-A835-C9E5E943C36B}" dt="2022-03-15T08:54:14.227" v="641" actId="478"/>
          <ac:spMkLst>
            <pc:docMk/>
            <pc:sldMk cId="3338614596" sldId="2447"/>
            <ac:spMk id="2" creationId="{82F9E2BC-C7D9-4BE1-8C01-ACC6E4B9290C}"/>
          </ac:spMkLst>
        </pc:spChg>
        <pc:spChg chg="mod">
          <ac:chgData name="Romain Roguet" userId="7f6897c862d2ccb3" providerId="LiveId" clId="{AA645E73-B0F2-41D6-A835-C9E5E943C36B}" dt="2022-03-16T14:19:18.673" v="1489" actId="20577"/>
          <ac:spMkLst>
            <pc:docMk/>
            <pc:sldMk cId="3338614596" sldId="2447"/>
            <ac:spMk id="3" creationId="{630828D2-3D05-423D-976F-2B18CE21B978}"/>
          </ac:spMkLst>
        </pc:spChg>
        <pc:spChg chg="del">
          <ac:chgData name="Romain Roguet" userId="7f6897c862d2ccb3" providerId="LiveId" clId="{AA645E73-B0F2-41D6-A835-C9E5E943C36B}" dt="2022-03-15T08:54:15.253" v="642" actId="478"/>
          <ac:spMkLst>
            <pc:docMk/>
            <pc:sldMk cId="3338614596" sldId="2447"/>
            <ac:spMk id="4" creationId="{60B99820-3C9E-43A2-8B89-7E60E0AC8DC3}"/>
          </ac:spMkLst>
        </pc:spChg>
        <pc:spChg chg="add mod">
          <ac:chgData name="Romain Roguet" userId="7f6897c862d2ccb3" providerId="LiveId" clId="{AA645E73-B0F2-41D6-A835-C9E5E943C36B}" dt="2022-03-16T14:03:46.710" v="1207" actId="1035"/>
          <ac:spMkLst>
            <pc:docMk/>
            <pc:sldMk cId="3338614596" sldId="2447"/>
            <ac:spMk id="6" creationId="{34FF2FE0-47BF-4905-A296-C76CAD00C95E}"/>
          </ac:spMkLst>
        </pc:spChg>
        <pc:spChg chg="del">
          <ac:chgData name="Romain Roguet" userId="7f6897c862d2ccb3" providerId="LiveId" clId="{AA645E73-B0F2-41D6-A835-C9E5E943C36B}" dt="2022-03-15T08:54:16.726" v="643" actId="478"/>
          <ac:spMkLst>
            <pc:docMk/>
            <pc:sldMk cId="3338614596" sldId="2447"/>
            <ac:spMk id="9" creationId="{1AD07653-5303-4736-85D8-4CDF18F883FD}"/>
          </ac:spMkLst>
        </pc:spChg>
        <pc:spChg chg="del">
          <ac:chgData name="Romain Roguet" userId="7f6897c862d2ccb3" providerId="LiveId" clId="{AA645E73-B0F2-41D6-A835-C9E5E943C36B}" dt="2022-03-15T08:54:18.075" v="644" actId="478"/>
          <ac:spMkLst>
            <pc:docMk/>
            <pc:sldMk cId="3338614596" sldId="2447"/>
            <ac:spMk id="10" creationId="{6968F74E-AB9F-4B7A-A190-6DAACC39E00D}"/>
          </ac:spMkLst>
        </pc:spChg>
        <pc:picChg chg="add mod">
          <ac:chgData name="Romain Roguet" userId="7f6897c862d2ccb3" providerId="LiveId" clId="{AA645E73-B0F2-41D6-A835-C9E5E943C36B}" dt="2022-03-16T14:03:55.845" v="1208" actId="1076"/>
          <ac:picMkLst>
            <pc:docMk/>
            <pc:sldMk cId="3338614596" sldId="2447"/>
            <ac:picMk id="8" creationId="{B6787444-D01F-4C45-9CF0-B96F443A0F03}"/>
          </ac:picMkLst>
        </pc:picChg>
        <pc:picChg chg="del">
          <ac:chgData name="Romain Roguet" userId="7f6897c862d2ccb3" providerId="LiveId" clId="{AA645E73-B0F2-41D6-A835-C9E5E943C36B}" dt="2022-03-15T08:54:13.488" v="640" actId="478"/>
          <ac:picMkLst>
            <pc:docMk/>
            <pc:sldMk cId="3338614596" sldId="2447"/>
            <ac:picMk id="12" creationId="{8147DC86-3697-4FD3-A480-6BACA742BA97}"/>
          </ac:picMkLst>
        </pc:picChg>
        <pc:picChg chg="add mod">
          <ac:chgData name="Romain Roguet" userId="7f6897c862d2ccb3" providerId="LiveId" clId="{AA645E73-B0F2-41D6-A835-C9E5E943C36B}" dt="2022-03-16T14:04:04.077" v="1209" actId="1076"/>
          <ac:picMkLst>
            <pc:docMk/>
            <pc:sldMk cId="3338614596" sldId="2447"/>
            <ac:picMk id="13" creationId="{5125D6E7-A086-46D9-88DC-A1572304095E}"/>
          </ac:picMkLst>
        </pc:picChg>
        <pc:picChg chg="del">
          <ac:chgData name="Romain Roguet" userId="7f6897c862d2ccb3" providerId="LiveId" clId="{AA645E73-B0F2-41D6-A835-C9E5E943C36B}" dt="2022-03-15T08:54:19.035" v="645" actId="478"/>
          <ac:picMkLst>
            <pc:docMk/>
            <pc:sldMk cId="3338614596" sldId="2447"/>
            <ac:picMk id="15" creationId="{2A03BF41-4CA9-4B27-AE2C-36E5767D612A}"/>
          </ac:picMkLst>
        </pc:picChg>
        <pc:picChg chg="add mod">
          <ac:chgData name="Romain Roguet" userId="7f6897c862d2ccb3" providerId="LiveId" clId="{AA645E73-B0F2-41D6-A835-C9E5E943C36B}" dt="2022-03-16T14:04:15.776" v="1210" actId="1076"/>
          <ac:picMkLst>
            <pc:docMk/>
            <pc:sldMk cId="3338614596" sldId="2447"/>
            <ac:picMk id="16" creationId="{3CB21405-4033-4756-870F-E2C5D4293C8B}"/>
          </ac:picMkLst>
        </pc:picChg>
      </pc:sldChg>
      <pc:sldChg chg="delSp modSp add del mod">
        <pc:chgData name="Romain Roguet" userId="7f6897c862d2ccb3" providerId="LiveId" clId="{AA645E73-B0F2-41D6-A835-C9E5E943C36B}" dt="2022-03-16T14:20:51.050" v="1490" actId="47"/>
        <pc:sldMkLst>
          <pc:docMk/>
          <pc:sldMk cId="1318347269" sldId="2448"/>
        </pc:sldMkLst>
        <pc:spChg chg="del">
          <ac:chgData name="Romain Roguet" userId="7f6897c862d2ccb3" providerId="LiveId" clId="{AA645E73-B0F2-41D6-A835-C9E5E943C36B}" dt="2022-03-16T14:02:43.903" v="1137" actId="478"/>
          <ac:spMkLst>
            <pc:docMk/>
            <pc:sldMk cId="1318347269" sldId="2448"/>
            <ac:spMk id="2" creationId="{82F9E2BC-C7D9-4BE1-8C01-ACC6E4B9290C}"/>
          </ac:spMkLst>
        </pc:spChg>
        <pc:spChg chg="mod">
          <ac:chgData name="Romain Roguet" userId="7f6897c862d2ccb3" providerId="LiveId" clId="{AA645E73-B0F2-41D6-A835-C9E5E943C36B}" dt="2022-03-16T14:03:19.867" v="1182" actId="403"/>
          <ac:spMkLst>
            <pc:docMk/>
            <pc:sldMk cId="1318347269" sldId="2448"/>
            <ac:spMk id="3" creationId="{630828D2-3D05-423D-976F-2B18CE21B978}"/>
          </ac:spMkLst>
        </pc:spChg>
        <pc:spChg chg="del">
          <ac:chgData name="Romain Roguet" userId="7f6897c862d2ccb3" providerId="LiveId" clId="{AA645E73-B0F2-41D6-A835-C9E5E943C36B}" dt="2022-03-16T14:02:47.060" v="1140" actId="478"/>
          <ac:spMkLst>
            <pc:docMk/>
            <pc:sldMk cId="1318347269" sldId="2448"/>
            <ac:spMk id="4" creationId="{60B99820-3C9E-43A2-8B89-7E60E0AC8DC3}"/>
          </ac:spMkLst>
        </pc:spChg>
        <pc:spChg chg="del">
          <ac:chgData name="Romain Roguet" userId="7f6897c862d2ccb3" providerId="LiveId" clId="{AA645E73-B0F2-41D6-A835-C9E5E943C36B}" dt="2022-03-16T14:02:45.767" v="1139" actId="478"/>
          <ac:spMkLst>
            <pc:docMk/>
            <pc:sldMk cId="1318347269" sldId="2448"/>
            <ac:spMk id="9" creationId="{1AD07653-5303-4736-85D8-4CDF18F883FD}"/>
          </ac:spMkLst>
        </pc:spChg>
        <pc:spChg chg="del">
          <ac:chgData name="Romain Roguet" userId="7f6897c862d2ccb3" providerId="LiveId" clId="{AA645E73-B0F2-41D6-A835-C9E5E943C36B}" dt="2022-03-16T14:02:48.448" v="1141" actId="478"/>
          <ac:spMkLst>
            <pc:docMk/>
            <pc:sldMk cId="1318347269" sldId="2448"/>
            <ac:spMk id="10" creationId="{6968F74E-AB9F-4B7A-A190-6DAACC39E00D}"/>
          </ac:spMkLst>
        </pc:spChg>
        <pc:picChg chg="del">
          <ac:chgData name="Romain Roguet" userId="7f6897c862d2ccb3" providerId="LiveId" clId="{AA645E73-B0F2-41D6-A835-C9E5E943C36B}" dt="2022-03-16T14:02:44.425" v="1138" actId="478"/>
          <ac:picMkLst>
            <pc:docMk/>
            <pc:sldMk cId="1318347269" sldId="2448"/>
            <ac:picMk id="12" creationId="{8147DC86-3697-4FD3-A480-6BACA742BA97}"/>
          </ac:picMkLst>
        </pc:picChg>
        <pc:picChg chg="del">
          <ac:chgData name="Romain Roguet" userId="7f6897c862d2ccb3" providerId="LiveId" clId="{AA645E73-B0F2-41D6-A835-C9E5E943C36B}" dt="2022-03-16T14:02:48.937" v="1142" actId="478"/>
          <ac:picMkLst>
            <pc:docMk/>
            <pc:sldMk cId="1318347269" sldId="2448"/>
            <ac:picMk id="15" creationId="{2A03BF41-4CA9-4B27-AE2C-36E5767D612A}"/>
          </ac:picMkLst>
        </pc:picChg>
      </pc:sldChg>
      <pc:sldChg chg="add del">
        <pc:chgData name="Romain Roguet" userId="7f6897c862d2ccb3" providerId="LiveId" clId="{AA645E73-B0F2-41D6-A835-C9E5E943C36B}" dt="2022-03-16T14:12:28.896" v="1270" actId="47"/>
        <pc:sldMkLst>
          <pc:docMk/>
          <pc:sldMk cId="1937594538" sldId="2449"/>
        </pc:sldMkLst>
      </pc:sldChg>
      <pc:sldChg chg="addSp delSp modSp add mod ord delAnim modNotesTx">
        <pc:chgData name="Romain Roguet" userId="7f6897c862d2ccb3" providerId="LiveId" clId="{AA645E73-B0F2-41D6-A835-C9E5E943C36B}" dt="2022-03-16T15:09:34.167" v="1726" actId="20577"/>
        <pc:sldMkLst>
          <pc:docMk/>
          <pc:sldMk cId="2460271776" sldId="2449"/>
        </pc:sldMkLst>
        <pc:spChg chg="mod">
          <ac:chgData name="Romain Roguet" userId="7f6897c862d2ccb3" providerId="LiveId" clId="{AA645E73-B0F2-41D6-A835-C9E5E943C36B}" dt="2022-03-16T14:12:50.691" v="1317" actId="20577"/>
          <ac:spMkLst>
            <pc:docMk/>
            <pc:sldMk cId="2460271776" sldId="2449"/>
            <ac:spMk id="3" creationId="{630828D2-3D05-423D-976F-2B18CE21B978}"/>
          </ac:spMkLst>
        </pc:spChg>
        <pc:spChg chg="del">
          <ac:chgData name="Romain Roguet" userId="7f6897c862d2ccb3" providerId="LiveId" clId="{AA645E73-B0F2-41D6-A835-C9E5E943C36B}" dt="2022-03-16T14:13:00.915" v="1323" actId="478"/>
          <ac:spMkLst>
            <pc:docMk/>
            <pc:sldMk cId="2460271776" sldId="2449"/>
            <ac:spMk id="9" creationId="{6529FC3B-3331-4A29-BD20-15CACDB4D266}"/>
          </ac:spMkLst>
        </pc:spChg>
        <pc:spChg chg="del">
          <ac:chgData name="Romain Roguet" userId="7f6897c862d2ccb3" providerId="LiveId" clId="{AA645E73-B0F2-41D6-A835-C9E5E943C36B}" dt="2022-03-16T14:12:56.894" v="1319" actId="478"/>
          <ac:spMkLst>
            <pc:docMk/>
            <pc:sldMk cId="2460271776" sldId="2449"/>
            <ac:spMk id="11" creationId="{A636B941-E1D8-4798-BA44-4DC6DC23195F}"/>
          </ac:spMkLst>
        </pc:spChg>
        <pc:spChg chg="del">
          <ac:chgData name="Romain Roguet" userId="7f6897c862d2ccb3" providerId="LiveId" clId="{AA645E73-B0F2-41D6-A835-C9E5E943C36B}" dt="2022-03-16T14:12:58.028" v="1320" actId="478"/>
          <ac:spMkLst>
            <pc:docMk/>
            <pc:sldMk cId="2460271776" sldId="2449"/>
            <ac:spMk id="12" creationId="{726EEAE6-D8AF-421E-A121-5CF12979C5A8}"/>
          </ac:spMkLst>
        </pc:spChg>
        <pc:spChg chg="del">
          <ac:chgData name="Romain Roguet" userId="7f6897c862d2ccb3" providerId="LiveId" clId="{AA645E73-B0F2-41D6-A835-C9E5E943C36B}" dt="2022-03-16T14:13:00.080" v="1322" actId="478"/>
          <ac:spMkLst>
            <pc:docMk/>
            <pc:sldMk cId="2460271776" sldId="2449"/>
            <ac:spMk id="13" creationId="{BBB50EBC-B50D-4851-BAAF-7653E35F0716}"/>
          </ac:spMkLst>
        </pc:spChg>
        <pc:spChg chg="del">
          <ac:chgData name="Romain Roguet" userId="7f6897c862d2ccb3" providerId="LiveId" clId="{AA645E73-B0F2-41D6-A835-C9E5E943C36B}" dt="2022-03-16T14:12:59.067" v="1321" actId="478"/>
          <ac:spMkLst>
            <pc:docMk/>
            <pc:sldMk cId="2460271776" sldId="2449"/>
            <ac:spMk id="14" creationId="{CAC7A4DE-9F27-465F-9E45-38035413C728}"/>
          </ac:spMkLst>
        </pc:spChg>
        <pc:picChg chg="add mod">
          <ac:chgData name="Romain Roguet" userId="7f6897c862d2ccb3" providerId="LiveId" clId="{AA645E73-B0F2-41D6-A835-C9E5E943C36B}" dt="2022-03-16T14:13:54.821" v="1332" actId="1076"/>
          <ac:picMkLst>
            <pc:docMk/>
            <pc:sldMk cId="2460271776" sldId="2449"/>
            <ac:picMk id="4" creationId="{1424C272-30DE-4AFB-BD51-B7703FE6AFF8}"/>
          </ac:picMkLst>
        </pc:picChg>
        <pc:picChg chg="del">
          <ac:chgData name="Romain Roguet" userId="7f6897c862d2ccb3" providerId="LiveId" clId="{AA645E73-B0F2-41D6-A835-C9E5E943C36B}" dt="2022-03-16T14:12:56.204" v="1318" actId="478"/>
          <ac:picMkLst>
            <pc:docMk/>
            <pc:sldMk cId="2460271776" sldId="2449"/>
            <ac:picMk id="7" creationId="{8CFC2B37-2804-427E-96A0-E94FBF6A2ACA}"/>
          </ac:picMkLst>
        </pc:picChg>
        <pc:picChg chg="add mod modCrop">
          <ac:chgData name="Romain Roguet" userId="7f6897c862d2ccb3" providerId="LiveId" clId="{AA645E73-B0F2-41D6-A835-C9E5E943C36B}" dt="2022-03-16T14:13:56.387" v="1333" actId="1076"/>
          <ac:picMkLst>
            <pc:docMk/>
            <pc:sldMk cId="2460271776" sldId="2449"/>
            <ac:picMk id="15" creationId="{4E67DE2F-9FC5-4718-A8D8-3AA4544A0988}"/>
          </ac:picMkLst>
        </pc:picChg>
        <pc:picChg chg="del">
          <ac:chgData name="Romain Roguet" userId="7f6897c862d2ccb3" providerId="LiveId" clId="{AA645E73-B0F2-41D6-A835-C9E5E943C36B}" dt="2022-03-16T14:13:01.406" v="1324" actId="478"/>
          <ac:picMkLst>
            <pc:docMk/>
            <pc:sldMk cId="2460271776" sldId="2449"/>
            <ac:picMk id="16" creationId="{ADCF1E1D-5CBF-49D8-92D5-FD246D97F659}"/>
          </ac:picMkLst>
        </pc:picChg>
      </pc:sldChg>
      <pc:sldChg chg="addSp delSp modSp add mod modNotesTx">
        <pc:chgData name="Romain Roguet" userId="7f6897c862d2ccb3" providerId="LiveId" clId="{AA645E73-B0F2-41D6-A835-C9E5E943C36B}" dt="2022-03-16T21:53:24.261" v="1971" actId="1076"/>
        <pc:sldMkLst>
          <pc:docMk/>
          <pc:sldMk cId="2040560022" sldId="2450"/>
        </pc:sldMkLst>
        <pc:spChg chg="del">
          <ac:chgData name="Romain Roguet" userId="7f6897c862d2ccb3" providerId="LiveId" clId="{AA645E73-B0F2-41D6-A835-C9E5E943C36B}" dt="2022-03-16T14:21:01.625" v="1495" actId="478"/>
          <ac:spMkLst>
            <pc:docMk/>
            <pc:sldMk cId="2040560022" sldId="2450"/>
            <ac:spMk id="2" creationId="{82F9E2BC-C7D9-4BE1-8C01-ACC6E4B9290C}"/>
          </ac:spMkLst>
        </pc:spChg>
        <pc:spChg chg="mod">
          <ac:chgData name="Romain Roguet" userId="7f6897c862d2ccb3" providerId="LiveId" clId="{AA645E73-B0F2-41D6-A835-C9E5E943C36B}" dt="2022-03-16T21:53:24.261" v="1971" actId="1076"/>
          <ac:spMkLst>
            <pc:docMk/>
            <pc:sldMk cId="2040560022" sldId="2450"/>
            <ac:spMk id="3" creationId="{630828D2-3D05-423D-976F-2B18CE21B978}"/>
          </ac:spMkLst>
        </pc:spChg>
        <pc:spChg chg="del">
          <ac:chgData name="Romain Roguet" userId="7f6897c862d2ccb3" providerId="LiveId" clId="{AA645E73-B0F2-41D6-A835-C9E5E943C36B}" dt="2022-03-16T14:21:03.327" v="1497" actId="478"/>
          <ac:spMkLst>
            <pc:docMk/>
            <pc:sldMk cId="2040560022" sldId="2450"/>
            <ac:spMk id="4" creationId="{60B99820-3C9E-43A2-8B89-7E60E0AC8DC3}"/>
          </ac:spMkLst>
        </pc:spChg>
        <pc:spChg chg="del">
          <ac:chgData name="Romain Roguet" userId="7f6897c862d2ccb3" providerId="LiveId" clId="{AA645E73-B0F2-41D6-A835-C9E5E943C36B}" dt="2022-03-16T14:21:03.945" v="1498" actId="478"/>
          <ac:spMkLst>
            <pc:docMk/>
            <pc:sldMk cId="2040560022" sldId="2450"/>
            <ac:spMk id="9" creationId="{1AD07653-5303-4736-85D8-4CDF18F883FD}"/>
          </ac:spMkLst>
        </pc:spChg>
        <pc:spChg chg="del">
          <ac:chgData name="Romain Roguet" userId="7f6897c862d2ccb3" providerId="LiveId" clId="{AA645E73-B0F2-41D6-A835-C9E5E943C36B}" dt="2022-03-16T14:21:04.906" v="1499" actId="478"/>
          <ac:spMkLst>
            <pc:docMk/>
            <pc:sldMk cId="2040560022" sldId="2450"/>
            <ac:spMk id="10" creationId="{6968F74E-AB9F-4B7A-A190-6DAACC39E00D}"/>
          </ac:spMkLst>
        </pc:spChg>
        <pc:spChg chg="add mod">
          <ac:chgData name="Romain Roguet" userId="7f6897c862d2ccb3" providerId="LiveId" clId="{AA645E73-B0F2-41D6-A835-C9E5E943C36B}" dt="2022-03-16T14:26:16.340" v="1565" actId="1076"/>
          <ac:spMkLst>
            <pc:docMk/>
            <pc:sldMk cId="2040560022" sldId="2450"/>
            <ac:spMk id="13" creationId="{7EE01B46-F04B-41E7-8A55-F7CA1C18575A}"/>
          </ac:spMkLst>
        </pc:spChg>
        <pc:spChg chg="add mod">
          <ac:chgData name="Romain Roguet" userId="7f6897c862d2ccb3" providerId="LiveId" clId="{AA645E73-B0F2-41D6-A835-C9E5E943C36B}" dt="2022-03-16T14:26:39.076" v="1576" actId="1076"/>
          <ac:spMkLst>
            <pc:docMk/>
            <pc:sldMk cId="2040560022" sldId="2450"/>
            <ac:spMk id="14" creationId="{FE026145-308A-4590-8490-48793394AA2C}"/>
          </ac:spMkLst>
        </pc:spChg>
        <pc:picChg chg="add mod">
          <ac:chgData name="Romain Roguet" userId="7f6897c862d2ccb3" providerId="LiveId" clId="{AA645E73-B0F2-41D6-A835-C9E5E943C36B}" dt="2022-03-16T14:26:08.644" v="1555" actId="1076"/>
          <ac:picMkLst>
            <pc:docMk/>
            <pc:sldMk cId="2040560022" sldId="2450"/>
            <ac:picMk id="7" creationId="{9071EC03-5D0C-4B6C-BAE3-289B7BFF7801}"/>
          </ac:picMkLst>
        </pc:picChg>
        <pc:picChg chg="add mod">
          <ac:chgData name="Romain Roguet" userId="7f6897c862d2ccb3" providerId="LiveId" clId="{AA645E73-B0F2-41D6-A835-C9E5E943C36B}" dt="2022-03-16T14:26:19.436" v="1566" actId="1076"/>
          <ac:picMkLst>
            <pc:docMk/>
            <pc:sldMk cId="2040560022" sldId="2450"/>
            <ac:picMk id="11" creationId="{1D968714-BCE0-4114-9044-3AA2B761A59F}"/>
          </ac:picMkLst>
        </pc:picChg>
        <pc:picChg chg="del">
          <ac:chgData name="Romain Roguet" userId="7f6897c862d2ccb3" providerId="LiveId" clId="{AA645E73-B0F2-41D6-A835-C9E5E943C36B}" dt="2022-03-16T14:21:02.352" v="1496" actId="478"/>
          <ac:picMkLst>
            <pc:docMk/>
            <pc:sldMk cId="2040560022" sldId="2450"/>
            <ac:picMk id="12" creationId="{8147DC86-3697-4FD3-A480-6BACA742BA97}"/>
          </ac:picMkLst>
        </pc:picChg>
        <pc:picChg chg="del">
          <ac:chgData name="Romain Roguet" userId="7f6897c862d2ccb3" providerId="LiveId" clId="{AA645E73-B0F2-41D6-A835-C9E5E943C36B}" dt="2022-03-16T14:21:05.250" v="1500" actId="478"/>
          <ac:picMkLst>
            <pc:docMk/>
            <pc:sldMk cId="2040560022" sldId="2450"/>
            <ac:picMk id="15" creationId="{2A03BF41-4CA9-4B27-AE2C-36E5767D612A}"/>
          </ac:picMkLst>
        </pc:picChg>
      </pc:sldChg>
      <pc:sldChg chg="addSp delSp modSp add mod">
        <pc:chgData name="Romain Roguet" userId="7f6897c862d2ccb3" providerId="LiveId" clId="{AA645E73-B0F2-41D6-A835-C9E5E943C36B}" dt="2022-03-16T15:06:44.479" v="1716" actId="1076"/>
        <pc:sldMkLst>
          <pc:docMk/>
          <pc:sldMk cId="1164520882" sldId="2451"/>
        </pc:sldMkLst>
        <pc:spChg chg="mod">
          <ac:chgData name="Romain Roguet" userId="7f6897c862d2ccb3" providerId="LiveId" clId="{AA645E73-B0F2-41D6-A835-C9E5E943C36B}" dt="2022-03-16T15:06:44.479" v="1716" actId="1076"/>
          <ac:spMkLst>
            <pc:docMk/>
            <pc:sldMk cId="1164520882" sldId="2451"/>
            <ac:spMk id="3" creationId="{630828D2-3D05-423D-976F-2B18CE21B978}"/>
          </ac:spMkLst>
        </pc:spChg>
        <pc:spChg chg="del">
          <ac:chgData name="Romain Roguet" userId="7f6897c862d2ccb3" providerId="LiveId" clId="{AA645E73-B0F2-41D6-A835-C9E5E943C36B}" dt="2022-03-16T14:27:40.222" v="1579" actId="478"/>
          <ac:spMkLst>
            <pc:docMk/>
            <pc:sldMk cId="1164520882" sldId="2451"/>
            <ac:spMk id="13" creationId="{7EE01B46-F04B-41E7-8A55-F7CA1C18575A}"/>
          </ac:spMkLst>
        </pc:spChg>
        <pc:spChg chg="del">
          <ac:chgData name="Romain Roguet" userId="7f6897c862d2ccb3" providerId="LiveId" clId="{AA645E73-B0F2-41D6-A835-C9E5E943C36B}" dt="2022-03-16T14:27:41.691" v="1581" actId="478"/>
          <ac:spMkLst>
            <pc:docMk/>
            <pc:sldMk cId="1164520882" sldId="2451"/>
            <ac:spMk id="14" creationId="{FE026145-308A-4590-8490-48793394AA2C}"/>
          </ac:spMkLst>
        </pc:spChg>
        <pc:graphicFrameChg chg="add del mod">
          <ac:chgData name="Romain Roguet" userId="7f6897c862d2ccb3" providerId="LiveId" clId="{AA645E73-B0F2-41D6-A835-C9E5E943C36B}" dt="2022-03-16T14:51:34.132" v="1672" actId="478"/>
          <ac:graphicFrameMkLst>
            <pc:docMk/>
            <pc:sldMk cId="1164520882" sldId="2451"/>
            <ac:graphicFrameMk id="2" creationId="{36D156EC-9A3F-4465-A594-504BBA8C1C8C}"/>
          </ac:graphicFrameMkLst>
        </pc:graphicFrameChg>
        <pc:picChg chg="add mod">
          <ac:chgData name="Romain Roguet" userId="7f6897c862d2ccb3" providerId="LiveId" clId="{AA645E73-B0F2-41D6-A835-C9E5E943C36B}" dt="2022-03-16T15:06:27.823" v="1712" actId="1076"/>
          <ac:picMkLst>
            <pc:docMk/>
            <pc:sldMk cId="1164520882" sldId="2451"/>
            <ac:picMk id="6" creationId="{031CE2B1-C19D-4F7C-A0DF-4A2896966727}"/>
          </ac:picMkLst>
        </pc:picChg>
        <pc:picChg chg="del">
          <ac:chgData name="Romain Roguet" userId="7f6897c862d2ccb3" providerId="LiveId" clId="{AA645E73-B0F2-41D6-A835-C9E5E943C36B}" dt="2022-03-16T14:27:39.132" v="1578" actId="478"/>
          <ac:picMkLst>
            <pc:docMk/>
            <pc:sldMk cId="1164520882" sldId="2451"/>
            <ac:picMk id="7" creationId="{9071EC03-5D0C-4B6C-BAE3-289B7BFF7801}"/>
          </ac:picMkLst>
        </pc:picChg>
        <pc:picChg chg="del">
          <ac:chgData name="Romain Roguet" userId="7f6897c862d2ccb3" providerId="LiveId" clId="{AA645E73-B0F2-41D6-A835-C9E5E943C36B}" dt="2022-03-16T14:27:40.626" v="1580" actId="478"/>
          <ac:picMkLst>
            <pc:docMk/>
            <pc:sldMk cId="1164520882" sldId="2451"/>
            <ac:picMk id="11" creationId="{1D968714-BCE0-4114-9044-3AA2B761A59F}"/>
          </ac:picMkLst>
        </pc:picChg>
      </pc:sldChg>
      <pc:sldChg chg="addSp delSp modSp add mod">
        <pc:chgData name="Romain Roguet" userId="7f6897c862d2ccb3" providerId="LiveId" clId="{AA645E73-B0F2-41D6-A835-C9E5E943C36B}" dt="2022-03-16T15:00:19.456" v="1699" actId="1076"/>
        <pc:sldMkLst>
          <pc:docMk/>
          <pc:sldMk cId="3368784215" sldId="2452"/>
        </pc:sldMkLst>
        <pc:spChg chg="mod">
          <ac:chgData name="Romain Roguet" userId="7f6897c862d2ccb3" providerId="LiveId" clId="{AA645E73-B0F2-41D6-A835-C9E5E943C36B}" dt="2022-03-16T14:54:45.622" v="1687" actId="14100"/>
          <ac:spMkLst>
            <pc:docMk/>
            <pc:sldMk cId="3368784215" sldId="2452"/>
            <ac:spMk id="3" creationId="{630828D2-3D05-423D-976F-2B18CE21B978}"/>
          </ac:spMkLst>
        </pc:spChg>
        <pc:graphicFrameChg chg="del">
          <ac:chgData name="Romain Roguet" userId="7f6897c862d2ccb3" providerId="LiveId" clId="{AA645E73-B0F2-41D6-A835-C9E5E943C36B}" dt="2022-03-16T14:32:37.905" v="1630" actId="478"/>
          <ac:graphicFrameMkLst>
            <pc:docMk/>
            <pc:sldMk cId="3368784215" sldId="2452"/>
            <ac:graphicFrameMk id="2" creationId="{36D156EC-9A3F-4465-A594-504BBA8C1C8C}"/>
          </ac:graphicFrameMkLst>
        </pc:graphicFrameChg>
        <pc:picChg chg="add del mod modCrop">
          <ac:chgData name="Romain Roguet" userId="7f6897c862d2ccb3" providerId="LiveId" clId="{AA645E73-B0F2-41D6-A835-C9E5E943C36B}" dt="2022-03-16T14:39:30.564" v="1665" actId="478"/>
          <ac:picMkLst>
            <pc:docMk/>
            <pc:sldMk cId="3368784215" sldId="2452"/>
            <ac:picMk id="4" creationId="{E8817928-FA33-4A7C-863A-C73493896EEE}"/>
          </ac:picMkLst>
        </pc:picChg>
        <pc:picChg chg="add mod">
          <ac:chgData name="Romain Roguet" userId="7f6897c862d2ccb3" providerId="LiveId" clId="{AA645E73-B0F2-41D6-A835-C9E5E943C36B}" dt="2022-03-16T14:54:47.846" v="1688" actId="1076"/>
          <ac:picMkLst>
            <pc:docMk/>
            <pc:sldMk cId="3368784215" sldId="2452"/>
            <ac:picMk id="7" creationId="{6E850A23-976C-45EC-A3CB-94CC6C3DF5F9}"/>
          </ac:picMkLst>
        </pc:picChg>
        <pc:picChg chg="add del mod">
          <ac:chgData name="Romain Roguet" userId="7f6897c862d2ccb3" providerId="LiveId" clId="{AA645E73-B0F2-41D6-A835-C9E5E943C36B}" dt="2022-03-16T15:00:00.516" v="1697" actId="478"/>
          <ac:picMkLst>
            <pc:docMk/>
            <pc:sldMk cId="3368784215" sldId="2452"/>
            <ac:picMk id="9" creationId="{D7DF2330-3605-4FE5-80E2-FBBEEE117FCE}"/>
          </ac:picMkLst>
        </pc:picChg>
        <pc:picChg chg="add mod">
          <ac:chgData name="Romain Roguet" userId="7f6897c862d2ccb3" providerId="LiveId" clId="{AA645E73-B0F2-41D6-A835-C9E5E943C36B}" dt="2022-03-16T14:54:33.694" v="1683" actId="14100"/>
          <ac:picMkLst>
            <pc:docMk/>
            <pc:sldMk cId="3368784215" sldId="2452"/>
            <ac:picMk id="11" creationId="{718A481B-99B7-4E9F-AD85-171AF24C6FBF}"/>
          </ac:picMkLst>
        </pc:picChg>
        <pc:picChg chg="add mod">
          <ac:chgData name="Romain Roguet" userId="7f6897c862d2ccb3" providerId="LiveId" clId="{AA645E73-B0F2-41D6-A835-C9E5E943C36B}" dt="2022-03-16T15:00:19.456" v="1699" actId="1076"/>
          <ac:picMkLst>
            <pc:docMk/>
            <pc:sldMk cId="3368784215" sldId="2452"/>
            <ac:picMk id="13" creationId="{24881ED0-38EC-4664-A158-8048CC927D31}"/>
          </ac:picMkLst>
        </pc:picChg>
      </pc:sldChg>
      <pc:sldChg chg="addSp delSp modSp add mod">
        <pc:chgData name="Romain Roguet" userId="7f6897c862d2ccb3" providerId="LiveId" clId="{AA645E73-B0F2-41D6-A835-C9E5E943C36B}" dt="2022-03-16T15:23:51.665" v="1860" actId="1076"/>
        <pc:sldMkLst>
          <pc:docMk/>
          <pc:sldMk cId="201486515" sldId="2453"/>
        </pc:sldMkLst>
        <pc:spChg chg="mod">
          <ac:chgData name="Romain Roguet" userId="7f6897c862d2ccb3" providerId="LiveId" clId="{AA645E73-B0F2-41D6-A835-C9E5E943C36B}" dt="2022-03-16T14:55:13.877" v="1693" actId="14100"/>
          <ac:spMkLst>
            <pc:docMk/>
            <pc:sldMk cId="201486515" sldId="2453"/>
            <ac:spMk id="3" creationId="{630828D2-3D05-423D-976F-2B18CE21B978}"/>
          </ac:spMkLst>
        </pc:spChg>
        <pc:picChg chg="del">
          <ac:chgData name="Romain Roguet" userId="7f6897c862d2ccb3" providerId="LiveId" clId="{AA645E73-B0F2-41D6-A835-C9E5E943C36B}" dt="2022-03-16T14:33:58.201" v="1657" actId="478"/>
          <ac:picMkLst>
            <pc:docMk/>
            <pc:sldMk cId="201486515" sldId="2453"/>
            <ac:picMk id="4" creationId="{E8817928-FA33-4A7C-863A-C73493896EEE}"/>
          </ac:picMkLst>
        </pc:picChg>
        <pc:picChg chg="add del mod">
          <ac:chgData name="Romain Roguet" userId="7f6897c862d2ccb3" providerId="LiveId" clId="{AA645E73-B0F2-41D6-A835-C9E5E943C36B}" dt="2022-03-16T14:39:28.966" v="1664" actId="478"/>
          <ac:picMkLst>
            <pc:docMk/>
            <pc:sldMk cId="201486515" sldId="2453"/>
            <ac:picMk id="6" creationId="{816AC776-1F4A-4A5D-AB13-B39F16AC38C2}"/>
          </ac:picMkLst>
        </pc:picChg>
        <pc:picChg chg="mod">
          <ac:chgData name="Romain Roguet" userId="7f6897c862d2ccb3" providerId="LiveId" clId="{AA645E73-B0F2-41D6-A835-C9E5E943C36B}" dt="2022-03-16T14:55:17.334" v="1694" actId="1076"/>
          <ac:picMkLst>
            <pc:docMk/>
            <pc:sldMk cId="201486515" sldId="2453"/>
            <ac:picMk id="7" creationId="{6E850A23-976C-45EC-A3CB-94CC6C3DF5F9}"/>
          </ac:picMkLst>
        </pc:picChg>
        <pc:picChg chg="add del mod">
          <ac:chgData name="Romain Roguet" userId="7f6897c862d2ccb3" providerId="LiveId" clId="{AA645E73-B0F2-41D6-A835-C9E5E943C36B}" dt="2022-03-16T14:59:58.639" v="1696" actId="478"/>
          <ac:picMkLst>
            <pc:docMk/>
            <pc:sldMk cId="201486515" sldId="2453"/>
            <ac:picMk id="8" creationId="{670F5F40-F206-426E-ABBC-31E6FB519515}"/>
          </ac:picMkLst>
        </pc:picChg>
        <pc:picChg chg="add mod">
          <ac:chgData name="Romain Roguet" userId="7f6897c862d2ccb3" providerId="LiveId" clId="{AA645E73-B0F2-41D6-A835-C9E5E943C36B}" dt="2022-03-16T15:00:41.544" v="1701" actId="1076"/>
          <ac:picMkLst>
            <pc:docMk/>
            <pc:sldMk cId="201486515" sldId="2453"/>
            <ac:picMk id="10" creationId="{51ECBCF8-8226-49CB-8800-DBB62C9D92A0}"/>
          </ac:picMkLst>
        </pc:picChg>
        <pc:picChg chg="add del mod">
          <ac:chgData name="Romain Roguet" userId="7f6897c862d2ccb3" providerId="LiveId" clId="{AA645E73-B0F2-41D6-A835-C9E5E943C36B}" dt="2022-03-16T15:23:42.142" v="1854" actId="478"/>
          <ac:picMkLst>
            <pc:docMk/>
            <pc:sldMk cId="201486515" sldId="2453"/>
            <ac:picMk id="12" creationId="{ED70E94C-B882-4691-BEE7-09D4CC8E4965}"/>
          </ac:picMkLst>
        </pc:picChg>
        <pc:picChg chg="add mod">
          <ac:chgData name="Romain Roguet" userId="7f6897c862d2ccb3" providerId="LiveId" clId="{AA645E73-B0F2-41D6-A835-C9E5E943C36B}" dt="2022-03-16T15:23:51.665" v="1860" actId="1076"/>
          <ac:picMkLst>
            <pc:docMk/>
            <pc:sldMk cId="201486515" sldId="2453"/>
            <ac:picMk id="14" creationId="{44673995-A419-4627-8F45-53490B79BB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FF8CE5-8F10-44C0-9C39-546670BBEF75}" type="datetime1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459EFB-BE35-4D00-B2DA-D3A8ABB6D46B}" type="datetime1">
              <a:rPr lang="fr-FR" noProof="0" smtClean="0"/>
              <a:t>25/04/2022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9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Vérifier si mon code n’a pas d’erreur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6677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03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36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fr-FR" dirty="0"/>
              <a:t>Premier stage développeur web chez </a:t>
            </a:r>
            <a:r>
              <a:rPr lang="fr-FR" dirty="0" err="1"/>
              <a:t>Booki</a:t>
            </a:r>
            <a:r>
              <a:rPr lang="fr-FR" dirty="0"/>
              <a:t>, une petite entreprise proposant un outil de planification de vacances ! Son site permet aux usagers de trouver des hébergements et des activités dans la ville de leur choix. </a:t>
            </a:r>
          </a:p>
          <a:p>
            <a:pPr marL="171450" indent="-171450" rtl="0">
              <a:buFontTx/>
              <a:buChar char="-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Je suis chargé de créer ce prototype en intégrant la maquette en HTML et CSS.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72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Identification des différentes parties</a:t>
            </a:r>
          </a:p>
          <a:p>
            <a:r>
              <a:rPr lang="fr-FR" dirty="0"/>
              <a:t>- Choix des éléments html correspondent</a:t>
            </a:r>
          </a:p>
          <a:p>
            <a:r>
              <a:rPr lang="fr-FR" dirty="0"/>
              <a:t>- Utilisation de display:flex pour l’agencement des principaux éléments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7786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Utilisation de </a:t>
            </a:r>
            <a:r>
              <a:rPr lang="fr-FR" dirty="0" err="1"/>
              <a:t>flex</a:t>
            </a:r>
            <a:r>
              <a:rPr lang="fr-FR" dirty="0"/>
              <a:t> pour aligner le logo à gauche et le menu + le lien d’inscription à droite.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52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L’icone dans le bouton rechercher ne s’affiche que sur mobile</a:t>
            </a:r>
          </a:p>
          <a:p>
            <a:r>
              <a:rPr lang="fr-FR" dirty="0"/>
              <a:t>- Les filtres sont des </a:t>
            </a:r>
            <a:r>
              <a:rPr lang="fr-FR" dirty="0" err="1"/>
              <a:t>checkbox</a:t>
            </a:r>
            <a:r>
              <a:rPr lang="fr-FR" dirty="0"/>
              <a:t> personnalisé pour pouvoir en sélectionner plusieurs.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638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ARTICLE</a:t>
            </a:r>
          </a:p>
          <a:p>
            <a:r>
              <a:rPr lang="fr-FR" dirty="0"/>
              <a:t>- Utilisation de display: </a:t>
            </a:r>
            <a:r>
              <a:rPr lang="fr-FR" dirty="0" err="1"/>
              <a:t>flex</a:t>
            </a:r>
            <a:r>
              <a:rPr lang="fr-FR" dirty="0"/>
              <a:t> et </a:t>
            </a:r>
            <a:r>
              <a:rPr lang="fr-FR" dirty="0" err="1"/>
              <a:t>flex</a:t>
            </a:r>
            <a:r>
              <a:rPr lang="fr-FR" dirty="0"/>
              <a:t>-wrap: wrap</a:t>
            </a:r>
          </a:p>
          <a:p>
            <a:r>
              <a:rPr lang="fr-FR" dirty="0"/>
              <a:t>- Un style active pour les étoiles en bleu</a:t>
            </a:r>
          </a:p>
          <a:p>
            <a:endParaRPr lang="fr-FR" dirty="0"/>
          </a:p>
          <a:p>
            <a:r>
              <a:rPr lang="fr-FR" dirty="0"/>
              <a:t>	ASIDE</a:t>
            </a:r>
          </a:p>
          <a:p>
            <a:pPr marL="102870" indent="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</a:rPr>
              <a:t>- Utilisation de display: </a:t>
            </a:r>
            <a:r>
              <a:rPr lang="fr-FR" sz="1200" dirty="0" err="1">
                <a:solidFill>
                  <a:schemeClr val="bg1"/>
                </a:solidFill>
              </a:rPr>
              <a:t>flex</a:t>
            </a:r>
            <a:r>
              <a:rPr lang="fr-FR" sz="1200" dirty="0">
                <a:solidFill>
                  <a:schemeClr val="bg1"/>
                </a:solidFill>
              </a:rPr>
              <a:t> et </a:t>
            </a:r>
            <a:r>
              <a:rPr lang="fr-FR" sz="1200" dirty="0" err="1">
                <a:solidFill>
                  <a:schemeClr val="bg1"/>
                </a:solidFill>
              </a:rPr>
              <a:t>flex</a:t>
            </a:r>
            <a:r>
              <a:rPr lang="fr-FR" sz="1200" dirty="0">
                <a:solidFill>
                  <a:schemeClr val="bg1"/>
                </a:solidFill>
              </a:rPr>
              <a:t>-direction: </a:t>
            </a:r>
            <a:r>
              <a:rPr lang="fr-FR" sz="1200" dirty="0" err="1">
                <a:solidFill>
                  <a:schemeClr val="bg1"/>
                </a:solidFill>
              </a:rPr>
              <a:t>column</a:t>
            </a:r>
            <a:endParaRPr lang="fr-FR" sz="1200" dirty="0">
              <a:solidFill>
                <a:schemeClr val="bg1"/>
              </a:solidFill>
            </a:endParaRPr>
          </a:p>
          <a:p>
            <a:pPr marL="102870" indent="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fr-FR" sz="1200" dirty="0">
                <a:solidFill>
                  <a:schemeClr val="bg1"/>
                </a:solidFill>
              </a:rPr>
              <a:t>- Icone positionnée à droite avec un </a:t>
            </a:r>
            <a:r>
              <a:rPr lang="fr-FR" sz="1200" dirty="0" err="1">
                <a:solidFill>
                  <a:schemeClr val="bg1"/>
                </a:solidFill>
              </a:rPr>
              <a:t>float</a:t>
            </a:r>
            <a:r>
              <a:rPr lang="fr-FR" sz="1200" dirty="0">
                <a:solidFill>
                  <a:schemeClr val="bg1"/>
                </a:solidFill>
              </a:rPr>
              <a:t>: right</a:t>
            </a:r>
            <a:endParaRPr lang="en-US" sz="12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705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Utilisation de colonnes pour pouvoir gérer les différentes hauteur des cartes.</a:t>
            </a:r>
          </a:p>
          <a:p>
            <a:r>
              <a:rPr lang="fr-FR" dirty="0"/>
              <a:t>- Contrairement aux cartes de #populaires et #hébergements, le texte de la carte est sur l’image pour être le plus fidèle possible à la maquette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6057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Utilisation de colonnes comme pour #activites</a:t>
            </a:r>
          </a:p>
          <a:p>
            <a:r>
              <a:rPr lang="fr-FR" dirty="0"/>
              <a:t>- Le </a:t>
            </a:r>
            <a:r>
              <a:rPr lang="fr-FR" dirty="0" err="1"/>
              <a:t>footer</a:t>
            </a:r>
            <a:r>
              <a:rPr lang="fr-FR" dirty="0"/>
              <a:t> occupe toute la largeur de la page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A3BE989-76B8-4F13-9267-01FDA45C437A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263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4519" y="1189038"/>
            <a:ext cx="11002962" cy="49879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 rtlCol="0"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Modifiez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fr-FR" noProof="0"/>
              <a:t>Modifiez les styles du texte du masque</a:t>
            </a:r>
          </a:p>
          <a:p>
            <a:pPr lvl="1" rtl="0">
              <a:lnSpc>
                <a:spcPct val="150000"/>
              </a:lnSpc>
            </a:pPr>
            <a:r>
              <a:rPr lang="fr-FR" noProof="0"/>
              <a:t>Deuxième niveau</a:t>
            </a:r>
          </a:p>
          <a:p>
            <a:pPr lvl="2" rtl="0">
              <a:lnSpc>
                <a:spcPct val="150000"/>
              </a:lnSpc>
            </a:pPr>
            <a:r>
              <a:rPr lang="fr-FR" noProof="0"/>
              <a:t>Troisième niveau</a:t>
            </a:r>
          </a:p>
          <a:p>
            <a:pPr lvl="3" rtl="0">
              <a:lnSpc>
                <a:spcPct val="150000"/>
              </a:lnSpc>
            </a:pPr>
            <a:r>
              <a:rPr lang="fr-FR" noProof="0"/>
              <a:t>Quatrième niveau</a:t>
            </a:r>
          </a:p>
          <a:p>
            <a:pPr lvl="4" rtl="0">
              <a:lnSpc>
                <a:spcPct val="150000"/>
              </a:lnSpc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2400" b="1" dirty="0">
                <a:latin typeface="+mj-lt"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Modifiez les styles du texte du masque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Deuxième niveau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Troisième niveau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Quatrième niveau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pic>
        <p:nvPicPr>
          <p:cNvPr id="11" name="Graphisme 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 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5" name="Graphisme 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pic>
          <p:nvPicPr>
            <p:cNvPr id="17" name="Graphisme 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3810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’image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rtlCol="0"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Espace réservé au numéro de diapositive 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DE MASQUE DES DIAPOSITIVES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6B8994-D221-4700-A133-4FCBC9C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au numéro de diapositive 3">
            <a:extLst>
              <a:ext uri="{FF2B5EF4-FFF2-40B4-BE49-F238E27FC236}">
                <a16:creationId xmlns:a16="http://schemas.microsoft.com/office/drawing/2014/main" id="{CCBE36DC-B3F9-4725-94B8-EAD411E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F50108F-20E3-412D-860B-14CB119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9144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Rectangle : Coin rogné 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62" r:id="rId8"/>
    <p:sldLayoutId id="2147483669" r:id="rId9"/>
    <p:sldLayoutId id="2147483661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4" descr="Conception triangulaire d’un toit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637290" y="1382902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Soutenance</a:t>
            </a:r>
            <a:br>
              <a:rPr lang="fr-FR" dirty="0"/>
            </a:br>
            <a:r>
              <a:rPr lang="fr-FR" dirty="0"/>
              <a:t>Projet </a:t>
            </a:r>
            <a:r>
              <a:rPr lang="fr-FR" dirty="0" err="1"/>
              <a:t>booki</a:t>
            </a:r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4096149"/>
            <a:ext cx="6609256" cy="450503"/>
          </a:xfrm>
        </p:spPr>
        <p:txBody>
          <a:bodyPr rtlCol="0"/>
          <a:lstStyle/>
          <a:p>
            <a:pPr rtl="0"/>
            <a:r>
              <a:rPr lang="fr-FR" dirty="0"/>
              <a:t>Romain Roguet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-152400"/>
            <a:ext cx="11002962" cy="1189038"/>
          </a:xfrm>
        </p:spPr>
        <p:txBody>
          <a:bodyPr>
            <a:normAutofit/>
          </a:bodyPr>
          <a:lstStyle/>
          <a:p>
            <a:r>
              <a:rPr lang="fr-FR" sz="4000" dirty="0"/>
              <a:t>W3C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10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71EC03-5D0C-4B6C-BAE3-289B7BFF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953" y="852608"/>
            <a:ext cx="9336685" cy="38487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968714-BCE0-4114-9044-3AA2B76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953" y="4883958"/>
            <a:ext cx="5812765" cy="16862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EE01B46-F04B-41E7-8A55-F7CA1C18575A}"/>
              </a:ext>
            </a:extLst>
          </p:cNvPr>
          <p:cNvSpPr txBox="1"/>
          <p:nvPr/>
        </p:nvSpPr>
        <p:spPr>
          <a:xfrm>
            <a:off x="1044440" y="1371600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  <a:p>
            <a:r>
              <a:rPr lang="fr-FR" sz="24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6145-308A-4590-8490-48793394AA2C}"/>
              </a:ext>
            </a:extLst>
          </p:cNvPr>
          <p:cNvSpPr txBox="1"/>
          <p:nvPr/>
        </p:nvSpPr>
        <p:spPr>
          <a:xfrm>
            <a:off x="1206777" y="5496250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4056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488" y="2834481"/>
            <a:ext cx="3475662" cy="1189038"/>
          </a:xfrm>
        </p:spPr>
        <p:txBody>
          <a:bodyPr>
            <a:normAutofit/>
          </a:bodyPr>
          <a:lstStyle/>
          <a:p>
            <a:r>
              <a:rPr lang="fr-FR" sz="4000" dirty="0"/>
              <a:t>Rendu desktop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11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1CE2B1-C19D-4F7C-A0DF-4A289696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78" y="186715"/>
            <a:ext cx="4717545" cy="65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869" y="63021"/>
            <a:ext cx="7663132" cy="1189038"/>
          </a:xfrm>
        </p:spPr>
        <p:txBody>
          <a:bodyPr>
            <a:normAutofit/>
          </a:bodyPr>
          <a:lstStyle/>
          <a:p>
            <a:r>
              <a:rPr lang="fr-FR" sz="3200" dirty="0"/>
              <a:t>Responsive tablette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12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850A23-976C-45EC-A3CB-94CC6C3D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0" y="1873804"/>
            <a:ext cx="5772150" cy="238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8A481B-99B7-4E9F-AD85-171AF24C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7" y="190308"/>
            <a:ext cx="4253531" cy="65444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881ED0-38EC-4664-A158-8048CC927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97" y="2452906"/>
            <a:ext cx="48672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8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378" y="0"/>
            <a:ext cx="8517621" cy="1189038"/>
          </a:xfrm>
        </p:spPr>
        <p:txBody>
          <a:bodyPr>
            <a:normAutofit/>
          </a:bodyPr>
          <a:lstStyle/>
          <a:p>
            <a:r>
              <a:rPr lang="fr-FR" sz="3200" dirty="0"/>
              <a:t>Responsive smartphone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13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850A23-976C-45EC-A3CB-94CC6C3D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13" y="2093811"/>
            <a:ext cx="5772150" cy="238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1ECBCF8-8226-49CB-8800-DBB62C9D9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38" y="2858068"/>
            <a:ext cx="3009900" cy="2190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673995-A419-4627-8F45-53490B79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" y="238411"/>
            <a:ext cx="4008314" cy="63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97D2725-75F4-45AA-950F-2F67BBF8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rtlCol="0"/>
          <a:lstStyle/>
          <a:p>
            <a:pPr rtl="0"/>
            <a:r>
              <a:rPr lang="fr-FR" noProof="1"/>
              <a:t>Titre :</a:t>
            </a:r>
          </a:p>
        </p:txBody>
      </p:sp>
      <p:pic>
        <p:nvPicPr>
          <p:cNvPr id="5" name="Espace réservé d’image 4" descr="Bâtiment abstrait" title="Construction abstraite">
            <a:extLst>
              <a:ext uri="{FF2B5EF4-FFF2-40B4-BE49-F238E27FC236}">
                <a16:creationId xmlns:a16="http://schemas.microsoft.com/office/drawing/2014/main" id="{A0DC386B-E165-424D-B694-E2C45FFA40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 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568221" y="4076700"/>
            <a:ext cx="5386926" cy="2131595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4487" y="4223911"/>
            <a:ext cx="5357513" cy="2634089"/>
          </a:xfrm>
          <a:prstGeom prst="rect">
            <a:avLst/>
          </a:prstGeom>
          <a:solidFill>
            <a:srgbClr val="2F33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6D4BFC2-69CA-4ED6-89E7-A9ADB571E7A4}"/>
              </a:ext>
            </a:extLst>
          </p:cNvPr>
          <p:cNvSpPr/>
          <p:nvPr/>
        </p:nvSpPr>
        <p:spPr>
          <a:xfrm>
            <a:off x="6834487" y="4223912"/>
            <a:ext cx="5357513" cy="263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91440" rtlCol="0" anchor="ctr"/>
          <a:lstStyle/>
          <a:p>
            <a:pPr algn="ctr" rtl="0"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4800" b="1" noProof="1">
                <a:solidFill>
                  <a:schemeClr val="bg1"/>
                </a:solidFill>
                <a:latin typeface="+mj-lt"/>
                <a:cs typeface="Gill Sans" panose="020B0502020104020203" pitchFamily="34" charset="-79"/>
              </a:rPr>
              <a:t>Bilan</a:t>
            </a:r>
            <a:endParaRPr lang="fr-FR" sz="12000" noProof="1">
              <a:latin typeface="+mj-lt"/>
            </a:endParaRPr>
          </a:p>
        </p:txBody>
      </p:sp>
      <p:sp>
        <p:nvSpPr>
          <p:cNvPr id="9" name="Rectangle : Coin rogné 8" descr="Zone d’accentuation de pied de page">
            <a:extLst>
              <a:ext uri="{FF2B5EF4-FFF2-40B4-BE49-F238E27FC236}">
                <a16:creationId xmlns:a16="http://schemas.microsoft.com/office/drawing/2014/main" id="{DF712259-BEF9-4B45-8D68-5F74C49207D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1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06B3DE3-5308-4ADE-BC26-2976548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1" smtClean="0"/>
              <a:pPr rtl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Bâtiment" title="Bâtiment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4229" y="8626"/>
            <a:ext cx="9927771" cy="6858000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 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sme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r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17" y="594053"/>
            <a:ext cx="4351911" cy="2384466"/>
          </a:xfrm>
        </p:spPr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91928" y="2454840"/>
            <a:ext cx="5383288" cy="680245"/>
          </a:xfrm>
        </p:spPr>
        <p:txBody>
          <a:bodyPr rtlCol="0"/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Structure du site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Réalisation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Responsive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Bilan</a:t>
            </a:r>
          </a:p>
        </p:txBody>
      </p:sp>
      <p:sp>
        <p:nvSpPr>
          <p:cNvPr id="11" name="Rectangle : Coin rogné 10" descr="Zone d’accentuation de pied de page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60058"/>
            <a:ext cx="11002962" cy="1189038"/>
          </a:xfrm>
        </p:spPr>
        <p:txBody>
          <a:bodyPr rtlCol="0"/>
          <a:lstStyle/>
          <a:p>
            <a:pPr rtl="0"/>
            <a:r>
              <a:rPr lang="fr-FR" noProof="1"/>
              <a:t>Contexte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fr-FR" noProof="1" smtClean="0"/>
              <a:pPr rtl="0"/>
              <a:t>3</a:t>
            </a:fld>
            <a:endParaRPr lang="fr-FR" noProof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2C960F-1C78-44AE-81EE-B4BC5AB0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29" y="2635342"/>
            <a:ext cx="2428875" cy="1162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AD684C-C9C2-426D-BF6B-50EC0AC74E6D}"/>
              </a:ext>
            </a:extLst>
          </p:cNvPr>
          <p:cNvSpPr txBox="1"/>
          <p:nvPr/>
        </p:nvSpPr>
        <p:spPr>
          <a:xfrm>
            <a:off x="6096000" y="2246871"/>
            <a:ext cx="4211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Qu’est-ce qui a été réalisé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Pourquoi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Pour qui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75216AF-A5B5-4D01-9005-93C8A829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4" y="-83890"/>
            <a:ext cx="6509856" cy="1189038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Comment je structure mon html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776765-626E-431F-89AF-01FE227A9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4</a:t>
            </a:fld>
            <a:endParaRPr lang="fr-FR" noProof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6F674D-5926-450B-8D93-1F59259F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50" y="1005579"/>
            <a:ext cx="4263102" cy="5575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574372-9BA5-47DB-A3B5-E395412AA749}"/>
              </a:ext>
            </a:extLst>
          </p:cNvPr>
          <p:cNvSpPr/>
          <p:nvPr/>
        </p:nvSpPr>
        <p:spPr>
          <a:xfrm>
            <a:off x="5905850" y="1005579"/>
            <a:ext cx="4263102" cy="345049"/>
          </a:xfrm>
          <a:prstGeom prst="rect">
            <a:avLst/>
          </a:prstGeom>
          <a:noFill/>
          <a:ln w="38100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3EAC1A-3662-4905-9065-4FBF031D522E}"/>
              </a:ext>
            </a:extLst>
          </p:cNvPr>
          <p:cNvSpPr txBox="1"/>
          <p:nvPr/>
        </p:nvSpPr>
        <p:spPr>
          <a:xfrm>
            <a:off x="7353697" y="658614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45AA3605-402E-4B5A-B63F-705961ED185B}"/>
              </a:ext>
            </a:extLst>
          </p:cNvPr>
          <p:cNvSpPr/>
          <p:nvPr/>
        </p:nvSpPr>
        <p:spPr>
          <a:xfrm rot="10800000">
            <a:off x="5015750" y="1005578"/>
            <a:ext cx="793186" cy="5575585"/>
          </a:xfrm>
          <a:prstGeom prst="rightBrace">
            <a:avLst/>
          </a:prstGeom>
          <a:ln>
            <a:solidFill>
              <a:srgbClr val="05E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20307C-9990-4FD5-8E20-6C343CFAB8C0}"/>
              </a:ext>
            </a:extLst>
          </p:cNvPr>
          <p:cNvSpPr txBox="1"/>
          <p:nvPr/>
        </p:nvSpPr>
        <p:spPr>
          <a:xfrm>
            <a:off x="4139968" y="3608705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440BA-9966-4951-8D70-DFDBE809C675}"/>
              </a:ext>
            </a:extLst>
          </p:cNvPr>
          <p:cNvSpPr/>
          <p:nvPr/>
        </p:nvSpPr>
        <p:spPr>
          <a:xfrm>
            <a:off x="5905850" y="5964572"/>
            <a:ext cx="4263102" cy="644071"/>
          </a:xfrm>
          <a:prstGeom prst="rect">
            <a:avLst/>
          </a:prstGeom>
          <a:noFill/>
          <a:ln w="38100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EEAC2AA-D91B-4A43-AB77-964FB556503D}"/>
              </a:ext>
            </a:extLst>
          </p:cNvPr>
          <p:cNvSpPr txBox="1"/>
          <p:nvPr/>
        </p:nvSpPr>
        <p:spPr>
          <a:xfrm>
            <a:off x="10291770" y="6101941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footer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92177-9B5C-4643-B86C-58B8395F3BB4}"/>
              </a:ext>
            </a:extLst>
          </p:cNvPr>
          <p:cNvSpPr/>
          <p:nvPr/>
        </p:nvSpPr>
        <p:spPr>
          <a:xfrm>
            <a:off x="5905850" y="1359017"/>
            <a:ext cx="4263102" cy="8439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13777-E260-43F0-8EE0-B9F24E12F219}"/>
              </a:ext>
            </a:extLst>
          </p:cNvPr>
          <p:cNvSpPr/>
          <p:nvPr/>
        </p:nvSpPr>
        <p:spPr>
          <a:xfrm>
            <a:off x="5905850" y="2203006"/>
            <a:ext cx="4263102" cy="20082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79AD7-8D73-482D-A2A9-4F6C6B982B5A}"/>
              </a:ext>
            </a:extLst>
          </p:cNvPr>
          <p:cNvSpPr/>
          <p:nvPr/>
        </p:nvSpPr>
        <p:spPr>
          <a:xfrm>
            <a:off x="5905850" y="4211273"/>
            <a:ext cx="4263102" cy="1725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83BAE3-DCAB-4A67-9BB7-9785799FC44B}"/>
              </a:ext>
            </a:extLst>
          </p:cNvPr>
          <p:cNvSpPr txBox="1"/>
          <p:nvPr/>
        </p:nvSpPr>
        <p:spPr>
          <a:xfrm>
            <a:off x="7547829" y="1413966"/>
            <a:ext cx="11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Section 1</a:t>
            </a:r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1DB353B6-0084-4C24-A5BB-39676F119AFB}"/>
              </a:ext>
            </a:extLst>
          </p:cNvPr>
          <p:cNvSpPr/>
          <p:nvPr/>
        </p:nvSpPr>
        <p:spPr>
          <a:xfrm>
            <a:off x="10222702" y="1350628"/>
            <a:ext cx="424272" cy="4578076"/>
          </a:xfrm>
          <a:prstGeom prst="rightBrace">
            <a:avLst/>
          </a:prstGeom>
          <a:ln>
            <a:solidFill>
              <a:srgbClr val="05EE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1E9934-4132-4292-8392-B0D34858C61A}"/>
              </a:ext>
            </a:extLst>
          </p:cNvPr>
          <p:cNvSpPr txBox="1"/>
          <p:nvPr/>
        </p:nvSpPr>
        <p:spPr>
          <a:xfrm>
            <a:off x="10594367" y="3455000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E718DB-51F5-4F65-8639-D84210489517}"/>
              </a:ext>
            </a:extLst>
          </p:cNvPr>
          <p:cNvSpPr txBox="1"/>
          <p:nvPr/>
        </p:nvSpPr>
        <p:spPr>
          <a:xfrm>
            <a:off x="7547830" y="4180479"/>
            <a:ext cx="111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Section 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B971ABB-ED64-4758-AED8-EBF2805EDE39}"/>
              </a:ext>
            </a:extLst>
          </p:cNvPr>
          <p:cNvSpPr txBox="1"/>
          <p:nvPr/>
        </p:nvSpPr>
        <p:spPr>
          <a:xfrm>
            <a:off x="7547829" y="2152264"/>
            <a:ext cx="117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20822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/>
          <a:p>
            <a:r>
              <a:rPr lang="fr-FR" sz="2800" dirty="0"/>
              <a:t>Réalisation du header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E67DE2F-9FC5-4718-A8D8-3AA4544A0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054"/>
          <a:stretch/>
        </p:blipFill>
        <p:spPr>
          <a:xfrm>
            <a:off x="1912220" y="1784261"/>
            <a:ext cx="8367557" cy="6506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424C272-30DE-4AFB-BD51-B7703FE6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4" y="3429000"/>
            <a:ext cx="59626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/>
          <a:p>
            <a:r>
              <a:rPr lang="fr-FR" sz="2800" dirty="0"/>
              <a:t>Réalisation de la section 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FC2B37-2804-427E-96A0-E94FBF6A2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" r="28523" b="78941"/>
          <a:stretch/>
        </p:blipFill>
        <p:spPr>
          <a:xfrm>
            <a:off x="4353083" y="1253179"/>
            <a:ext cx="6866605" cy="18417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529FC3B-3331-4A29-BD20-15CACDB4D266}"/>
              </a:ext>
            </a:extLst>
          </p:cNvPr>
          <p:cNvSpPr txBox="1"/>
          <p:nvPr/>
        </p:nvSpPr>
        <p:spPr>
          <a:xfrm>
            <a:off x="2712280" y="1189038"/>
            <a:ext cx="302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Titre 1 </a:t>
            </a:r>
          </a:p>
          <a:p>
            <a:r>
              <a:rPr lang="fr-FR" dirty="0">
                <a:solidFill>
                  <a:schemeClr val="bg1"/>
                </a:solidFill>
              </a:rPr>
              <a:t>Paragraphe</a:t>
            </a:r>
          </a:p>
          <a:p>
            <a:r>
              <a:rPr lang="fr-FR" dirty="0">
                <a:solidFill>
                  <a:schemeClr val="bg1"/>
                </a:solidFill>
              </a:rPr>
              <a:t>Forme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6B941-E1D8-4798-BA44-4DC6DC23195F}"/>
              </a:ext>
            </a:extLst>
          </p:cNvPr>
          <p:cNvSpPr/>
          <p:nvPr/>
        </p:nvSpPr>
        <p:spPr>
          <a:xfrm>
            <a:off x="4512833" y="2195659"/>
            <a:ext cx="6547104" cy="552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EEAE6-D8AF-421E-A121-5CF12979C5A8}"/>
              </a:ext>
            </a:extLst>
          </p:cNvPr>
          <p:cNvSpPr/>
          <p:nvPr/>
        </p:nvSpPr>
        <p:spPr>
          <a:xfrm>
            <a:off x="4595129" y="2837238"/>
            <a:ext cx="3191256" cy="258663"/>
          </a:xfrm>
          <a:prstGeom prst="rect">
            <a:avLst/>
          </a:prstGeom>
          <a:noFill/>
          <a:ln w="38100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B50EBC-B50D-4851-BAAF-7653E35F0716}"/>
              </a:ext>
            </a:extLst>
          </p:cNvPr>
          <p:cNvSpPr txBox="1"/>
          <p:nvPr/>
        </p:nvSpPr>
        <p:spPr>
          <a:xfrm>
            <a:off x="2195954" y="2262469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Titre 2 et 4 boutons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7A4DE-9F27-465F-9E45-38035413C728}"/>
              </a:ext>
            </a:extLst>
          </p:cNvPr>
          <p:cNvSpPr txBox="1"/>
          <p:nvPr/>
        </p:nvSpPr>
        <p:spPr>
          <a:xfrm>
            <a:off x="2068483" y="278190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5EE55"/>
                </a:solidFill>
              </a:rPr>
              <a:t>Paragraphe avec icône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833FE0-9FF6-486A-BA7C-A88D656E6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83" y="3301336"/>
            <a:ext cx="7494958" cy="3416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92301B-1BE9-4376-9683-116D8B96300E}"/>
              </a:ext>
            </a:extLst>
          </p:cNvPr>
          <p:cNvSpPr/>
          <p:nvPr/>
        </p:nvSpPr>
        <p:spPr>
          <a:xfrm>
            <a:off x="2276475" y="4819650"/>
            <a:ext cx="6429375" cy="1162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D7BFC7-7E0F-4CC2-95EA-7FE6B55BF3AA}"/>
              </a:ext>
            </a:extLst>
          </p:cNvPr>
          <p:cNvSpPr/>
          <p:nvPr/>
        </p:nvSpPr>
        <p:spPr>
          <a:xfrm>
            <a:off x="2276475" y="6057803"/>
            <a:ext cx="6429374" cy="485872"/>
          </a:xfrm>
          <a:prstGeom prst="rect">
            <a:avLst/>
          </a:prstGeom>
          <a:noFill/>
          <a:ln w="38100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1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/>
      <p:bldP spid="14" grpId="0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-106227"/>
            <a:ext cx="11002962" cy="1189038"/>
          </a:xfrm>
        </p:spPr>
        <p:txBody>
          <a:bodyPr>
            <a:normAutofit/>
          </a:bodyPr>
          <a:lstStyle/>
          <a:p>
            <a:r>
              <a:rPr lang="fr-FR" sz="2800" dirty="0"/>
              <a:t>Réalisation de la section 2 et de l’aside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7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3474497-F9BE-4AEA-98E5-B9CCB5218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" t="23457" r="3256" b="44563"/>
          <a:stretch/>
        </p:blipFill>
        <p:spPr>
          <a:xfrm>
            <a:off x="3339977" y="934821"/>
            <a:ext cx="5512046" cy="24941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AB4DA8-BD46-486A-9174-8E370BBC7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591503"/>
            <a:ext cx="4204525" cy="31031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646847-68DD-46DA-A993-85AB65BD4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275" y="3585878"/>
            <a:ext cx="4204525" cy="3108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65A342-0859-4ED2-AE08-F4F4348A0F33}"/>
              </a:ext>
            </a:extLst>
          </p:cNvPr>
          <p:cNvSpPr/>
          <p:nvPr/>
        </p:nvSpPr>
        <p:spPr>
          <a:xfrm>
            <a:off x="3260785" y="836762"/>
            <a:ext cx="3652079" cy="2654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32AF0-562E-4973-8E8F-634197AFF782}"/>
              </a:ext>
            </a:extLst>
          </p:cNvPr>
          <p:cNvSpPr/>
          <p:nvPr/>
        </p:nvSpPr>
        <p:spPr>
          <a:xfrm>
            <a:off x="1600200" y="3591503"/>
            <a:ext cx="4204525" cy="3103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2415DF-B8EE-4DBB-9FB2-E671538C3E1A}"/>
              </a:ext>
            </a:extLst>
          </p:cNvPr>
          <p:cNvSpPr/>
          <p:nvPr/>
        </p:nvSpPr>
        <p:spPr>
          <a:xfrm>
            <a:off x="7086600" y="836763"/>
            <a:ext cx="1810922" cy="2654964"/>
          </a:xfrm>
          <a:prstGeom prst="rect">
            <a:avLst/>
          </a:prstGeom>
          <a:noFill/>
          <a:ln w="38100">
            <a:solidFill>
              <a:srgbClr val="C0F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06C46-2AB3-477C-81FE-4105CC80EF73}"/>
              </a:ext>
            </a:extLst>
          </p:cNvPr>
          <p:cNvSpPr/>
          <p:nvPr/>
        </p:nvSpPr>
        <p:spPr>
          <a:xfrm>
            <a:off x="6387275" y="3570167"/>
            <a:ext cx="4204525" cy="3103175"/>
          </a:xfrm>
          <a:prstGeom prst="rect">
            <a:avLst/>
          </a:prstGeom>
          <a:noFill/>
          <a:ln w="28575">
            <a:solidFill>
              <a:srgbClr val="C0F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DD20879-B207-4CC6-A053-A028E4715BFD}"/>
              </a:ext>
            </a:extLst>
          </p:cNvPr>
          <p:cNvSpPr txBox="1"/>
          <p:nvPr/>
        </p:nvSpPr>
        <p:spPr>
          <a:xfrm>
            <a:off x="5324635" y="89814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article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905AE7-3C0B-4540-9FE7-F509F2DCBF8D}"/>
              </a:ext>
            </a:extLst>
          </p:cNvPr>
          <p:cNvSpPr txBox="1"/>
          <p:nvPr/>
        </p:nvSpPr>
        <p:spPr>
          <a:xfrm>
            <a:off x="8852023" y="89814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F400"/>
                </a:solidFill>
              </a:rPr>
              <a:t>aside</a:t>
            </a:r>
          </a:p>
        </p:txBody>
      </p:sp>
    </p:spTree>
    <p:extLst>
      <p:ext uri="{BB962C8B-B14F-4D97-AF65-F5344CB8AC3E}">
        <p14:creationId xmlns:p14="http://schemas.microsoft.com/office/powerpoint/2010/main" val="187279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/>
          <a:p>
            <a:r>
              <a:rPr lang="fr-FR" sz="2800" dirty="0"/>
              <a:t>Réalisation de la section 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8</a:t>
            </a:fld>
            <a:endParaRPr lang="fr-FR" noProof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14CE1CA-D202-431F-982E-26827B4A8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77" b="13403"/>
          <a:stretch/>
        </p:blipFill>
        <p:spPr>
          <a:xfrm>
            <a:off x="314669" y="1737678"/>
            <a:ext cx="6442021" cy="24871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EDAEFB-25C6-4813-9534-7FC3AFB7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408" y="1033590"/>
            <a:ext cx="4970213" cy="5115496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95D1A8B-8083-4507-8962-EC3FA233780F}"/>
              </a:ext>
            </a:extLst>
          </p:cNvPr>
          <p:cNvSpPr/>
          <p:nvPr/>
        </p:nvSpPr>
        <p:spPr>
          <a:xfrm>
            <a:off x="393192" y="2066544"/>
            <a:ext cx="6363498" cy="2207594"/>
          </a:xfrm>
          <a:prstGeom prst="roundRect">
            <a:avLst/>
          </a:prstGeom>
          <a:noFill/>
          <a:ln w="28575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D8B639-9C88-4965-87A6-4D110479BB20}"/>
              </a:ext>
            </a:extLst>
          </p:cNvPr>
          <p:cNvSpPr/>
          <p:nvPr/>
        </p:nvSpPr>
        <p:spPr>
          <a:xfrm>
            <a:off x="393192" y="2057718"/>
            <a:ext cx="1618488" cy="20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66CC4A9-6CE0-4BFA-A6C7-E41CADE142D7}"/>
              </a:ext>
            </a:extLst>
          </p:cNvPr>
          <p:cNvSpPr/>
          <p:nvPr/>
        </p:nvSpPr>
        <p:spPr>
          <a:xfrm>
            <a:off x="2011680" y="2066544"/>
            <a:ext cx="1527048" cy="20665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461509-EA67-4A62-9C64-AAF493883FF5}"/>
              </a:ext>
            </a:extLst>
          </p:cNvPr>
          <p:cNvSpPr txBox="1"/>
          <p:nvPr/>
        </p:nvSpPr>
        <p:spPr>
          <a:xfrm>
            <a:off x="2775204" y="168838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5EE55"/>
                </a:solidFill>
              </a:rPr>
              <a:t>div principale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D40D21-41B3-44B5-9115-0B0469130049}"/>
              </a:ext>
            </a:extLst>
          </p:cNvPr>
          <p:cNvSpPr txBox="1"/>
          <p:nvPr/>
        </p:nvSpPr>
        <p:spPr>
          <a:xfrm>
            <a:off x="1362464" y="4261104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div seconde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8B5FB6B-EAB4-44DF-B8B9-B1B3F9AEAB63}"/>
              </a:ext>
            </a:extLst>
          </p:cNvPr>
          <p:cNvSpPr/>
          <p:nvPr/>
        </p:nvSpPr>
        <p:spPr>
          <a:xfrm>
            <a:off x="7453222" y="3157268"/>
            <a:ext cx="1889185" cy="1639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30746D1-D03C-49D0-A035-367096CED40C}"/>
              </a:ext>
            </a:extLst>
          </p:cNvPr>
          <p:cNvSpPr/>
          <p:nvPr/>
        </p:nvSpPr>
        <p:spPr>
          <a:xfrm>
            <a:off x="7453222" y="1498393"/>
            <a:ext cx="1889185" cy="1639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5C1750-9657-4464-AD51-E96E22665F2E}"/>
              </a:ext>
            </a:extLst>
          </p:cNvPr>
          <p:cNvSpPr/>
          <p:nvPr/>
        </p:nvSpPr>
        <p:spPr>
          <a:xfrm>
            <a:off x="7136892" y="1343271"/>
            <a:ext cx="2369058" cy="163903"/>
          </a:xfrm>
          <a:prstGeom prst="roundRect">
            <a:avLst/>
          </a:prstGeom>
          <a:noFill/>
          <a:ln w="28575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3" grpId="0" animBg="1"/>
      <p:bldP spid="11" grpId="0"/>
      <p:bldP spid="24" grpId="0"/>
      <p:bldP spid="2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0828D2-3D05-423D-976F-2B18CE21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/>
          <a:p>
            <a:r>
              <a:rPr lang="fr-FR" sz="2800" dirty="0"/>
              <a:t>Réalisation du </a:t>
            </a:r>
            <a:r>
              <a:rPr lang="fr-FR" sz="2800" dirty="0" err="1"/>
              <a:t>footer</a:t>
            </a:r>
            <a:endParaRPr lang="fr-FR" sz="28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1A440-9190-4D99-9485-2683CA904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8C2E478F-E849-4A8C-AF1F-CBCC78A7CBFA}" type="slidenum">
              <a:rPr lang="fr-FR" noProof="0" smtClean="0"/>
              <a:pPr rtl="0"/>
              <a:t>9</a:t>
            </a:fld>
            <a:endParaRPr lang="fr-FR" noProof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47DC86-3697-4FD3-A480-6BACA742B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057"/>
          <a:stretch/>
        </p:blipFill>
        <p:spPr>
          <a:xfrm>
            <a:off x="3510121" y="1856232"/>
            <a:ext cx="7457641" cy="10673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F9E2BC-C7D9-4BE1-8C01-ACC6E4B9290C}"/>
              </a:ext>
            </a:extLst>
          </p:cNvPr>
          <p:cNvSpPr/>
          <p:nvPr/>
        </p:nvSpPr>
        <p:spPr>
          <a:xfrm>
            <a:off x="3510121" y="1835428"/>
            <a:ext cx="7461504" cy="1097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B99820-3C9E-43A2-8B89-7E60E0AC8DC3}"/>
              </a:ext>
            </a:extLst>
          </p:cNvPr>
          <p:cNvSpPr txBox="1"/>
          <p:nvPr/>
        </p:nvSpPr>
        <p:spPr>
          <a:xfrm>
            <a:off x="6378406" y="144296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Div principale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AD07653-5303-4736-85D8-4CDF18F883FD}"/>
              </a:ext>
            </a:extLst>
          </p:cNvPr>
          <p:cNvSpPr/>
          <p:nvPr/>
        </p:nvSpPr>
        <p:spPr>
          <a:xfrm>
            <a:off x="3593592" y="1837944"/>
            <a:ext cx="1499616" cy="1067332"/>
          </a:xfrm>
          <a:prstGeom prst="roundRect">
            <a:avLst/>
          </a:prstGeom>
          <a:noFill/>
          <a:ln w="28575">
            <a:solidFill>
              <a:srgbClr val="05E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68F74E-AB9F-4B7A-A190-6DAACC39E00D}"/>
              </a:ext>
            </a:extLst>
          </p:cNvPr>
          <p:cNvSpPr txBox="1"/>
          <p:nvPr/>
        </p:nvSpPr>
        <p:spPr>
          <a:xfrm>
            <a:off x="274320" y="2201918"/>
            <a:ext cx="309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5EE55"/>
                </a:solidFill>
              </a:rPr>
              <a:t>Div seconde avec titre 3 et liste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A03BF41-4CA9-4B27-AE2C-36E5767D6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113" y="3744622"/>
            <a:ext cx="5600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913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FFFFFF"/>
      </a:hlink>
      <a:folHlink>
        <a:srgbClr val="FFFFFF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54049_TF34357351" id="{054A0749-815C-423E-8FAD-2E76C8D9AE64}" vid="{6F1DE60F-910E-4EB1-84D5-680CCE086E1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B18BB-C24E-408B-9A12-8848DDD7A3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361ED8-85A0-453F-805C-6D9AF4A72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5F1FAD-176C-4A03-BD9A-1520119CF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moderne légère</Template>
  <TotalTime>1607</TotalTime>
  <Words>352</Words>
  <Application>Microsoft Office PowerPoint</Application>
  <PresentationFormat>Grand écran</PresentationFormat>
  <Paragraphs>91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Montserrat</vt:lpstr>
      <vt:lpstr>Thème Office</vt:lpstr>
      <vt:lpstr>Soutenance Projet booki</vt:lpstr>
      <vt:lpstr>Sommaire</vt:lpstr>
      <vt:lpstr>Contexte</vt:lpstr>
      <vt:lpstr>Comment je structure mon html</vt:lpstr>
      <vt:lpstr>Réalisation du header</vt:lpstr>
      <vt:lpstr>Réalisation de la section 1</vt:lpstr>
      <vt:lpstr>Réalisation de la section 2 et de l’aside</vt:lpstr>
      <vt:lpstr>Réalisation de la section 3</vt:lpstr>
      <vt:lpstr>Réalisation du footer</vt:lpstr>
      <vt:lpstr>W3C</vt:lpstr>
      <vt:lpstr>Rendu desktop</vt:lpstr>
      <vt:lpstr>Responsive tablette</vt:lpstr>
      <vt:lpstr>Responsive smartphone</vt:lpstr>
      <vt:lpstr>Titre 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1</dc:title>
  <dc:creator>Romain Roguet</dc:creator>
  <cp:lastModifiedBy>Romain Roguet</cp:lastModifiedBy>
  <cp:revision>26</cp:revision>
  <dcterms:created xsi:type="dcterms:W3CDTF">2022-02-25T09:06:11Z</dcterms:created>
  <dcterms:modified xsi:type="dcterms:W3CDTF">2022-04-25T08:00:38Z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