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6" r:id="rId3"/>
    <p:sldId id="294" r:id="rId4"/>
    <p:sldId id="295" r:id="rId5"/>
    <p:sldId id="309" r:id="rId6"/>
    <p:sldId id="302" r:id="rId7"/>
    <p:sldId id="305" r:id="rId8"/>
    <p:sldId id="298" r:id="rId9"/>
    <p:sldId id="285" r:id="rId10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57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814" autoAdjust="0"/>
    <p:restoredTop sz="96247" autoAdjust="0"/>
  </p:normalViewPr>
  <p:slideViewPr>
    <p:cSldViewPr snapToGrid="0" showGuides="1">
      <p:cViewPr varScale="1">
        <p:scale>
          <a:sx n="127" d="100"/>
          <a:sy n="127" d="100"/>
        </p:scale>
        <p:origin x="636" y="120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main Roguet" userId="7f6897c862d2ccb3" providerId="LiveId" clId="{6883C3EC-231E-4FBE-8B08-30B41BDB045B}"/>
    <pc:docChg chg="undo redo custSel addSld delSld modSld sldOrd">
      <pc:chgData name="Romain Roguet" userId="7f6897c862d2ccb3" providerId="LiveId" clId="{6883C3EC-231E-4FBE-8B08-30B41BDB045B}" dt="2022-06-23T08:12:30.343" v="4716" actId="47"/>
      <pc:docMkLst>
        <pc:docMk/>
      </pc:docMkLst>
      <pc:sldChg chg="delSp mod">
        <pc:chgData name="Romain Roguet" userId="7f6897c862d2ccb3" providerId="LiveId" clId="{6883C3EC-231E-4FBE-8B08-30B41BDB045B}" dt="2022-06-13T13:55:27.459" v="1056" actId="478"/>
        <pc:sldMkLst>
          <pc:docMk/>
          <pc:sldMk cId="2387849042" sldId="256"/>
        </pc:sldMkLst>
        <pc:picChg chg="del">
          <ac:chgData name="Romain Roguet" userId="7f6897c862d2ccb3" providerId="LiveId" clId="{6883C3EC-231E-4FBE-8B08-30B41BDB045B}" dt="2022-06-13T13:55:27.459" v="1056" actId="478"/>
          <ac:picMkLst>
            <pc:docMk/>
            <pc:sldMk cId="2387849042" sldId="256"/>
            <ac:picMk id="6" creationId="{3CF97479-E2BD-177D-F0A0-90087581E2FC}"/>
          </ac:picMkLst>
        </pc:picChg>
      </pc:sldChg>
      <pc:sldChg chg="addSp modSp mod">
        <pc:chgData name="Romain Roguet" userId="7f6897c862d2ccb3" providerId="LiveId" clId="{6883C3EC-231E-4FBE-8B08-30B41BDB045B}" dt="2022-06-15T09:31:28.866" v="1567" actId="207"/>
        <pc:sldMkLst>
          <pc:docMk/>
          <pc:sldMk cId="3299715198" sldId="276"/>
        </pc:sldMkLst>
        <pc:spChg chg="add mod">
          <ac:chgData name="Romain Roguet" userId="7f6897c862d2ccb3" providerId="LiveId" clId="{6883C3EC-231E-4FBE-8B08-30B41BDB045B}" dt="2022-06-10T14:14:13.960" v="1055" actId="207"/>
          <ac:spMkLst>
            <pc:docMk/>
            <pc:sldMk cId="3299715198" sldId="276"/>
            <ac:spMk id="2" creationId="{C9CD6CE2-CDCB-82B1-1C97-2CCB52F3EBEA}"/>
          </ac:spMkLst>
        </pc:spChg>
        <pc:spChg chg="mod">
          <ac:chgData name="Romain Roguet" userId="7f6897c862d2ccb3" providerId="LiveId" clId="{6883C3EC-231E-4FBE-8B08-30B41BDB045B}" dt="2022-06-15T09:31:28.866" v="1567" actId="207"/>
          <ac:spMkLst>
            <pc:docMk/>
            <pc:sldMk cId="3299715198" sldId="276"/>
            <ac:spMk id="11" creationId="{4E3F5479-058B-4FA8-92E9-18CAB8CDC5C5}"/>
          </ac:spMkLst>
        </pc:spChg>
      </pc:sldChg>
      <pc:sldChg chg="addSp delSp modSp del mod">
        <pc:chgData name="Romain Roguet" userId="7f6897c862d2ccb3" providerId="LiveId" clId="{6883C3EC-231E-4FBE-8B08-30B41BDB045B}" dt="2022-06-10T12:40:29.041" v="692" actId="47"/>
        <pc:sldMkLst>
          <pc:docMk/>
          <pc:sldMk cId="822569134" sldId="277"/>
        </pc:sldMkLst>
        <pc:spChg chg="add mod">
          <ac:chgData name="Romain Roguet" userId="7f6897c862d2ccb3" providerId="LiveId" clId="{6883C3EC-231E-4FBE-8B08-30B41BDB045B}" dt="2022-06-10T09:10:32.440" v="190" actId="122"/>
          <ac:spMkLst>
            <pc:docMk/>
            <pc:sldMk cId="822569134" sldId="277"/>
            <ac:spMk id="2" creationId="{BD392982-DD27-DBF2-5616-DF726C339EEB}"/>
          </ac:spMkLst>
        </pc:spChg>
        <pc:spChg chg="del mod">
          <ac:chgData name="Romain Roguet" userId="7f6897c862d2ccb3" providerId="LiveId" clId="{6883C3EC-231E-4FBE-8B08-30B41BDB045B}" dt="2022-06-10T09:10:05.067" v="152" actId="478"/>
          <ac:spMkLst>
            <pc:docMk/>
            <pc:sldMk cId="822569134" sldId="277"/>
            <ac:spMk id="49" creationId="{54AB9282-0505-49EB-AABF-998083225E3A}"/>
          </ac:spMkLst>
        </pc:spChg>
        <pc:picChg chg="del mod">
          <ac:chgData name="Romain Roguet" userId="7f6897c862d2ccb3" providerId="LiveId" clId="{6883C3EC-231E-4FBE-8B08-30B41BDB045B}" dt="2022-06-10T09:07:55.001" v="8" actId="478"/>
          <ac:picMkLst>
            <pc:docMk/>
            <pc:sldMk cId="822569134" sldId="277"/>
            <ac:picMk id="6" creationId="{C150D552-ED23-141F-F832-8431B948AC0C}"/>
          </ac:picMkLst>
        </pc:picChg>
      </pc:sldChg>
      <pc:sldChg chg="addSp delSp modSp del mod">
        <pc:chgData name="Romain Roguet" userId="7f6897c862d2ccb3" providerId="LiveId" clId="{6883C3EC-231E-4FBE-8B08-30B41BDB045B}" dt="2022-06-10T12:40:29.535" v="693" actId="47"/>
        <pc:sldMkLst>
          <pc:docMk/>
          <pc:sldMk cId="3085830739" sldId="286"/>
        </pc:sldMkLst>
        <pc:spChg chg="del">
          <ac:chgData name="Romain Roguet" userId="7f6897c862d2ccb3" providerId="LiveId" clId="{6883C3EC-231E-4FBE-8B08-30B41BDB045B}" dt="2022-06-10T09:11:04.839" v="195" actId="478"/>
          <ac:spMkLst>
            <pc:docMk/>
            <pc:sldMk cId="3085830739" sldId="286"/>
            <ac:spMk id="50" creationId="{D668C4B5-BCEC-465A-ADA5-6A054B15F7A3}"/>
          </ac:spMkLst>
        </pc:spChg>
        <pc:picChg chg="add mod">
          <ac:chgData name="Romain Roguet" userId="7f6897c862d2ccb3" providerId="LiveId" clId="{6883C3EC-231E-4FBE-8B08-30B41BDB045B}" dt="2022-06-10T09:12:32.804" v="196" actId="1076"/>
          <ac:picMkLst>
            <pc:docMk/>
            <pc:sldMk cId="3085830739" sldId="286"/>
            <ac:picMk id="28" creationId="{66D6E3DE-A60D-B4DB-BAFD-13E9AE960C0B}"/>
          </ac:picMkLst>
        </pc:picChg>
      </pc:sldChg>
      <pc:sldChg chg="addSp delSp modSp del mod">
        <pc:chgData name="Romain Roguet" userId="7f6897c862d2ccb3" providerId="LiveId" clId="{6883C3EC-231E-4FBE-8B08-30B41BDB045B}" dt="2022-06-10T12:40:29.781" v="694" actId="47"/>
        <pc:sldMkLst>
          <pc:docMk/>
          <pc:sldMk cId="2564243214" sldId="287"/>
        </pc:sldMkLst>
        <pc:spChg chg="del">
          <ac:chgData name="Romain Roguet" userId="7f6897c862d2ccb3" providerId="LiveId" clId="{6883C3EC-231E-4FBE-8B08-30B41BDB045B}" dt="2022-06-09T10:17:53.990" v="4" actId="478"/>
          <ac:spMkLst>
            <pc:docMk/>
            <pc:sldMk cId="2564243214" sldId="287"/>
            <ac:spMk id="48" creationId="{FA4D735A-8F75-4E2A-8F1A-CC303B0718BA}"/>
          </ac:spMkLst>
        </pc:spChg>
        <pc:picChg chg="del">
          <ac:chgData name="Romain Roguet" userId="7f6897c862d2ccb3" providerId="LiveId" clId="{6883C3EC-231E-4FBE-8B08-30B41BDB045B}" dt="2022-06-09T10:17:54.584" v="5" actId="478"/>
          <ac:picMkLst>
            <pc:docMk/>
            <pc:sldMk cId="2564243214" sldId="287"/>
            <ac:picMk id="15" creationId="{C9899D37-C5C5-3E5F-1495-D23400FF800D}"/>
          </ac:picMkLst>
        </pc:picChg>
        <pc:picChg chg="add mod">
          <ac:chgData name="Romain Roguet" userId="7f6897c862d2ccb3" providerId="LiveId" clId="{6883C3EC-231E-4FBE-8B08-30B41BDB045B}" dt="2022-06-10T09:14:01.413" v="199" actId="1076"/>
          <ac:picMkLst>
            <pc:docMk/>
            <pc:sldMk cId="2564243214" sldId="287"/>
            <ac:picMk id="17" creationId="{231D8D9D-98DE-D2F8-16B9-A1F1E4BBCBF8}"/>
          </ac:picMkLst>
        </pc:picChg>
      </pc:sldChg>
      <pc:sldChg chg="addSp delSp modSp del mod">
        <pc:chgData name="Romain Roguet" userId="7f6897c862d2ccb3" providerId="LiveId" clId="{6883C3EC-231E-4FBE-8B08-30B41BDB045B}" dt="2022-06-10T12:40:29.969" v="695" actId="47"/>
        <pc:sldMkLst>
          <pc:docMk/>
          <pc:sldMk cId="1969166763" sldId="288"/>
        </pc:sldMkLst>
        <pc:spChg chg="del">
          <ac:chgData name="Romain Roguet" userId="7f6897c862d2ccb3" providerId="LiveId" clId="{6883C3EC-231E-4FBE-8B08-30B41BDB045B}" dt="2022-06-10T09:26:30.754" v="364" actId="478"/>
          <ac:spMkLst>
            <pc:docMk/>
            <pc:sldMk cId="1969166763" sldId="288"/>
            <ac:spMk id="39" creationId="{C8A508D4-CF9F-E494-532C-87A581407CD9}"/>
          </ac:spMkLst>
        </pc:spChg>
        <pc:picChg chg="add del mod">
          <ac:chgData name="Romain Roguet" userId="7f6897c862d2ccb3" providerId="LiveId" clId="{6883C3EC-231E-4FBE-8B08-30B41BDB045B}" dt="2022-06-10T09:27:00.265" v="366" actId="478"/>
          <ac:picMkLst>
            <pc:docMk/>
            <pc:sldMk cId="1969166763" sldId="288"/>
            <ac:picMk id="3" creationId="{02A3B0E8-5B99-8E8C-B695-A3911DF9285A}"/>
          </ac:picMkLst>
        </pc:picChg>
        <pc:picChg chg="add mod">
          <ac:chgData name="Romain Roguet" userId="7f6897c862d2ccb3" providerId="LiveId" clId="{6883C3EC-231E-4FBE-8B08-30B41BDB045B}" dt="2022-06-10T09:27:04.878" v="369" actId="1076"/>
          <ac:picMkLst>
            <pc:docMk/>
            <pc:sldMk cId="1969166763" sldId="288"/>
            <ac:picMk id="6" creationId="{8C7F4FB4-C1AC-113F-8C03-9C018EC08C4B}"/>
          </ac:picMkLst>
        </pc:picChg>
      </pc:sldChg>
      <pc:sldChg chg="addSp modSp del mod">
        <pc:chgData name="Romain Roguet" userId="7f6897c862d2ccb3" providerId="LiveId" clId="{6883C3EC-231E-4FBE-8B08-30B41BDB045B}" dt="2022-06-10T12:40:30.143" v="696" actId="47"/>
        <pc:sldMkLst>
          <pc:docMk/>
          <pc:sldMk cId="2834434167" sldId="289"/>
        </pc:sldMkLst>
        <pc:spChg chg="add mod">
          <ac:chgData name="Romain Roguet" userId="7f6897c862d2ccb3" providerId="LiveId" clId="{6883C3EC-231E-4FBE-8B08-30B41BDB045B}" dt="2022-06-10T09:17:34.966" v="363" actId="14100"/>
          <ac:spMkLst>
            <pc:docMk/>
            <pc:sldMk cId="2834434167" sldId="289"/>
            <ac:spMk id="3" creationId="{0427C2CB-AD69-D157-1408-06308A8BA2D8}"/>
          </ac:spMkLst>
        </pc:spChg>
        <pc:spChg chg="add mod">
          <ac:chgData name="Romain Roguet" userId="7f6897c862d2ccb3" providerId="LiveId" clId="{6883C3EC-231E-4FBE-8B08-30B41BDB045B}" dt="2022-06-10T09:16:19.055" v="215" actId="20577"/>
          <ac:spMkLst>
            <pc:docMk/>
            <pc:sldMk cId="2834434167" sldId="289"/>
            <ac:spMk id="27" creationId="{F24711EB-BA1D-AE3B-8F45-194EE490C955}"/>
          </ac:spMkLst>
        </pc:spChg>
      </pc:sldChg>
      <pc:sldChg chg="del">
        <pc:chgData name="Romain Roguet" userId="7f6897c862d2ccb3" providerId="LiveId" clId="{6883C3EC-231E-4FBE-8B08-30B41BDB045B}" dt="2022-06-10T12:40:30.325" v="697" actId="47"/>
        <pc:sldMkLst>
          <pc:docMk/>
          <pc:sldMk cId="521000627" sldId="290"/>
        </pc:sldMkLst>
      </pc:sldChg>
      <pc:sldChg chg="del">
        <pc:chgData name="Romain Roguet" userId="7f6897c862d2ccb3" providerId="LiveId" clId="{6883C3EC-231E-4FBE-8B08-30B41BDB045B}" dt="2022-06-10T12:40:30.772" v="698" actId="47"/>
        <pc:sldMkLst>
          <pc:docMk/>
          <pc:sldMk cId="3672673763" sldId="291"/>
        </pc:sldMkLst>
      </pc:sldChg>
      <pc:sldChg chg="del">
        <pc:chgData name="Romain Roguet" userId="7f6897c862d2ccb3" providerId="LiveId" clId="{6883C3EC-231E-4FBE-8B08-30B41BDB045B}" dt="2022-06-10T12:40:31.008" v="699" actId="47"/>
        <pc:sldMkLst>
          <pc:docMk/>
          <pc:sldMk cId="365116030" sldId="292"/>
        </pc:sldMkLst>
      </pc:sldChg>
      <pc:sldChg chg="del">
        <pc:chgData name="Romain Roguet" userId="7f6897c862d2ccb3" providerId="LiveId" clId="{6883C3EC-231E-4FBE-8B08-30B41BDB045B}" dt="2022-06-10T12:40:31.667" v="700" actId="47"/>
        <pc:sldMkLst>
          <pc:docMk/>
          <pc:sldMk cId="1374972018" sldId="293"/>
        </pc:sldMkLst>
      </pc:sldChg>
      <pc:sldChg chg="addSp modSp mod ord modNotesTx">
        <pc:chgData name="Romain Roguet" userId="7f6897c862d2ccb3" providerId="LiveId" clId="{6883C3EC-231E-4FBE-8B08-30B41BDB045B}" dt="2022-06-15T14:07:32.001" v="4657" actId="20577"/>
        <pc:sldMkLst>
          <pc:docMk/>
          <pc:sldMk cId="2218141838" sldId="294"/>
        </pc:sldMkLst>
        <pc:spChg chg="mod">
          <ac:chgData name="Romain Roguet" userId="7f6897c862d2ccb3" providerId="LiveId" clId="{6883C3EC-231E-4FBE-8B08-30B41BDB045B}" dt="2022-06-10T13:20:41.308" v="853" actId="404"/>
          <ac:spMkLst>
            <pc:docMk/>
            <pc:sldMk cId="2218141838" sldId="294"/>
            <ac:spMk id="15" creationId="{FA061601-468D-486D-B8EE-42BD1BE3ADCC}"/>
          </ac:spMkLst>
        </pc:spChg>
        <pc:picChg chg="add mod">
          <ac:chgData name="Romain Roguet" userId="7f6897c862d2ccb3" providerId="LiveId" clId="{6883C3EC-231E-4FBE-8B08-30B41BDB045B}" dt="2022-06-13T13:55:37.159" v="1059" actId="1076"/>
          <ac:picMkLst>
            <pc:docMk/>
            <pc:sldMk cId="2218141838" sldId="294"/>
            <ac:picMk id="6" creationId="{5BC5F405-1A22-B904-D456-94925E4E323F}"/>
          </ac:picMkLst>
        </pc:picChg>
      </pc:sldChg>
      <pc:sldChg chg="addSp delSp modSp add mod ord modNotesTx">
        <pc:chgData name="Romain Roguet" userId="7f6897c862d2ccb3" providerId="LiveId" clId="{6883C3EC-231E-4FBE-8B08-30B41BDB045B}" dt="2022-06-15T14:04:31.946" v="4602" actId="20577"/>
        <pc:sldMkLst>
          <pc:docMk/>
          <pc:sldMk cId="3097629229" sldId="295"/>
        </pc:sldMkLst>
        <pc:spChg chg="del">
          <ac:chgData name="Romain Roguet" userId="7f6897c862d2ccb3" providerId="LiveId" clId="{6883C3EC-231E-4FBE-8B08-30B41BDB045B}" dt="2022-06-10T13:15:36.853" v="781" actId="478"/>
          <ac:spMkLst>
            <pc:docMk/>
            <pc:sldMk cId="3097629229" sldId="295"/>
            <ac:spMk id="2" creationId="{C9CD6CE2-CDCB-82B1-1C97-2CCB52F3EBEA}"/>
          </ac:spMkLst>
        </pc:spChg>
        <pc:spChg chg="mod">
          <ac:chgData name="Romain Roguet" userId="7f6897c862d2ccb3" providerId="LiveId" clId="{6883C3EC-231E-4FBE-8B08-30B41BDB045B}" dt="2022-06-15T10:02:53.619" v="2658" actId="20577"/>
          <ac:spMkLst>
            <pc:docMk/>
            <pc:sldMk cId="3097629229" sldId="295"/>
            <ac:spMk id="11" creationId="{4E3F5479-058B-4FA8-92E9-18CAB8CDC5C5}"/>
          </ac:spMkLst>
        </pc:spChg>
        <pc:spChg chg="add mod">
          <ac:chgData name="Romain Roguet" userId="7f6897c862d2ccb3" providerId="LiveId" clId="{6883C3EC-231E-4FBE-8B08-30B41BDB045B}" dt="2022-06-15T14:04:26.873" v="4601" actId="20577"/>
          <ac:spMkLst>
            <pc:docMk/>
            <pc:sldMk cId="3097629229" sldId="295"/>
            <ac:spMk id="12" creationId="{BB4A5D15-C642-6736-2897-183D844E799C}"/>
          </ac:spMkLst>
        </pc:spChg>
        <pc:cxnChg chg="mod">
          <ac:chgData name="Romain Roguet" userId="7f6897c862d2ccb3" providerId="LiveId" clId="{6883C3EC-231E-4FBE-8B08-30B41BDB045B}" dt="2022-06-10T13:16:01.161" v="809" actId="14100"/>
          <ac:cxnSpMkLst>
            <pc:docMk/>
            <pc:sldMk cId="3097629229" sldId="295"/>
            <ac:cxnSpMk id="8" creationId="{D0986099-F5F2-4E8B-BE17-81194861A00C}"/>
          </ac:cxnSpMkLst>
        </pc:cxnChg>
        <pc:cxnChg chg="mod">
          <ac:chgData name="Romain Roguet" userId="7f6897c862d2ccb3" providerId="LiveId" clId="{6883C3EC-231E-4FBE-8B08-30B41BDB045B}" dt="2022-06-10T13:15:57.168" v="808" actId="14100"/>
          <ac:cxnSpMkLst>
            <pc:docMk/>
            <pc:sldMk cId="3097629229" sldId="295"/>
            <ac:cxnSpMk id="14" creationId="{83E690F4-843A-47A5-8620-4FB01C0D8E68}"/>
          </ac:cxnSpMkLst>
        </pc:cxnChg>
      </pc:sldChg>
      <pc:sldChg chg="addSp delSp modSp add del mod ord modNotesTx">
        <pc:chgData name="Romain Roguet" userId="7f6897c862d2ccb3" providerId="LiveId" clId="{6883C3EC-231E-4FBE-8B08-30B41BDB045B}" dt="2022-06-15T10:02:32.234" v="2635" actId="47"/>
        <pc:sldMkLst>
          <pc:docMk/>
          <pc:sldMk cId="2792712406" sldId="296"/>
        </pc:sldMkLst>
        <pc:spChg chg="add del mod">
          <ac:chgData name="Romain Roguet" userId="7f6897c862d2ccb3" providerId="LiveId" clId="{6883C3EC-231E-4FBE-8B08-30B41BDB045B}" dt="2022-06-10T13:59:08.163" v="914"/>
          <ac:spMkLst>
            <pc:docMk/>
            <pc:sldMk cId="2792712406" sldId="296"/>
            <ac:spMk id="2" creationId="{E95DCA7A-21AD-1BCD-DC25-95B1AEDFB492}"/>
          </ac:spMkLst>
        </pc:spChg>
        <pc:spChg chg="mod">
          <ac:chgData name="Romain Roguet" userId="7f6897c862d2ccb3" providerId="LiveId" clId="{6883C3EC-231E-4FBE-8B08-30B41BDB045B}" dt="2022-06-15T09:31:24.864" v="1566" actId="207"/>
          <ac:spMkLst>
            <pc:docMk/>
            <pc:sldMk cId="2792712406" sldId="296"/>
            <ac:spMk id="11" creationId="{4E3F5479-058B-4FA8-92E9-18CAB8CDC5C5}"/>
          </ac:spMkLst>
        </pc:spChg>
        <pc:spChg chg="add mod">
          <ac:chgData name="Romain Roguet" userId="7f6897c862d2ccb3" providerId="LiveId" clId="{6883C3EC-231E-4FBE-8B08-30B41BDB045B}" dt="2022-06-15T10:02:21.336" v="2626" actId="20577"/>
          <ac:spMkLst>
            <pc:docMk/>
            <pc:sldMk cId="2792712406" sldId="296"/>
            <ac:spMk id="12" creationId="{A6F72B9C-BA61-2D35-4DDD-FC6C892FC351}"/>
          </ac:spMkLst>
        </pc:spChg>
        <pc:picChg chg="add mod">
          <ac:chgData name="Romain Roguet" userId="7f6897c862d2ccb3" providerId="LiveId" clId="{6883C3EC-231E-4FBE-8B08-30B41BDB045B}" dt="2022-06-15T10:02:22.305" v="2629" actId="1076"/>
          <ac:picMkLst>
            <pc:docMk/>
            <pc:sldMk cId="2792712406" sldId="296"/>
            <ac:picMk id="3" creationId="{BF48F205-F01F-1FC4-AAA9-3ADF5BE0980C}"/>
          </ac:picMkLst>
        </pc:picChg>
      </pc:sldChg>
      <pc:sldChg chg="addSp delSp modSp add del mod modNotesTx">
        <pc:chgData name="Romain Roguet" userId="7f6897c862d2ccb3" providerId="LiveId" clId="{6883C3EC-231E-4FBE-8B08-30B41BDB045B}" dt="2022-06-20T09:10:39.928" v="4714" actId="47"/>
        <pc:sldMkLst>
          <pc:docMk/>
          <pc:sldMk cId="453722690" sldId="297"/>
        </pc:sldMkLst>
        <pc:spChg chg="mod">
          <ac:chgData name="Romain Roguet" userId="7f6897c862d2ccb3" providerId="LiveId" clId="{6883C3EC-231E-4FBE-8B08-30B41BDB045B}" dt="2022-06-15T11:04:03.464" v="3846" actId="20577"/>
          <ac:spMkLst>
            <pc:docMk/>
            <pc:sldMk cId="453722690" sldId="297"/>
            <ac:spMk id="11" creationId="{4E3F5479-058B-4FA8-92E9-18CAB8CDC5C5}"/>
          </ac:spMkLst>
        </pc:spChg>
        <pc:spChg chg="add mod">
          <ac:chgData name="Romain Roguet" userId="7f6897c862d2ccb3" providerId="LiveId" clId="{6883C3EC-231E-4FBE-8B08-30B41BDB045B}" dt="2022-06-15T13:50:21.080" v="4564" actId="20577"/>
          <ac:spMkLst>
            <pc:docMk/>
            <pc:sldMk cId="453722690" sldId="297"/>
            <ac:spMk id="12" creationId="{9F5F4F8B-4CB3-14C8-C06F-283439FF7373}"/>
          </ac:spMkLst>
        </pc:spChg>
        <pc:spChg chg="del">
          <ac:chgData name="Romain Roguet" userId="7f6897c862d2ccb3" providerId="LiveId" clId="{6883C3EC-231E-4FBE-8B08-30B41BDB045B}" dt="2022-06-15T10:07:29.062" v="2870" actId="478"/>
          <ac:spMkLst>
            <pc:docMk/>
            <pc:sldMk cId="453722690" sldId="297"/>
            <ac:spMk id="57" creationId="{AA5922AD-940A-745F-635B-70CF97217C23}"/>
          </ac:spMkLst>
        </pc:spChg>
        <pc:picChg chg="add mod">
          <ac:chgData name="Romain Roguet" userId="7f6897c862d2ccb3" providerId="LiveId" clId="{6883C3EC-231E-4FBE-8B08-30B41BDB045B}" dt="2022-06-15T10:07:42.150" v="2876" actId="1076"/>
          <ac:picMkLst>
            <pc:docMk/>
            <pc:sldMk cId="453722690" sldId="297"/>
            <ac:picMk id="3" creationId="{2CBB268F-6A22-A0EA-1A91-412845DDE5D4}"/>
          </ac:picMkLst>
        </pc:picChg>
        <pc:picChg chg="add del mod">
          <ac:chgData name="Romain Roguet" userId="7f6897c862d2ccb3" providerId="LiveId" clId="{6883C3EC-231E-4FBE-8B08-30B41BDB045B}" dt="2022-06-15T13:53:56.533" v="4568" actId="478"/>
          <ac:picMkLst>
            <pc:docMk/>
            <pc:sldMk cId="453722690" sldId="297"/>
            <ac:picMk id="5" creationId="{B60BB466-8D44-EDDE-72A1-E68596742D90}"/>
          </ac:picMkLst>
        </pc:picChg>
      </pc:sldChg>
      <pc:sldChg chg="add del">
        <pc:chgData name="Romain Roguet" userId="7f6897c862d2ccb3" providerId="LiveId" clId="{6883C3EC-231E-4FBE-8B08-30B41BDB045B}" dt="2022-06-10T13:16:08.713" v="812" actId="47"/>
        <pc:sldMkLst>
          <pc:docMk/>
          <pc:sldMk cId="3087704893" sldId="297"/>
        </pc:sldMkLst>
      </pc:sldChg>
      <pc:sldChg chg="addSp delSp modSp add mod modNotesTx">
        <pc:chgData name="Romain Roguet" userId="7f6897c862d2ccb3" providerId="LiveId" clId="{6883C3EC-231E-4FBE-8B08-30B41BDB045B}" dt="2022-06-15T14:07:14.171" v="4655" actId="20577"/>
        <pc:sldMkLst>
          <pc:docMk/>
          <pc:sldMk cId="1668857592" sldId="298"/>
        </pc:sldMkLst>
        <pc:spChg chg="add del mod">
          <ac:chgData name="Romain Roguet" userId="7f6897c862d2ccb3" providerId="LiveId" clId="{6883C3EC-231E-4FBE-8B08-30B41BDB045B}" dt="2022-06-15T11:25:10.781" v="4216"/>
          <ac:spMkLst>
            <pc:docMk/>
            <pc:sldMk cId="1668857592" sldId="298"/>
            <ac:spMk id="5" creationId="{68F06732-8BE1-5787-F257-86FFDCA6F0A6}"/>
          </ac:spMkLst>
        </pc:spChg>
        <pc:spChg chg="mod">
          <ac:chgData name="Romain Roguet" userId="7f6897c862d2ccb3" providerId="LiveId" clId="{6883C3EC-231E-4FBE-8B08-30B41BDB045B}" dt="2022-06-15T09:31:46.122" v="1570" actId="207"/>
          <ac:spMkLst>
            <pc:docMk/>
            <pc:sldMk cId="1668857592" sldId="298"/>
            <ac:spMk id="11" creationId="{4E3F5479-058B-4FA8-92E9-18CAB8CDC5C5}"/>
          </ac:spMkLst>
        </pc:spChg>
        <pc:spChg chg="add mod">
          <ac:chgData name="Romain Roguet" userId="7f6897c862d2ccb3" providerId="LiveId" clId="{6883C3EC-231E-4FBE-8B08-30B41BDB045B}" dt="2022-06-15T14:07:06.956" v="4654" actId="1076"/>
          <ac:spMkLst>
            <pc:docMk/>
            <pc:sldMk cId="1668857592" sldId="298"/>
            <ac:spMk id="15" creationId="{7D809216-C91A-F0E7-EC0B-9D7692444E96}"/>
          </ac:spMkLst>
        </pc:spChg>
        <pc:picChg chg="add del mod">
          <ac:chgData name="Romain Roguet" userId="7f6897c862d2ccb3" providerId="LiveId" clId="{6883C3EC-231E-4FBE-8B08-30B41BDB045B}" dt="2022-06-15T14:06:18.064" v="4643" actId="478"/>
          <ac:picMkLst>
            <pc:docMk/>
            <pc:sldMk cId="1668857592" sldId="298"/>
            <ac:picMk id="3" creationId="{DC3AA83D-FBE7-C313-7A84-DBA0CBF47F22}"/>
          </ac:picMkLst>
        </pc:picChg>
        <pc:cxnChg chg="mod">
          <ac:chgData name="Romain Roguet" userId="7f6897c862d2ccb3" providerId="LiveId" clId="{6883C3EC-231E-4FBE-8B08-30B41BDB045B}" dt="2022-06-10T13:16:28.992" v="845" actId="14100"/>
          <ac:cxnSpMkLst>
            <pc:docMk/>
            <pc:sldMk cId="1668857592" sldId="298"/>
            <ac:cxnSpMk id="8" creationId="{D0986099-F5F2-4E8B-BE17-81194861A00C}"/>
          </ac:cxnSpMkLst>
        </pc:cxnChg>
        <pc:cxnChg chg="mod">
          <ac:chgData name="Romain Roguet" userId="7f6897c862d2ccb3" providerId="LiveId" clId="{6883C3EC-231E-4FBE-8B08-30B41BDB045B}" dt="2022-06-10T13:16:32.176" v="846" actId="14100"/>
          <ac:cxnSpMkLst>
            <pc:docMk/>
            <pc:sldMk cId="1668857592" sldId="298"/>
            <ac:cxnSpMk id="14" creationId="{83E690F4-843A-47A5-8620-4FB01C0D8E68}"/>
          </ac:cxnSpMkLst>
        </pc:cxnChg>
      </pc:sldChg>
      <pc:sldChg chg="modSp add del mod ord modNotesTx">
        <pc:chgData name="Romain Roguet" userId="7f6897c862d2ccb3" providerId="LiveId" clId="{6883C3EC-231E-4FBE-8B08-30B41BDB045B}" dt="2022-06-10T14:11:31.594" v="998" actId="47"/>
        <pc:sldMkLst>
          <pc:docMk/>
          <pc:sldMk cId="2499279985" sldId="299"/>
        </pc:sldMkLst>
        <pc:spChg chg="mod">
          <ac:chgData name="Romain Roguet" userId="7f6897c862d2ccb3" providerId="LiveId" clId="{6883C3EC-231E-4FBE-8B08-30B41BDB045B}" dt="2022-06-10T14:03:27.620" v="991" actId="20577"/>
          <ac:spMkLst>
            <pc:docMk/>
            <pc:sldMk cId="2499279985" sldId="299"/>
            <ac:spMk id="11" creationId="{4E3F5479-058B-4FA8-92E9-18CAB8CDC5C5}"/>
          </ac:spMkLst>
        </pc:spChg>
        <pc:cxnChg chg="mod">
          <ac:chgData name="Romain Roguet" userId="7f6897c862d2ccb3" providerId="LiveId" clId="{6883C3EC-231E-4FBE-8B08-30B41BDB045B}" dt="2022-06-10T14:03:37.203" v="993" actId="14100"/>
          <ac:cxnSpMkLst>
            <pc:docMk/>
            <pc:sldMk cId="2499279985" sldId="299"/>
            <ac:cxnSpMk id="8" creationId="{D0986099-F5F2-4E8B-BE17-81194861A00C}"/>
          </ac:cxnSpMkLst>
        </pc:cxnChg>
        <pc:cxnChg chg="mod">
          <ac:chgData name="Romain Roguet" userId="7f6897c862d2ccb3" providerId="LiveId" clId="{6883C3EC-231E-4FBE-8B08-30B41BDB045B}" dt="2022-06-10T14:03:31.051" v="992" actId="14100"/>
          <ac:cxnSpMkLst>
            <pc:docMk/>
            <pc:sldMk cId="2499279985" sldId="299"/>
            <ac:cxnSpMk id="14" creationId="{83E690F4-843A-47A5-8620-4FB01C0D8E68}"/>
          </ac:cxnSpMkLst>
        </pc:cxnChg>
      </pc:sldChg>
      <pc:sldChg chg="modSp add del mod ord">
        <pc:chgData name="Romain Roguet" userId="7f6897c862d2ccb3" providerId="LiveId" clId="{6883C3EC-231E-4FBE-8B08-30B41BDB045B}" dt="2022-06-23T08:12:30.343" v="4716" actId="47"/>
        <pc:sldMkLst>
          <pc:docMk/>
          <pc:sldMk cId="2807420265" sldId="300"/>
        </pc:sldMkLst>
        <pc:spChg chg="mod">
          <ac:chgData name="Romain Roguet" userId="7f6897c862d2ccb3" providerId="LiveId" clId="{6883C3EC-231E-4FBE-8B08-30B41BDB045B}" dt="2022-06-10T14:11:42.093" v="1023" actId="20577"/>
          <ac:spMkLst>
            <pc:docMk/>
            <pc:sldMk cId="2807420265" sldId="300"/>
            <ac:spMk id="15" creationId="{FA061601-468D-486D-B8EE-42BD1BE3ADCC}"/>
          </ac:spMkLst>
        </pc:spChg>
      </pc:sldChg>
      <pc:sldChg chg="addSp delSp modSp add mod delAnim modAnim modNotesTx">
        <pc:chgData name="Romain Roguet" userId="7f6897c862d2ccb3" providerId="LiveId" clId="{6883C3EC-231E-4FBE-8B08-30B41BDB045B}" dt="2022-06-15T12:05:01.693" v="4498" actId="478"/>
        <pc:sldMkLst>
          <pc:docMk/>
          <pc:sldMk cId="2052962359" sldId="301"/>
        </pc:sldMkLst>
        <pc:spChg chg="add mod">
          <ac:chgData name="Romain Roguet" userId="7f6897c862d2ccb3" providerId="LiveId" clId="{6883C3EC-231E-4FBE-8B08-30B41BDB045B}" dt="2022-06-15T09:47:13.380" v="1993" actId="208"/>
          <ac:spMkLst>
            <pc:docMk/>
            <pc:sldMk cId="2052962359" sldId="301"/>
            <ac:spMk id="10" creationId="{0D0A0DF8-C264-5320-0E68-2F68DDD375F8}"/>
          </ac:spMkLst>
        </pc:spChg>
        <pc:spChg chg="del">
          <ac:chgData name="Romain Roguet" userId="7f6897c862d2ccb3" providerId="LiveId" clId="{6883C3EC-231E-4FBE-8B08-30B41BDB045B}" dt="2022-06-15T09:35:58.644" v="1619" actId="478"/>
          <ac:spMkLst>
            <pc:docMk/>
            <pc:sldMk cId="2052962359" sldId="301"/>
            <ac:spMk id="12" creationId="{A6F72B9C-BA61-2D35-4DDD-FC6C892FC351}"/>
          </ac:spMkLst>
        </pc:spChg>
        <pc:spChg chg="add mod">
          <ac:chgData name="Romain Roguet" userId="7f6897c862d2ccb3" providerId="LiveId" clId="{6883C3EC-231E-4FBE-8B08-30B41BDB045B}" dt="2022-06-15T09:51:37.350" v="2205" actId="1582"/>
          <ac:spMkLst>
            <pc:docMk/>
            <pc:sldMk cId="2052962359" sldId="301"/>
            <ac:spMk id="13" creationId="{36A33E34-C4C0-C63A-5370-55C2918D32D8}"/>
          </ac:spMkLst>
        </pc:spChg>
        <pc:spChg chg="add mod">
          <ac:chgData name="Romain Roguet" userId="7f6897c862d2ccb3" providerId="LiveId" clId="{6883C3EC-231E-4FBE-8B08-30B41BDB045B}" dt="2022-06-15T09:46:16.271" v="1984" actId="1076"/>
          <ac:spMkLst>
            <pc:docMk/>
            <pc:sldMk cId="2052962359" sldId="301"/>
            <ac:spMk id="15" creationId="{AD3F2B0F-2F5A-046A-C35B-96E497C96BA6}"/>
          </ac:spMkLst>
        </pc:spChg>
        <pc:spChg chg="add del mod">
          <ac:chgData name="Romain Roguet" userId="7f6897c862d2ccb3" providerId="LiveId" clId="{6883C3EC-231E-4FBE-8B08-30B41BDB045B}" dt="2022-06-15T12:05:01.693" v="4498" actId="478"/>
          <ac:spMkLst>
            <pc:docMk/>
            <pc:sldMk cId="2052962359" sldId="301"/>
            <ac:spMk id="16" creationId="{D493457B-A9A3-6913-7223-B44D39981FD4}"/>
          </ac:spMkLst>
        </pc:spChg>
        <pc:spChg chg="add del mod">
          <ac:chgData name="Romain Roguet" userId="7f6897c862d2ccb3" providerId="LiveId" clId="{6883C3EC-231E-4FBE-8B08-30B41BDB045B}" dt="2022-06-15T10:05:53.053" v="2768" actId="1076"/>
          <ac:spMkLst>
            <pc:docMk/>
            <pc:sldMk cId="2052962359" sldId="301"/>
            <ac:spMk id="20" creationId="{975B1829-01C0-3557-ADCA-DD1273A9DCF1}"/>
          </ac:spMkLst>
        </pc:spChg>
        <pc:picChg chg="add del mod">
          <ac:chgData name="Romain Roguet" userId="7f6897c862d2ccb3" providerId="LiveId" clId="{6883C3EC-231E-4FBE-8B08-30B41BDB045B}" dt="2022-06-15T09:39:22.405" v="1700" actId="478"/>
          <ac:picMkLst>
            <pc:docMk/>
            <pc:sldMk cId="2052962359" sldId="301"/>
            <ac:picMk id="3" creationId="{5F87665D-E46F-A46F-1FA7-BCA25ED93E35}"/>
          </ac:picMkLst>
        </pc:picChg>
        <pc:picChg chg="add del mod">
          <ac:chgData name="Romain Roguet" userId="7f6897c862d2ccb3" providerId="LiveId" clId="{6883C3EC-231E-4FBE-8B08-30B41BDB045B}" dt="2022-06-15T09:43:55.775" v="1863" actId="478"/>
          <ac:picMkLst>
            <pc:docMk/>
            <pc:sldMk cId="2052962359" sldId="301"/>
            <ac:picMk id="6" creationId="{711E84F8-F958-577F-29D9-120AFACB0450}"/>
          </ac:picMkLst>
        </pc:picChg>
        <pc:picChg chg="add mod">
          <ac:chgData name="Romain Roguet" userId="7f6897c862d2ccb3" providerId="LiveId" clId="{6883C3EC-231E-4FBE-8B08-30B41BDB045B}" dt="2022-06-15T09:44:21.255" v="1868" actId="1076"/>
          <ac:picMkLst>
            <pc:docMk/>
            <pc:sldMk cId="2052962359" sldId="301"/>
            <ac:picMk id="9" creationId="{214A773E-6D7D-47DB-3272-CC23C54D468E}"/>
          </ac:picMkLst>
        </pc:picChg>
      </pc:sldChg>
      <pc:sldChg chg="add del">
        <pc:chgData name="Romain Roguet" userId="7f6897c862d2ccb3" providerId="LiveId" clId="{6883C3EC-231E-4FBE-8B08-30B41BDB045B}" dt="2022-06-15T09:55:45.854" v="2233"/>
        <pc:sldMkLst>
          <pc:docMk/>
          <pc:sldMk cId="3348512113" sldId="302"/>
        </pc:sldMkLst>
      </pc:sldChg>
      <pc:sldChg chg="delSp modSp add mod ord modNotesTx">
        <pc:chgData name="Romain Roguet" userId="7f6897c862d2ccb3" providerId="LiveId" clId="{6883C3EC-231E-4FBE-8B08-30B41BDB045B}" dt="2022-06-15T14:05:16.305" v="4619" actId="20577"/>
        <pc:sldMkLst>
          <pc:docMk/>
          <pc:sldMk cId="3722726038" sldId="302"/>
        </pc:sldMkLst>
        <pc:spChg chg="mod">
          <ac:chgData name="Romain Roguet" userId="7f6897c862d2ccb3" providerId="LiveId" clId="{6883C3EC-231E-4FBE-8B08-30B41BDB045B}" dt="2022-06-15T10:03:37.713" v="2695" actId="20577"/>
          <ac:spMkLst>
            <pc:docMk/>
            <pc:sldMk cId="3722726038" sldId="302"/>
            <ac:spMk id="11" creationId="{4E3F5479-058B-4FA8-92E9-18CAB8CDC5C5}"/>
          </ac:spMkLst>
        </pc:spChg>
        <pc:spChg chg="mod">
          <ac:chgData name="Romain Roguet" userId="7f6897c862d2ccb3" providerId="LiveId" clId="{6883C3EC-231E-4FBE-8B08-30B41BDB045B}" dt="2022-06-15T14:05:12.630" v="4618" actId="1076"/>
          <ac:spMkLst>
            <pc:docMk/>
            <pc:sldMk cId="3722726038" sldId="302"/>
            <ac:spMk id="12" creationId="{A6F72B9C-BA61-2D35-4DDD-FC6C892FC351}"/>
          </ac:spMkLst>
        </pc:spChg>
        <pc:picChg chg="del mod modCrop">
          <ac:chgData name="Romain Roguet" userId="7f6897c862d2ccb3" providerId="LiveId" clId="{6883C3EC-231E-4FBE-8B08-30B41BDB045B}" dt="2022-06-15T14:04:50.237" v="4606" actId="478"/>
          <ac:picMkLst>
            <pc:docMk/>
            <pc:sldMk cId="3722726038" sldId="302"/>
            <ac:picMk id="3" creationId="{BF48F205-F01F-1FC4-AAA9-3ADF5BE0980C}"/>
          </ac:picMkLst>
        </pc:picChg>
        <pc:cxnChg chg="mod">
          <ac:chgData name="Romain Roguet" userId="7f6897c862d2ccb3" providerId="LiveId" clId="{6883C3EC-231E-4FBE-8B08-30B41BDB045B}" dt="2022-06-15T10:03:24.624" v="2692" actId="14100"/>
          <ac:cxnSpMkLst>
            <pc:docMk/>
            <pc:sldMk cId="3722726038" sldId="302"/>
            <ac:cxnSpMk id="8" creationId="{D0986099-F5F2-4E8B-BE17-81194861A00C}"/>
          </ac:cxnSpMkLst>
        </pc:cxnChg>
        <pc:cxnChg chg="mod">
          <ac:chgData name="Romain Roguet" userId="7f6897c862d2ccb3" providerId="LiveId" clId="{6883C3EC-231E-4FBE-8B08-30B41BDB045B}" dt="2022-06-15T10:03:27.229" v="2693" actId="14100"/>
          <ac:cxnSpMkLst>
            <pc:docMk/>
            <pc:sldMk cId="3722726038" sldId="302"/>
            <ac:cxnSpMk id="14" creationId="{83E690F4-843A-47A5-8620-4FB01C0D8E68}"/>
          </ac:cxnSpMkLst>
        </pc:cxnChg>
      </pc:sldChg>
      <pc:sldChg chg="add del">
        <pc:chgData name="Romain Roguet" userId="7f6897c862d2ccb3" providerId="LiveId" clId="{6883C3EC-231E-4FBE-8B08-30B41BDB045B}" dt="2022-06-15T09:55:43.660" v="2231"/>
        <pc:sldMkLst>
          <pc:docMk/>
          <pc:sldMk cId="4247491890" sldId="302"/>
        </pc:sldMkLst>
      </pc:sldChg>
      <pc:sldChg chg="addSp delSp modSp add del mod modNotesTx">
        <pc:chgData name="Romain Roguet" userId="7f6897c862d2ccb3" providerId="LiveId" clId="{6883C3EC-231E-4FBE-8B08-30B41BDB045B}" dt="2022-06-20T09:10:41.552" v="4715" actId="47"/>
        <pc:sldMkLst>
          <pc:docMk/>
          <pc:sldMk cId="2480362713" sldId="303"/>
        </pc:sldMkLst>
        <pc:spChg chg="mod">
          <ac:chgData name="Romain Roguet" userId="7f6897c862d2ccb3" providerId="LiveId" clId="{6883C3EC-231E-4FBE-8B08-30B41BDB045B}" dt="2022-06-15T11:04:08.530" v="3857" actId="20577"/>
          <ac:spMkLst>
            <pc:docMk/>
            <pc:sldMk cId="2480362713" sldId="303"/>
            <ac:spMk id="11" creationId="{4E3F5479-058B-4FA8-92E9-18CAB8CDC5C5}"/>
          </ac:spMkLst>
        </pc:spChg>
        <pc:spChg chg="mod">
          <ac:chgData name="Romain Roguet" userId="7f6897c862d2ccb3" providerId="LiveId" clId="{6883C3EC-231E-4FBE-8B08-30B41BDB045B}" dt="2022-06-15T13:54:21.109" v="4586" actId="20577"/>
          <ac:spMkLst>
            <pc:docMk/>
            <pc:sldMk cId="2480362713" sldId="303"/>
            <ac:spMk id="12" creationId="{9F5F4F8B-4CB3-14C8-C06F-283439FF7373}"/>
          </ac:spMkLst>
        </pc:spChg>
        <pc:picChg chg="del">
          <ac:chgData name="Romain Roguet" userId="7f6897c862d2ccb3" providerId="LiveId" clId="{6883C3EC-231E-4FBE-8B08-30B41BDB045B}" dt="2022-06-15T10:42:46.344" v="3157" actId="478"/>
          <ac:picMkLst>
            <pc:docMk/>
            <pc:sldMk cId="2480362713" sldId="303"/>
            <ac:picMk id="3" creationId="{2CBB268F-6A22-A0EA-1A91-412845DDE5D4}"/>
          </ac:picMkLst>
        </pc:picChg>
        <pc:picChg chg="add del mod">
          <ac:chgData name="Romain Roguet" userId="7f6897c862d2ccb3" providerId="LiveId" clId="{6883C3EC-231E-4FBE-8B08-30B41BDB045B}" dt="2022-06-15T10:54:09.398" v="3634" actId="478"/>
          <ac:picMkLst>
            <pc:docMk/>
            <pc:sldMk cId="2480362713" sldId="303"/>
            <ac:picMk id="5" creationId="{A3852CB2-2818-7B98-3A4D-76EBD60D647F}"/>
          </ac:picMkLst>
        </pc:picChg>
        <pc:picChg chg="add del mod">
          <ac:chgData name="Romain Roguet" userId="7f6897c862d2ccb3" providerId="LiveId" clId="{6883C3EC-231E-4FBE-8B08-30B41BDB045B}" dt="2022-06-15T13:54:06.223" v="4569" actId="478"/>
          <ac:picMkLst>
            <pc:docMk/>
            <pc:sldMk cId="2480362713" sldId="303"/>
            <ac:picMk id="7" creationId="{0A6F0F9C-B1C0-01FF-68FC-A35F27066877}"/>
          </ac:picMkLst>
        </pc:picChg>
      </pc:sldChg>
      <pc:sldChg chg="addSp delSp modSp add del mod modNotesTx">
        <pc:chgData name="Romain Roguet" userId="7f6897c862d2ccb3" providerId="LiveId" clId="{6883C3EC-231E-4FBE-8B08-30B41BDB045B}" dt="2022-06-20T08:27:56.993" v="4685" actId="47"/>
        <pc:sldMkLst>
          <pc:docMk/>
          <pc:sldMk cId="1517574672" sldId="304"/>
        </pc:sldMkLst>
        <pc:spChg chg="del">
          <ac:chgData name="Romain Roguet" userId="7f6897c862d2ccb3" providerId="LiveId" clId="{6883C3EC-231E-4FBE-8B08-30B41BDB045B}" dt="2022-06-15T11:03:48.328" v="3833" actId="478"/>
          <ac:spMkLst>
            <pc:docMk/>
            <pc:sldMk cId="1517574672" sldId="304"/>
            <ac:spMk id="12" creationId="{9F5F4F8B-4CB3-14C8-C06F-283439FF7373}"/>
          </ac:spMkLst>
        </pc:spChg>
        <pc:spChg chg="add del mod">
          <ac:chgData name="Romain Roguet" userId="7f6897c862d2ccb3" providerId="LiveId" clId="{6883C3EC-231E-4FBE-8B08-30B41BDB045B}" dt="2022-06-15T13:41:04.155" v="4563" actId="21"/>
          <ac:spMkLst>
            <pc:docMk/>
            <pc:sldMk cId="1517574672" sldId="304"/>
            <ac:spMk id="12" creationId="{FB0F1C1F-D401-A28B-4647-81305C4D8B72}"/>
          </ac:spMkLst>
        </pc:spChg>
        <pc:spChg chg="add del mod">
          <ac:chgData name="Romain Roguet" userId="7f6897c862d2ccb3" providerId="LiveId" clId="{6883C3EC-231E-4FBE-8B08-30B41BDB045B}" dt="2022-06-15T11:30:05.050" v="4409" actId="478"/>
          <ac:spMkLst>
            <pc:docMk/>
            <pc:sldMk cId="1517574672" sldId="304"/>
            <ac:spMk id="13" creationId="{11212E76-2C44-C376-846E-9D6390F59F48}"/>
          </ac:spMkLst>
        </pc:spChg>
        <pc:spChg chg="add mod">
          <ac:chgData name="Romain Roguet" userId="7f6897c862d2ccb3" providerId="LiveId" clId="{6883C3EC-231E-4FBE-8B08-30B41BDB045B}" dt="2022-06-15T13:40:51.663" v="4560"/>
          <ac:spMkLst>
            <pc:docMk/>
            <pc:sldMk cId="1517574672" sldId="304"/>
            <ac:spMk id="15" creationId="{69CD1AC3-0714-E3F9-C122-398700584413}"/>
          </ac:spMkLst>
        </pc:spChg>
        <pc:picChg chg="add del mod">
          <ac:chgData name="Romain Roguet" userId="7f6897c862d2ccb3" providerId="LiveId" clId="{6883C3EC-231E-4FBE-8B08-30B41BDB045B}" dt="2022-06-15T11:22:06.205" v="4138" actId="478"/>
          <ac:picMkLst>
            <pc:docMk/>
            <pc:sldMk cId="1517574672" sldId="304"/>
            <ac:picMk id="3" creationId="{352256FB-6788-2278-E72E-6FFB1B5B3E90}"/>
          </ac:picMkLst>
        </pc:picChg>
        <pc:picChg chg="del">
          <ac:chgData name="Romain Roguet" userId="7f6897c862d2ccb3" providerId="LiveId" clId="{6883C3EC-231E-4FBE-8B08-30B41BDB045B}" dt="2022-06-15T11:03:49.641" v="3834" actId="478"/>
          <ac:picMkLst>
            <pc:docMk/>
            <pc:sldMk cId="1517574672" sldId="304"/>
            <ac:picMk id="7" creationId="{0A6F0F9C-B1C0-01FF-68FC-A35F27066877}"/>
          </ac:picMkLst>
        </pc:picChg>
      </pc:sldChg>
      <pc:sldChg chg="addSp delSp modSp add mod ord modNotesTx">
        <pc:chgData name="Romain Roguet" userId="7f6897c862d2ccb3" providerId="LiveId" clId="{6883C3EC-231E-4FBE-8B08-30B41BDB045B}" dt="2022-06-15T14:06:01.936" v="4641" actId="20577"/>
        <pc:sldMkLst>
          <pc:docMk/>
          <pc:sldMk cId="2846069790" sldId="305"/>
        </pc:sldMkLst>
        <pc:spChg chg="mod">
          <ac:chgData name="Romain Roguet" userId="7f6897c862d2ccb3" providerId="LiveId" clId="{6883C3EC-231E-4FBE-8B08-30B41BDB045B}" dt="2022-06-15T14:05:57.700" v="4640" actId="1076"/>
          <ac:spMkLst>
            <pc:docMk/>
            <pc:sldMk cId="2846069790" sldId="305"/>
            <ac:spMk id="13" creationId="{11212E76-2C44-C376-846E-9D6390F59F48}"/>
          </ac:spMkLst>
        </pc:spChg>
        <pc:picChg chg="add del mod">
          <ac:chgData name="Romain Roguet" userId="7f6897c862d2ccb3" providerId="LiveId" clId="{6883C3EC-231E-4FBE-8B08-30B41BDB045B}" dt="2022-06-15T14:05:28.251" v="4622" actId="478"/>
          <ac:picMkLst>
            <pc:docMk/>
            <pc:sldMk cId="2846069790" sldId="305"/>
            <ac:picMk id="3" creationId="{B490CD73-E354-548C-E15F-F2D1117CEC50}"/>
          </ac:picMkLst>
        </pc:picChg>
      </pc:sldChg>
      <pc:sldChg chg="addSp delSp modSp add del mod modNotesTx">
        <pc:chgData name="Romain Roguet" userId="7f6897c862d2ccb3" providerId="LiveId" clId="{6883C3EC-231E-4FBE-8B08-30B41BDB045B}" dt="2022-06-20T08:27:57.444" v="4686" actId="47"/>
        <pc:sldMkLst>
          <pc:docMk/>
          <pc:sldMk cId="3748178693" sldId="306"/>
        </pc:sldMkLst>
        <pc:spChg chg="add mod">
          <ac:chgData name="Romain Roguet" userId="7f6897c862d2ccb3" providerId="LiveId" clId="{6883C3EC-231E-4FBE-8B08-30B41BDB045B}" dt="2022-06-15T11:36:06.968" v="4491" actId="20577"/>
          <ac:spMkLst>
            <pc:docMk/>
            <pc:sldMk cId="3748178693" sldId="306"/>
            <ac:spMk id="12" creationId="{6C797303-A533-BB85-6C52-707E1C19EE7A}"/>
          </ac:spMkLst>
        </pc:spChg>
        <pc:spChg chg="del mod">
          <ac:chgData name="Romain Roguet" userId="7f6897c862d2ccb3" providerId="LiveId" clId="{6883C3EC-231E-4FBE-8B08-30B41BDB045B}" dt="2022-06-15T11:28:54.672" v="4364" actId="478"/>
          <ac:spMkLst>
            <pc:docMk/>
            <pc:sldMk cId="3748178693" sldId="306"/>
            <ac:spMk id="13" creationId="{11212E76-2C44-C376-846E-9D6390F59F48}"/>
          </ac:spMkLst>
        </pc:spChg>
        <pc:picChg chg="add">
          <ac:chgData name="Romain Roguet" userId="7f6897c862d2ccb3" providerId="LiveId" clId="{6883C3EC-231E-4FBE-8B08-30B41BDB045B}" dt="2022-06-15T11:33:13.169" v="4451" actId="22"/>
          <ac:picMkLst>
            <pc:docMk/>
            <pc:sldMk cId="3748178693" sldId="306"/>
            <ac:picMk id="3" creationId="{F59C9036-82D7-AD5E-AC06-D34E5129C523}"/>
          </ac:picMkLst>
        </pc:picChg>
      </pc:sldChg>
      <pc:sldChg chg="addSp delSp modSp add del mod modNotesTx">
        <pc:chgData name="Romain Roguet" userId="7f6897c862d2ccb3" providerId="LiveId" clId="{6883C3EC-231E-4FBE-8B08-30B41BDB045B}" dt="2022-06-20T08:27:58.581" v="4688" actId="47"/>
        <pc:sldMkLst>
          <pc:docMk/>
          <pc:sldMk cId="938495304" sldId="307"/>
        </pc:sldMkLst>
        <pc:spChg chg="add mod">
          <ac:chgData name="Romain Roguet" userId="7f6897c862d2ccb3" providerId="LiveId" clId="{6883C3EC-231E-4FBE-8B08-30B41BDB045B}" dt="2022-06-15T11:29:50.038" v="4407" actId="20577"/>
          <ac:spMkLst>
            <pc:docMk/>
            <pc:sldMk cId="938495304" sldId="307"/>
            <ac:spMk id="12" creationId="{B965F2E6-A293-979A-C6DE-1B34186BF3B1}"/>
          </ac:spMkLst>
        </pc:spChg>
        <pc:spChg chg="del mod">
          <ac:chgData name="Romain Roguet" userId="7f6897c862d2ccb3" providerId="LiveId" clId="{6883C3EC-231E-4FBE-8B08-30B41BDB045B}" dt="2022-06-15T11:29:24.641" v="4387" actId="478"/>
          <ac:spMkLst>
            <pc:docMk/>
            <pc:sldMk cId="938495304" sldId="307"/>
            <ac:spMk id="13" creationId="{11212E76-2C44-C376-846E-9D6390F59F48}"/>
          </ac:spMkLst>
        </pc:spChg>
      </pc:sldChg>
      <pc:sldChg chg="modSp add del mod modNotesTx">
        <pc:chgData name="Romain Roguet" userId="7f6897c862d2ccb3" providerId="LiveId" clId="{6883C3EC-231E-4FBE-8B08-30B41BDB045B}" dt="2022-06-20T08:27:58.019" v="4687" actId="47"/>
        <pc:sldMkLst>
          <pc:docMk/>
          <pc:sldMk cId="594149522" sldId="308"/>
        </pc:sldMkLst>
        <pc:spChg chg="mod">
          <ac:chgData name="Romain Roguet" userId="7f6897c862d2ccb3" providerId="LiveId" clId="{6883C3EC-231E-4FBE-8B08-30B41BDB045B}" dt="2022-06-15T11:28:34.339" v="4363" actId="403"/>
          <ac:spMkLst>
            <pc:docMk/>
            <pc:sldMk cId="594149522" sldId="308"/>
            <ac:spMk id="13" creationId="{11212E76-2C44-C376-846E-9D6390F59F48}"/>
          </ac:spMkLst>
        </pc:spChg>
      </pc:sldChg>
      <pc:sldChg chg="modSp add mod modNotesTx">
        <pc:chgData name="Romain Roguet" userId="7f6897c862d2ccb3" providerId="LiveId" clId="{6883C3EC-231E-4FBE-8B08-30B41BDB045B}" dt="2022-06-20T08:29:57.775" v="4712" actId="20577"/>
        <pc:sldMkLst>
          <pc:docMk/>
          <pc:sldMk cId="3863117941" sldId="309"/>
        </pc:sldMkLst>
        <pc:spChg chg="mod">
          <ac:chgData name="Romain Roguet" userId="7f6897c862d2ccb3" providerId="LiveId" clId="{6883C3EC-231E-4FBE-8B08-30B41BDB045B}" dt="2022-06-20T08:29:57.775" v="4712" actId="20577"/>
          <ac:spMkLst>
            <pc:docMk/>
            <pc:sldMk cId="3863117941" sldId="309"/>
            <ac:spMk id="12" creationId="{BB4A5D15-C642-6736-2897-183D844E799C}"/>
          </ac:spMkLst>
        </pc:spChg>
      </pc:sldChg>
      <pc:sldChg chg="modSp add del mod modNotesTx">
        <pc:chgData name="Romain Roguet" userId="7f6897c862d2ccb3" providerId="LiveId" clId="{6883C3EC-231E-4FBE-8B08-30B41BDB045B}" dt="2022-06-20T09:10:38.501" v="4713" actId="47"/>
        <pc:sldMkLst>
          <pc:docMk/>
          <pc:sldMk cId="3821582222" sldId="310"/>
        </pc:sldMkLst>
        <pc:spChg chg="mod">
          <ac:chgData name="Romain Roguet" userId="7f6897c862d2ccb3" providerId="LiveId" clId="{6883C3EC-231E-4FBE-8B08-30B41BDB045B}" dt="2022-06-16T07:18:50.864" v="4683" actId="20577"/>
          <ac:spMkLst>
            <pc:docMk/>
            <pc:sldMk cId="3821582222" sldId="310"/>
            <ac:spMk id="12" creationId="{A6F72B9C-BA61-2D35-4DDD-FC6C892FC351}"/>
          </ac:spMkLst>
        </pc:spChg>
      </pc:sldChg>
      <pc:sldChg chg="add del modNotesTx">
        <pc:chgData name="Romain Roguet" userId="7f6897c862d2ccb3" providerId="LiveId" clId="{6883C3EC-231E-4FBE-8B08-30B41BDB045B}" dt="2022-06-20T08:27:55.520" v="4684" actId="47"/>
        <pc:sldMkLst>
          <pc:docMk/>
          <pc:sldMk cId="1588797791" sldId="311"/>
        </pc:sldMkLst>
      </pc:sldChg>
      <pc:sldChg chg="add del modNotesTx">
        <pc:chgData name="Romain Roguet" userId="7f6897c862d2ccb3" providerId="LiveId" clId="{6883C3EC-231E-4FBE-8B08-30B41BDB045B}" dt="2022-06-20T08:28:06.610" v="4689" actId="47"/>
        <pc:sldMkLst>
          <pc:docMk/>
          <pc:sldMk cId="2598394209" sldId="31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6FB0DE1-D418-4EA9-BDFD-2E5632763663}" type="datetime1">
              <a:rPr lang="fr-FR" smtClean="0"/>
              <a:t>29/06/2022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90BD304-4DB2-4DA8-BE69-274C9984CC7A}" type="datetime1">
              <a:rPr lang="fr-FR" smtClean="0"/>
              <a:t>29/06/2022</a:t>
            </a:fld>
            <a:endParaRPr lang="en-US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"/>
              <a:t>Modifiez les styles du texte du masque</a:t>
            </a:r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7579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5115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indent="0">
              <a:buNone/>
            </a:pPr>
            <a:endParaRPr lang="fr-FR" dirty="0"/>
          </a:p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1639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indent="0">
              <a:buNone/>
            </a:pPr>
            <a:endParaRPr lang="fr-FR" dirty="0"/>
          </a:p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9515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83769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31861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7915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4801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D63498-AA6B-4FA3-8C0C-F047B32E6A28}" type="datetime1">
              <a:rPr lang="fr-FR" noProof="0" smtClean="0"/>
              <a:t>29/06/2022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 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46D2216-24AE-4A93-BEA9-26FD9BE8D8E8}" type="datetime1">
              <a:rPr lang="fr-FR" noProof="0" smtClean="0"/>
              <a:t>29/06/2022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C4311B-E9D3-41DC-B3A4-2DA1CBB5303E}" type="datetime1">
              <a:rPr lang="fr-FR" noProof="0" smtClean="0"/>
              <a:t>29/06/2022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9393B2-D2D1-46F0-81A9-FE2ED5E7F998}" type="datetime1">
              <a:rPr lang="fr-FR" noProof="0" smtClean="0"/>
              <a:t>29/06/2022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E90C3F-53CA-4279-A2D5-C68C34A1B7FE}" type="datetime1">
              <a:rPr lang="fr-FR" noProof="0" smtClean="0"/>
              <a:t>29/06/2022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E3742E-AFBE-42DF-91BB-D2D1057FFA79}" type="datetime1">
              <a:rPr lang="fr-FR" noProof="0" smtClean="0"/>
              <a:t>29/06/2022</a:t>
            </a:fld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D3CAEB-0D2D-466C-AFB9-F2937F51F366}" type="datetime1">
              <a:rPr lang="fr-FR" noProof="0" smtClean="0"/>
              <a:t>29/06/2022</a:t>
            </a:fld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92E680-0F8A-43BD-BDFD-C0D03E7F344B}" type="datetime1">
              <a:rPr lang="fr-FR" noProof="0" smtClean="0"/>
              <a:t>29/06/2022</a:t>
            </a:fld>
            <a:endParaRPr lang="fr-FR" noProof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7189FD-F089-49F7-A99B-945C4E0C4AF5}" type="datetime1">
              <a:rPr lang="fr-FR" noProof="0" smtClean="0"/>
              <a:t>29/06/2022</a:t>
            </a:fld>
            <a:endParaRPr lang="fr-FR" noProof="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07288E-1786-4A50-AD68-D3D5A2E1F461}" type="datetime1">
              <a:rPr lang="fr-FR" noProof="0" smtClean="0"/>
              <a:t>29/06/2022</a:t>
            </a:fld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’image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8A2F46-A3F2-4FAD-B8A1-978F19EF1438}" type="datetime1">
              <a:rPr lang="fr-FR" noProof="0" smtClean="0"/>
              <a:t>29/06/2022</a:t>
            </a:fld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8CE1DC9-D956-40C2-BAC4-4037E3AB19CC}" type="datetime1">
              <a:rPr lang="fr-FR" noProof="0" smtClean="0"/>
              <a:t>29/06/2022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ocalhost:3000/api/product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99936"/>
            <a:ext cx="9144000" cy="3517886"/>
          </a:xfrm>
        </p:spPr>
        <p:txBody>
          <a:bodyPr lIns="0" tIns="0" rIns="0" bIns="0" rtlCol="0" anchor="t">
            <a:spAutoFit/>
          </a:bodyPr>
          <a:lstStyle/>
          <a:p>
            <a:pPr rtl="0"/>
            <a:r>
              <a:rPr lang="fr-FR" b="1" dirty="0">
                <a:solidFill>
                  <a:schemeClr val="bg1"/>
                </a:solidFill>
              </a:rPr>
              <a:t>Projet KANAP</a:t>
            </a:r>
            <a:br>
              <a:rPr lang="fr-FR" b="1" dirty="0">
                <a:solidFill>
                  <a:schemeClr val="bg1"/>
                </a:solidFill>
              </a:rPr>
            </a:br>
            <a:br>
              <a:rPr lang="fr-FR" dirty="0">
                <a:solidFill>
                  <a:schemeClr val="bg1"/>
                </a:solidFill>
              </a:rPr>
            </a:br>
            <a:r>
              <a:rPr lang="fr-FR" sz="4000" dirty="0">
                <a:solidFill>
                  <a:schemeClr val="accent4"/>
                </a:solidFill>
              </a:rPr>
              <a:t>Présentation</a:t>
            </a:r>
            <a:br>
              <a:rPr lang="fr-FR" sz="4000" dirty="0">
                <a:solidFill>
                  <a:schemeClr val="accent4"/>
                </a:solidFill>
              </a:rPr>
            </a:br>
            <a:br>
              <a:rPr lang="fr-FR" sz="4000" dirty="0">
                <a:solidFill>
                  <a:schemeClr val="accent4"/>
                </a:solidFill>
              </a:rPr>
            </a:br>
            <a:br>
              <a:rPr lang="fr-FR" sz="4000" dirty="0">
                <a:solidFill>
                  <a:schemeClr val="accent4"/>
                </a:solidFill>
              </a:rPr>
            </a:br>
            <a:r>
              <a:rPr lang="fr-FR" sz="1400" dirty="0">
                <a:solidFill>
                  <a:schemeClr val="accent4"/>
                </a:solidFill>
              </a:rPr>
              <a:t>Romain Roguet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4" name="Losange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5" name="Losange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2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2168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>
                <a:solidFill>
                  <a:srgbClr val="095763"/>
                </a:solidFill>
              </a:rPr>
              <a:t>Sommaire</a:t>
            </a:r>
            <a:b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B3283D92-3EEE-B06D-F4B4-EA560E67B579}"/>
              </a:ext>
            </a:extLst>
          </p:cNvPr>
          <p:cNvSpPr/>
          <p:nvPr/>
        </p:nvSpPr>
        <p:spPr>
          <a:xfrm>
            <a:off x="1076604" y="2886560"/>
            <a:ext cx="1371600" cy="98488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1600" b="1" dirty="0">
                <a:solidFill>
                  <a:schemeClr val="bg1"/>
                </a:solidFill>
              </a:rPr>
              <a:t>Prendre en main les maquettes HTML/CSS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A5922AD-940A-745F-635B-70CF97217C23}"/>
              </a:ext>
            </a:extLst>
          </p:cNvPr>
          <p:cNvSpPr/>
          <p:nvPr/>
        </p:nvSpPr>
        <p:spPr>
          <a:xfrm>
            <a:off x="3243403" y="2886560"/>
            <a:ext cx="13716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1600" b="1" dirty="0">
                <a:solidFill>
                  <a:schemeClr val="bg1"/>
                </a:solidFill>
              </a:rPr>
              <a:t>ANALYSE TECHNIQUE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0EEBB15-1E7D-818B-D16D-1F77BED266BB}"/>
              </a:ext>
            </a:extLst>
          </p:cNvPr>
          <p:cNvSpPr/>
          <p:nvPr/>
        </p:nvSpPr>
        <p:spPr>
          <a:xfrm>
            <a:off x="5410201" y="2886560"/>
            <a:ext cx="13716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1600" b="1" dirty="0">
                <a:solidFill>
                  <a:schemeClr val="bg1"/>
                </a:solidFill>
              </a:rPr>
              <a:t>ANALYSE FINANCIÈRE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136944F-D1F7-3714-21B6-E19D90A5AECE}"/>
              </a:ext>
            </a:extLst>
          </p:cNvPr>
          <p:cNvSpPr/>
          <p:nvPr/>
        </p:nvSpPr>
        <p:spPr>
          <a:xfrm>
            <a:off x="7577000" y="2886560"/>
            <a:ext cx="13716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1600" b="1" dirty="0">
                <a:solidFill>
                  <a:schemeClr val="bg1"/>
                </a:solidFill>
              </a:rPr>
              <a:t>ANALYSE ÉCONOMIQUE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652B7AB-60BA-6A0E-9709-0502A47A6D09}"/>
              </a:ext>
            </a:extLst>
          </p:cNvPr>
          <p:cNvSpPr/>
          <p:nvPr/>
        </p:nvSpPr>
        <p:spPr>
          <a:xfrm>
            <a:off x="9745956" y="2886560"/>
            <a:ext cx="13716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1600" b="1" dirty="0">
                <a:solidFill>
                  <a:schemeClr val="bg1"/>
                </a:solidFill>
              </a:rPr>
              <a:t>ANALYSE ÉCOLOGIQUE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9CD6CE2-CDCB-82B1-1C97-2CCB52F3EBEA}"/>
              </a:ext>
            </a:extLst>
          </p:cNvPr>
          <p:cNvSpPr txBox="1"/>
          <p:nvPr/>
        </p:nvSpPr>
        <p:spPr>
          <a:xfrm>
            <a:off x="1311651" y="1793952"/>
            <a:ext cx="5549148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095763"/>
                </a:solidFill>
              </a:rPr>
              <a:t>Présentation du projet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9576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095763"/>
                </a:solidFill>
              </a:rPr>
              <a:t>Pas à pas avec Javascript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095763"/>
                </a:solidFill>
              </a:rPr>
              <a:t>Fonctionnalités de l’accueil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095763"/>
                </a:solidFill>
              </a:rPr>
              <a:t>Fonctionnalités de la page « produit »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095763"/>
                </a:solidFill>
              </a:rPr>
              <a:t>Fonctionnalités de la page « panier »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095763"/>
                </a:solidFill>
              </a:rPr>
              <a:t>Fonctionnalités de la page « confirmation 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9576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095763"/>
                </a:solidFill>
              </a:rPr>
              <a:t>Plan de test </a:t>
            </a:r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Losange 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3" name="Losange 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</p:grpSp>
      <p:sp>
        <p:nvSpPr>
          <p:cNvPr id="15" name="Titr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14904"/>
            <a:ext cx="9144000" cy="1828193"/>
          </a:xfrm>
        </p:spPr>
        <p:txBody>
          <a:bodyPr lIns="0" tIns="0" rIns="0" bIns="0" rtlCol="0" anchor="ctr">
            <a:spAutoFit/>
          </a:bodyPr>
          <a:lstStyle/>
          <a:p>
            <a:pPr rtl="0"/>
            <a:r>
              <a:rPr lang="fr-FR" sz="6600" b="1" dirty="0">
                <a:solidFill>
                  <a:schemeClr val="bg1"/>
                </a:solidFill>
              </a:rPr>
              <a:t>Présentation</a:t>
            </a:r>
            <a:br>
              <a:rPr lang="fr-FR" sz="6600" b="1" dirty="0">
                <a:solidFill>
                  <a:schemeClr val="bg1"/>
                </a:solidFill>
              </a:rPr>
            </a:br>
            <a:r>
              <a:rPr lang="fr-FR" sz="6600" b="1" dirty="0">
                <a:solidFill>
                  <a:schemeClr val="bg1"/>
                </a:solidFill>
              </a:rPr>
              <a:t>du projet</a:t>
            </a:r>
            <a:endParaRPr lang="fr-FR" sz="6600" dirty="0">
              <a:solidFill>
                <a:schemeClr val="accent4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BC5F405-1A22-B904-D456-94925E4E32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487" y="1792889"/>
            <a:ext cx="2577994" cy="308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141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2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303391" y="522898"/>
            <a:ext cx="288860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2168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>
                <a:solidFill>
                  <a:srgbClr val="095763"/>
                </a:solidFill>
              </a:rPr>
              <a:t>Fonctionnalités de l’accueil</a:t>
            </a:r>
            <a:b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87742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B3283D92-3EEE-B06D-F4B4-EA560E67B579}"/>
              </a:ext>
            </a:extLst>
          </p:cNvPr>
          <p:cNvSpPr/>
          <p:nvPr/>
        </p:nvSpPr>
        <p:spPr>
          <a:xfrm>
            <a:off x="1076604" y="2886560"/>
            <a:ext cx="1371600" cy="98488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1600" b="1" dirty="0">
                <a:solidFill>
                  <a:schemeClr val="bg1"/>
                </a:solidFill>
              </a:rPr>
              <a:t>Prendre en main les maquettes HTML/CSS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A5922AD-940A-745F-635B-70CF97217C23}"/>
              </a:ext>
            </a:extLst>
          </p:cNvPr>
          <p:cNvSpPr/>
          <p:nvPr/>
        </p:nvSpPr>
        <p:spPr>
          <a:xfrm>
            <a:off x="3243403" y="2886560"/>
            <a:ext cx="13716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1600" b="1" dirty="0">
                <a:solidFill>
                  <a:schemeClr val="bg1"/>
                </a:solidFill>
              </a:rPr>
              <a:t>ANALYSE TECHNIQUE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0EEBB15-1E7D-818B-D16D-1F77BED266BB}"/>
              </a:ext>
            </a:extLst>
          </p:cNvPr>
          <p:cNvSpPr/>
          <p:nvPr/>
        </p:nvSpPr>
        <p:spPr>
          <a:xfrm>
            <a:off x="5410201" y="2886560"/>
            <a:ext cx="13716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1600" b="1" dirty="0">
                <a:solidFill>
                  <a:schemeClr val="bg1"/>
                </a:solidFill>
              </a:rPr>
              <a:t>ANALYSE FINANCIÈRE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136944F-D1F7-3714-21B6-E19D90A5AECE}"/>
              </a:ext>
            </a:extLst>
          </p:cNvPr>
          <p:cNvSpPr/>
          <p:nvPr/>
        </p:nvSpPr>
        <p:spPr>
          <a:xfrm>
            <a:off x="7577000" y="2886560"/>
            <a:ext cx="13716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1600" b="1" dirty="0">
                <a:solidFill>
                  <a:schemeClr val="bg1"/>
                </a:solidFill>
              </a:rPr>
              <a:t>ANALYSE ÉCONOMIQUE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652B7AB-60BA-6A0E-9709-0502A47A6D09}"/>
              </a:ext>
            </a:extLst>
          </p:cNvPr>
          <p:cNvSpPr/>
          <p:nvPr/>
        </p:nvSpPr>
        <p:spPr>
          <a:xfrm>
            <a:off x="9745956" y="2886560"/>
            <a:ext cx="13716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1600" b="1" dirty="0">
                <a:solidFill>
                  <a:schemeClr val="bg1"/>
                </a:solidFill>
              </a:rPr>
              <a:t>ANALYSE ÉCOLOGIQUE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B4A5D15-C642-6736-2897-183D844E799C}"/>
              </a:ext>
            </a:extLst>
          </p:cNvPr>
          <p:cNvSpPr txBox="1"/>
          <p:nvPr/>
        </p:nvSpPr>
        <p:spPr>
          <a:xfrm>
            <a:off x="529520" y="2384884"/>
            <a:ext cx="11313075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95763"/>
                </a:solidFill>
              </a:rPr>
              <a:t>L’index est la vitrine du site il n’y a que l’affichage des produits vendus par la marque.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fr-FR" dirty="0">
              <a:solidFill>
                <a:srgbClr val="095763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fr-FR" dirty="0">
              <a:solidFill>
                <a:srgbClr val="095763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95763"/>
                </a:solidFill>
              </a:rPr>
              <a:t>Les données sur les produits étant disponible via l’API développée par Bilal, mon travail consistait à interrogé cette dernière.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fr-FR" dirty="0">
              <a:solidFill>
                <a:srgbClr val="095763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fr-FR" dirty="0">
              <a:solidFill>
                <a:srgbClr val="095763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95763"/>
                </a:solidFill>
              </a:rPr>
              <a:t>Puis d’afficher le résultat sous la forme prévue par Frank, via une modification du DOM.</a:t>
            </a:r>
          </a:p>
          <a:p>
            <a:pPr algn="ctr"/>
            <a:endParaRPr lang="fr-FR" sz="2000" dirty="0">
              <a:solidFill>
                <a:srgbClr val="095763"/>
              </a:solidFill>
            </a:endParaRPr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097629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2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303391" y="522898"/>
            <a:ext cx="288860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2168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>
                <a:solidFill>
                  <a:srgbClr val="095763"/>
                </a:solidFill>
              </a:rPr>
              <a:t>Fonctionnalités de l’accueil</a:t>
            </a:r>
            <a:b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87742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B3283D92-3EEE-B06D-F4B4-EA560E67B579}"/>
              </a:ext>
            </a:extLst>
          </p:cNvPr>
          <p:cNvSpPr/>
          <p:nvPr/>
        </p:nvSpPr>
        <p:spPr>
          <a:xfrm>
            <a:off x="1076604" y="2886560"/>
            <a:ext cx="1371600" cy="98488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1600" b="1" dirty="0">
                <a:solidFill>
                  <a:schemeClr val="bg1"/>
                </a:solidFill>
              </a:rPr>
              <a:t>Prendre en main les maquettes HTML/CSS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A5922AD-940A-745F-635B-70CF97217C23}"/>
              </a:ext>
            </a:extLst>
          </p:cNvPr>
          <p:cNvSpPr/>
          <p:nvPr/>
        </p:nvSpPr>
        <p:spPr>
          <a:xfrm>
            <a:off x="3243403" y="2886560"/>
            <a:ext cx="13716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1600" b="1" dirty="0">
                <a:solidFill>
                  <a:schemeClr val="bg1"/>
                </a:solidFill>
              </a:rPr>
              <a:t>ANALYSE TECHNIQUE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0EEBB15-1E7D-818B-D16D-1F77BED266BB}"/>
              </a:ext>
            </a:extLst>
          </p:cNvPr>
          <p:cNvSpPr/>
          <p:nvPr/>
        </p:nvSpPr>
        <p:spPr>
          <a:xfrm>
            <a:off x="5410201" y="2886560"/>
            <a:ext cx="13716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1600" b="1" dirty="0">
                <a:solidFill>
                  <a:schemeClr val="bg1"/>
                </a:solidFill>
              </a:rPr>
              <a:t>ANALYSE FINANCIÈRE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136944F-D1F7-3714-21B6-E19D90A5AECE}"/>
              </a:ext>
            </a:extLst>
          </p:cNvPr>
          <p:cNvSpPr/>
          <p:nvPr/>
        </p:nvSpPr>
        <p:spPr>
          <a:xfrm>
            <a:off x="7577000" y="2886560"/>
            <a:ext cx="13716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1600" b="1" dirty="0">
                <a:solidFill>
                  <a:schemeClr val="bg1"/>
                </a:solidFill>
              </a:rPr>
              <a:t>ANALYSE ÉCONOMIQUE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652B7AB-60BA-6A0E-9709-0502A47A6D09}"/>
              </a:ext>
            </a:extLst>
          </p:cNvPr>
          <p:cNvSpPr/>
          <p:nvPr/>
        </p:nvSpPr>
        <p:spPr>
          <a:xfrm>
            <a:off x="9745956" y="2886560"/>
            <a:ext cx="13716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1600" b="1" dirty="0">
                <a:solidFill>
                  <a:schemeClr val="bg1"/>
                </a:solidFill>
              </a:rPr>
              <a:t>ANALYSE ÉCOLOGIQUE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B4A5D15-C642-6736-2897-183D844E799C}"/>
              </a:ext>
            </a:extLst>
          </p:cNvPr>
          <p:cNvSpPr txBox="1"/>
          <p:nvPr/>
        </p:nvSpPr>
        <p:spPr>
          <a:xfrm>
            <a:off x="529520" y="1609287"/>
            <a:ext cx="11313075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rgbClr val="095763"/>
                </a:solidFill>
              </a:rPr>
              <a:t>Manipuler l’API</a:t>
            </a:r>
          </a:p>
          <a:p>
            <a:pPr algn="ctr"/>
            <a:endParaRPr lang="fr-FR" sz="2400" dirty="0">
              <a:solidFill>
                <a:srgbClr val="095763"/>
              </a:solidFill>
            </a:endParaRPr>
          </a:p>
          <a:p>
            <a:endParaRPr lang="fr-FR" sz="2000" u="sng" dirty="0">
              <a:solidFill>
                <a:srgbClr val="095763"/>
              </a:solidFill>
            </a:endParaRPr>
          </a:p>
          <a:p>
            <a:r>
              <a:rPr lang="fr-FR" sz="2000" u="sng" dirty="0">
                <a:solidFill>
                  <a:srgbClr val="095763"/>
                </a:solidFill>
              </a:rPr>
              <a:t>Méthode </a:t>
            </a:r>
            <a:r>
              <a:rPr lang="fr-FR" sz="2000" b="1" u="sng" dirty="0">
                <a:solidFill>
                  <a:srgbClr val="095763"/>
                </a:solidFill>
              </a:rPr>
              <a:t>FETCH</a:t>
            </a:r>
            <a:r>
              <a:rPr lang="fr-FR" sz="2000" b="1" dirty="0">
                <a:solidFill>
                  <a:srgbClr val="095763"/>
                </a:solidFill>
              </a:rPr>
              <a:t> </a:t>
            </a:r>
            <a:r>
              <a:rPr lang="fr-FR" sz="2000" dirty="0">
                <a:solidFill>
                  <a:srgbClr val="095763"/>
                </a:solidFill>
              </a:rPr>
              <a:t>pour récupérer toutes les information relative à mes canapés.</a:t>
            </a:r>
          </a:p>
          <a:p>
            <a:endParaRPr lang="fr-FR" sz="2000" dirty="0"/>
          </a:p>
          <a:p>
            <a:endParaRPr lang="fr-FR" sz="2000" dirty="0"/>
          </a:p>
          <a:p>
            <a:pPr algn="ctr"/>
            <a:r>
              <a:rPr lang="fr-FR" sz="2000" spc="300" dirty="0" err="1">
                <a:solidFill>
                  <a:srgbClr val="095763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Const</a:t>
            </a:r>
            <a:r>
              <a:rPr lang="fr-FR" sz="2000" spc="300" dirty="0">
                <a:solidFill>
                  <a:srgbClr val="095763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url = « https://localhost:3000/api/products</a:t>
            </a:r>
            <a:r>
              <a:rPr lang="fr-FR" sz="2000" u="sng" spc="300" dirty="0">
                <a:solidFill>
                  <a:srgbClr val="095763"/>
                </a:solidFill>
              </a:rPr>
              <a:t> »</a:t>
            </a:r>
          </a:p>
          <a:p>
            <a:pPr algn="ctr"/>
            <a:endParaRPr lang="fr-FR" sz="2000" dirty="0"/>
          </a:p>
          <a:p>
            <a:pPr algn="ctr"/>
            <a:endParaRPr lang="fr-FR" sz="2000" dirty="0"/>
          </a:p>
          <a:p>
            <a:r>
              <a:rPr lang="fr-FR" sz="2000" b="1" u="sng" dirty="0">
                <a:solidFill>
                  <a:srgbClr val="095763"/>
                </a:solidFill>
              </a:rPr>
              <a:t>Point important</a:t>
            </a:r>
            <a:r>
              <a:rPr lang="fr-FR" sz="2000" b="1" dirty="0">
                <a:solidFill>
                  <a:srgbClr val="095763"/>
                </a:solidFill>
              </a:rPr>
              <a:t> </a:t>
            </a:r>
            <a:r>
              <a:rPr lang="fr-FR" sz="2000" dirty="0">
                <a:solidFill>
                  <a:srgbClr val="095763"/>
                </a:solidFill>
              </a:rPr>
              <a:t>: après avoir installer </a:t>
            </a:r>
            <a:r>
              <a:rPr lang="fr-FR" sz="2000" b="1" dirty="0">
                <a:solidFill>
                  <a:srgbClr val="095763"/>
                </a:solidFill>
              </a:rPr>
              <a:t>THUNDER CLIENT, </a:t>
            </a:r>
            <a:r>
              <a:rPr lang="fr-FR" sz="2000" dirty="0">
                <a:solidFill>
                  <a:srgbClr val="095763"/>
                </a:solidFill>
              </a:rPr>
              <a:t>il faut activer temporairement le back (</a:t>
            </a:r>
            <a:r>
              <a:rPr lang="fr-FR" sz="2000" dirty="0" err="1">
                <a:solidFill>
                  <a:srgbClr val="095763"/>
                </a:solidFill>
              </a:rPr>
              <a:t>npm</a:t>
            </a:r>
            <a:r>
              <a:rPr lang="fr-FR" sz="2000" dirty="0">
                <a:solidFill>
                  <a:srgbClr val="095763"/>
                </a:solidFill>
              </a:rPr>
              <a:t> start) pour afficher les produits.</a:t>
            </a:r>
          </a:p>
          <a:p>
            <a:pPr algn="ctr"/>
            <a:endParaRPr lang="fr-FR" sz="2000" dirty="0">
              <a:solidFill>
                <a:srgbClr val="095763"/>
              </a:solidFill>
            </a:endParaRPr>
          </a:p>
          <a:p>
            <a:pPr algn="ctr"/>
            <a:endParaRPr lang="fr-FR" sz="2000" dirty="0">
              <a:solidFill>
                <a:srgbClr val="095763"/>
              </a:solidFill>
            </a:endParaRPr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863117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2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745956" y="522898"/>
            <a:ext cx="244604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2168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>
                <a:solidFill>
                  <a:srgbClr val="095763"/>
                </a:solidFill>
              </a:rPr>
              <a:t>Fonctionnalités de la page produit </a:t>
            </a:r>
            <a:b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54247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B3283D92-3EEE-B06D-F4B4-EA560E67B579}"/>
              </a:ext>
            </a:extLst>
          </p:cNvPr>
          <p:cNvSpPr/>
          <p:nvPr/>
        </p:nvSpPr>
        <p:spPr>
          <a:xfrm>
            <a:off x="1076604" y="2886560"/>
            <a:ext cx="1371600" cy="98488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1600" b="1" dirty="0">
                <a:solidFill>
                  <a:schemeClr val="bg1"/>
                </a:solidFill>
              </a:rPr>
              <a:t>Prendre en main les maquettes HTML/CSS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A5922AD-940A-745F-635B-70CF97217C23}"/>
              </a:ext>
            </a:extLst>
          </p:cNvPr>
          <p:cNvSpPr/>
          <p:nvPr/>
        </p:nvSpPr>
        <p:spPr>
          <a:xfrm>
            <a:off x="3243403" y="2886560"/>
            <a:ext cx="13716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1600" b="1" dirty="0">
                <a:solidFill>
                  <a:schemeClr val="bg1"/>
                </a:solidFill>
              </a:rPr>
              <a:t>ANALYSE TECHNIQUE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0EEBB15-1E7D-818B-D16D-1F77BED266BB}"/>
              </a:ext>
            </a:extLst>
          </p:cNvPr>
          <p:cNvSpPr/>
          <p:nvPr/>
        </p:nvSpPr>
        <p:spPr>
          <a:xfrm>
            <a:off x="5410201" y="2886560"/>
            <a:ext cx="13716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1600" b="1" dirty="0">
                <a:solidFill>
                  <a:schemeClr val="bg1"/>
                </a:solidFill>
              </a:rPr>
              <a:t>ANALYSE FINANCIÈRE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136944F-D1F7-3714-21B6-E19D90A5AECE}"/>
              </a:ext>
            </a:extLst>
          </p:cNvPr>
          <p:cNvSpPr/>
          <p:nvPr/>
        </p:nvSpPr>
        <p:spPr>
          <a:xfrm>
            <a:off x="7577000" y="2886560"/>
            <a:ext cx="13716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1600" b="1" dirty="0">
                <a:solidFill>
                  <a:schemeClr val="bg1"/>
                </a:solidFill>
              </a:rPr>
              <a:t>ANALYSE ÉCONOMIQUE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652B7AB-60BA-6A0E-9709-0502A47A6D09}"/>
              </a:ext>
            </a:extLst>
          </p:cNvPr>
          <p:cNvSpPr/>
          <p:nvPr/>
        </p:nvSpPr>
        <p:spPr>
          <a:xfrm>
            <a:off x="9745956" y="2886560"/>
            <a:ext cx="13716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1600" b="1" dirty="0">
                <a:solidFill>
                  <a:schemeClr val="bg1"/>
                </a:solidFill>
              </a:rPr>
              <a:t>ANALYSE ÉCOLOGIQUE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6F72B9C-BA61-2D35-4DDD-FC6C892FC351}"/>
              </a:ext>
            </a:extLst>
          </p:cNvPr>
          <p:cNvSpPr txBox="1"/>
          <p:nvPr/>
        </p:nvSpPr>
        <p:spPr>
          <a:xfrm>
            <a:off x="439462" y="2260131"/>
            <a:ext cx="113130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095763"/>
                </a:solidFill>
              </a:rPr>
              <a:t>La page produit devait afficher les informations que d’un seul produit.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95763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95763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095763"/>
                </a:solidFill>
              </a:rPr>
              <a:t>Ces produits peuvent avoir différentes couleurs qui sont sélectionnable par l’utilisateur.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95763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95763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095763"/>
                </a:solidFill>
              </a:rPr>
              <a:t>Évidemment, l’ajout au panier était l’une des fonctionnalités essentielles de cette page.</a:t>
            </a:r>
          </a:p>
          <a:p>
            <a:pPr algn="ctr"/>
            <a:endParaRPr lang="fr-FR" sz="2000" dirty="0">
              <a:solidFill>
                <a:srgbClr val="095763"/>
              </a:solidFill>
            </a:endParaRPr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722726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2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303391" y="522898"/>
            <a:ext cx="288860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2168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>
                <a:solidFill>
                  <a:srgbClr val="095763"/>
                </a:solidFill>
              </a:rPr>
              <a:t>Fonctionnalités de la page panier</a:t>
            </a:r>
            <a:b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87742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B3283D92-3EEE-B06D-F4B4-EA560E67B579}"/>
              </a:ext>
            </a:extLst>
          </p:cNvPr>
          <p:cNvSpPr/>
          <p:nvPr/>
        </p:nvSpPr>
        <p:spPr>
          <a:xfrm>
            <a:off x="1076604" y="2886560"/>
            <a:ext cx="1371600" cy="98488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1600" b="1" dirty="0">
                <a:solidFill>
                  <a:schemeClr val="bg1"/>
                </a:solidFill>
              </a:rPr>
              <a:t>Prendre en main les maquettes HTML/CSS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0EEBB15-1E7D-818B-D16D-1F77BED266BB}"/>
              </a:ext>
            </a:extLst>
          </p:cNvPr>
          <p:cNvSpPr/>
          <p:nvPr/>
        </p:nvSpPr>
        <p:spPr>
          <a:xfrm>
            <a:off x="5410201" y="2886560"/>
            <a:ext cx="13716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1600" b="1" dirty="0">
                <a:solidFill>
                  <a:schemeClr val="bg1"/>
                </a:solidFill>
              </a:rPr>
              <a:t>ANALYSE FINANCIÈRE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136944F-D1F7-3714-21B6-E19D90A5AECE}"/>
              </a:ext>
            </a:extLst>
          </p:cNvPr>
          <p:cNvSpPr/>
          <p:nvPr/>
        </p:nvSpPr>
        <p:spPr>
          <a:xfrm>
            <a:off x="7577000" y="2886560"/>
            <a:ext cx="13716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1600" b="1" dirty="0">
                <a:solidFill>
                  <a:schemeClr val="bg1"/>
                </a:solidFill>
              </a:rPr>
              <a:t>ANALYSE ÉCONOMIQUE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652B7AB-60BA-6A0E-9709-0502A47A6D09}"/>
              </a:ext>
            </a:extLst>
          </p:cNvPr>
          <p:cNvSpPr/>
          <p:nvPr/>
        </p:nvSpPr>
        <p:spPr>
          <a:xfrm>
            <a:off x="9745956" y="2886560"/>
            <a:ext cx="13716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1600" b="1" dirty="0">
                <a:solidFill>
                  <a:schemeClr val="bg1"/>
                </a:solidFill>
              </a:rPr>
              <a:t>ANALYSE ÉCOLOGIQUE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1212E76-2C44-C376-846E-9D6390F59F48}"/>
              </a:ext>
            </a:extLst>
          </p:cNvPr>
          <p:cNvSpPr txBox="1"/>
          <p:nvPr/>
        </p:nvSpPr>
        <p:spPr>
          <a:xfrm>
            <a:off x="177490" y="1733383"/>
            <a:ext cx="11837019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95763"/>
                </a:solidFill>
              </a:rPr>
              <a:t>La page panier est un récapitulatif de la commande mais contient également le formulaire permettant à l’utilisateur de saisir les informations le concernant pour recevoir sa commande.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fr-FR" dirty="0">
              <a:solidFill>
                <a:srgbClr val="095763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fr-FR" dirty="0">
              <a:solidFill>
                <a:srgbClr val="095763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fr-FR" dirty="0">
              <a:solidFill>
                <a:srgbClr val="095763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95763"/>
                </a:solidFill>
              </a:rPr>
              <a:t>En sus de la gestion du panier (modification de la quantité ou suppression de produits), l’affichage du montant global de la commande est essentiel.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fr-FR" dirty="0">
              <a:solidFill>
                <a:srgbClr val="095763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fr-FR" dirty="0">
              <a:solidFill>
                <a:srgbClr val="095763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fr-FR" dirty="0">
              <a:solidFill>
                <a:srgbClr val="095763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95763"/>
                </a:solidFill>
              </a:rPr>
              <a:t>Les données utilisateurs étant ce qu’elles sont, un système de vérification via des REGEX a été mis en place. Toutefois je doute de la pertinence de cette méthode.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95763"/>
              </a:solidFill>
            </a:endParaRPr>
          </a:p>
          <a:p>
            <a:pPr algn="ctr"/>
            <a:endParaRPr lang="fr-FR" sz="2000" dirty="0">
              <a:solidFill>
                <a:srgbClr val="095763"/>
              </a:solidFill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95763"/>
              </a:solidFill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95763"/>
              </a:solidFill>
            </a:endParaRPr>
          </a:p>
          <a:p>
            <a:pPr algn="ctr"/>
            <a:endParaRPr lang="fr-FR" sz="2000" dirty="0">
              <a:solidFill>
                <a:srgbClr val="095763"/>
              </a:solidFill>
            </a:endParaRPr>
          </a:p>
          <a:p>
            <a:pPr algn="ctr"/>
            <a:endParaRPr lang="fr-FR" sz="2000" dirty="0">
              <a:solidFill>
                <a:srgbClr val="095763"/>
              </a:solidFill>
            </a:endParaRPr>
          </a:p>
          <a:p>
            <a:pPr algn="ctr"/>
            <a:endParaRPr lang="fr-FR" sz="2000" dirty="0">
              <a:solidFill>
                <a:srgbClr val="095763"/>
              </a:solidFill>
            </a:endParaRPr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846069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2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815119" y="522898"/>
            <a:ext cx="237688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2168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>
                <a:solidFill>
                  <a:srgbClr val="095763"/>
                </a:solidFill>
              </a:rPr>
              <a:t>Fonctionnalités de la page confirmation</a:t>
            </a:r>
            <a:b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37408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B3283D92-3EEE-B06D-F4B4-EA560E67B579}"/>
              </a:ext>
            </a:extLst>
          </p:cNvPr>
          <p:cNvSpPr/>
          <p:nvPr/>
        </p:nvSpPr>
        <p:spPr>
          <a:xfrm>
            <a:off x="1076604" y="2886560"/>
            <a:ext cx="1371600" cy="98488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1600" b="1" dirty="0">
                <a:solidFill>
                  <a:schemeClr val="bg1"/>
                </a:solidFill>
              </a:rPr>
              <a:t>Prendre en main les maquettes HTML/CSS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A5922AD-940A-745F-635B-70CF97217C23}"/>
              </a:ext>
            </a:extLst>
          </p:cNvPr>
          <p:cNvSpPr/>
          <p:nvPr/>
        </p:nvSpPr>
        <p:spPr>
          <a:xfrm>
            <a:off x="3243403" y="2886560"/>
            <a:ext cx="13716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1600" b="1" dirty="0">
                <a:solidFill>
                  <a:schemeClr val="bg1"/>
                </a:solidFill>
              </a:rPr>
              <a:t>ANALYSE TECHNIQUE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0EEBB15-1E7D-818B-D16D-1F77BED266BB}"/>
              </a:ext>
            </a:extLst>
          </p:cNvPr>
          <p:cNvSpPr/>
          <p:nvPr/>
        </p:nvSpPr>
        <p:spPr>
          <a:xfrm>
            <a:off x="5410201" y="2886560"/>
            <a:ext cx="13716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1600" b="1" dirty="0">
                <a:solidFill>
                  <a:schemeClr val="bg1"/>
                </a:solidFill>
              </a:rPr>
              <a:t>ANALYSE FINANCIÈRE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136944F-D1F7-3714-21B6-E19D90A5AECE}"/>
              </a:ext>
            </a:extLst>
          </p:cNvPr>
          <p:cNvSpPr/>
          <p:nvPr/>
        </p:nvSpPr>
        <p:spPr>
          <a:xfrm>
            <a:off x="7577000" y="2886560"/>
            <a:ext cx="13716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1600" b="1" dirty="0">
                <a:solidFill>
                  <a:schemeClr val="bg1"/>
                </a:solidFill>
              </a:rPr>
              <a:t>ANALYSE ÉCONOMIQUE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652B7AB-60BA-6A0E-9709-0502A47A6D09}"/>
              </a:ext>
            </a:extLst>
          </p:cNvPr>
          <p:cNvSpPr/>
          <p:nvPr/>
        </p:nvSpPr>
        <p:spPr>
          <a:xfrm>
            <a:off x="9745956" y="2886560"/>
            <a:ext cx="13716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1600" b="1" dirty="0">
                <a:solidFill>
                  <a:schemeClr val="bg1"/>
                </a:solidFill>
              </a:rPr>
              <a:t>ANALYSE ÉCOLOGIQUE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D809216-C91A-F0E7-EC0B-9D7692444E96}"/>
              </a:ext>
            </a:extLst>
          </p:cNvPr>
          <p:cNvSpPr txBox="1"/>
          <p:nvPr/>
        </p:nvSpPr>
        <p:spPr>
          <a:xfrm>
            <a:off x="228600" y="1745756"/>
            <a:ext cx="1183701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95763"/>
                </a:solidFill>
              </a:rPr>
              <a:t>La page de confirmation affiche, dans le cas d’une commande complète et correcte un numéro de commande générée par l’API.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fr-FR" dirty="0">
              <a:solidFill>
                <a:srgbClr val="095763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fr-FR" dirty="0">
              <a:solidFill>
                <a:srgbClr val="095763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95763"/>
                </a:solidFill>
              </a:rPr>
              <a:t>Mon travail consistait donc à vérifier la cohérence des informations saisies par l’utilisateur ainsi que la présence d’article au panier.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fr-FR" dirty="0">
              <a:solidFill>
                <a:srgbClr val="095763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95763"/>
                </a:solidFill>
              </a:rPr>
              <a:t>L’API se chargeant de vérifier la cohérence des articles du panier.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fr-FR" dirty="0">
              <a:solidFill>
                <a:srgbClr val="095763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fr-FR" dirty="0">
              <a:solidFill>
                <a:srgbClr val="095763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95763"/>
                </a:solidFill>
              </a:rPr>
              <a:t>Le numéro de commande était récupérée au moment de la requête POST sur la page du panier puis afficher sur la page suivante après redirection</a:t>
            </a:r>
            <a:r>
              <a:rPr lang="fr-FR" sz="1400" dirty="0"/>
              <a:t>.</a:t>
            </a:r>
          </a:p>
          <a:p>
            <a:pPr algn="ctr"/>
            <a:endParaRPr lang="fr-FR" sz="2000" dirty="0">
              <a:solidFill>
                <a:srgbClr val="095763"/>
              </a:solidFill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95763"/>
              </a:solidFill>
            </a:endParaRPr>
          </a:p>
          <a:p>
            <a:pPr algn="ctr"/>
            <a:endParaRPr lang="fr-FR" sz="2000" dirty="0">
              <a:solidFill>
                <a:srgbClr val="095763"/>
              </a:solidFill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95763"/>
              </a:solidFill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95763"/>
              </a:solidFill>
            </a:endParaRPr>
          </a:p>
          <a:p>
            <a:pPr algn="ctr"/>
            <a:endParaRPr lang="fr-FR" sz="2000" dirty="0">
              <a:solidFill>
                <a:srgbClr val="095763"/>
              </a:solidFill>
            </a:endParaRPr>
          </a:p>
          <a:p>
            <a:pPr algn="ctr"/>
            <a:endParaRPr lang="fr-FR" sz="2000" dirty="0">
              <a:solidFill>
                <a:srgbClr val="095763"/>
              </a:solidFill>
            </a:endParaRPr>
          </a:p>
          <a:p>
            <a:pPr algn="ctr"/>
            <a:endParaRPr lang="fr-FR" sz="2000" dirty="0">
              <a:solidFill>
                <a:srgbClr val="095763"/>
              </a:solidFill>
            </a:endParaRPr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668857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Losange 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3" name="Losange 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</p:grpSp>
      <p:sp>
        <p:nvSpPr>
          <p:cNvPr id="15" name="Titr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rtlCol="0" anchor="ctr">
            <a:spAutoFit/>
          </a:bodyPr>
          <a:lstStyle/>
          <a:p>
            <a:pPr rtl="0"/>
            <a:r>
              <a:rPr lang="fr-FR" sz="7200" b="1" dirty="0">
                <a:solidFill>
                  <a:schemeClr val="bg1"/>
                </a:solidFill>
              </a:rPr>
              <a:t>Merci</a:t>
            </a:r>
            <a:endParaRPr lang="fr-FR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364_TF78455520" id="{1B6B5A3F-3791-4D91-8BCC-053B27B038BF}" vid="{26B24478-322D-4DF5-BC15-C9CB3253BD4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Analyse de projet, tiré de 24Slides</Template>
  <TotalTime>1099</TotalTime>
  <Words>530</Words>
  <Application>Microsoft Office PowerPoint</Application>
  <PresentationFormat>Grand écran</PresentationFormat>
  <Paragraphs>118</Paragraphs>
  <Slides>9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Segoe UI Light</vt:lpstr>
      <vt:lpstr>Thème Office</vt:lpstr>
      <vt:lpstr>Projet KANAP  Présentation   Romain Roguet</vt:lpstr>
      <vt:lpstr>Analyse du projet : diapositive 2</vt:lpstr>
      <vt:lpstr>Présentation du projet</vt:lpstr>
      <vt:lpstr>Analyse du projet : diapositive 2</vt:lpstr>
      <vt:lpstr>Analyse du projet : diapositive 2</vt:lpstr>
      <vt:lpstr>Analyse du projet : diapositive 2</vt:lpstr>
      <vt:lpstr>Analyse du projet : diapositive 2</vt:lpstr>
      <vt:lpstr>Analyse du projet : diapositive 2</vt:lpstr>
      <vt:lpstr>Merci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KANAP  Présentation   Romain Roguet</dc:title>
  <dc:creator>Romain Roguet</dc:creator>
  <cp:lastModifiedBy>Romain Roguet</cp:lastModifiedBy>
  <cp:revision>17</cp:revision>
  <dcterms:created xsi:type="dcterms:W3CDTF">2022-06-09T09:18:17Z</dcterms:created>
  <dcterms:modified xsi:type="dcterms:W3CDTF">2022-06-29T13:10:55Z</dcterms:modified>
</cp:coreProperties>
</file>