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6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73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67" autoAdjust="0"/>
  </p:normalViewPr>
  <p:slideViewPr>
    <p:cSldViewPr snapToGrid="0" snapToObjects="1"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A64FCBA7-90F5-47EC-A932-D6CE830A1D7E}"/>
    <pc:docChg chg="custSel addSld delSld modSld sldOrd">
      <pc:chgData name="Romain Roguet" userId="7f6897c862d2ccb3" providerId="LiveId" clId="{A64FCBA7-90F5-47EC-A932-D6CE830A1D7E}" dt="2022-11-01T15:53:36.091" v="938" actId="20577"/>
      <pc:docMkLst>
        <pc:docMk/>
      </pc:docMkLst>
      <pc:sldChg chg="addSp delSp modSp mod">
        <pc:chgData name="Romain Roguet" userId="7f6897c862d2ccb3" providerId="LiveId" clId="{A64FCBA7-90F5-47EC-A932-D6CE830A1D7E}" dt="2022-11-01T10:22:09.027" v="177" actId="1076"/>
        <pc:sldMkLst>
          <pc:docMk/>
          <pc:sldMk cId="4233814536" sldId="266"/>
        </pc:sldMkLst>
        <pc:spChg chg="mod">
          <ac:chgData name="Romain Roguet" userId="7f6897c862d2ccb3" providerId="LiveId" clId="{A64FCBA7-90F5-47EC-A932-D6CE830A1D7E}" dt="2022-11-01T10:17:22.192" v="36" actId="20577"/>
          <ac:spMkLst>
            <pc:docMk/>
            <pc:sldMk cId="4233814536" sldId="266"/>
            <ac:spMk id="2" creationId="{5F3F6C66-D6D7-4A72-9928-967AEA400766}"/>
          </ac:spMkLst>
        </pc:spChg>
        <pc:graphicFrameChg chg="mod">
          <ac:chgData name="Romain Roguet" userId="7f6897c862d2ccb3" providerId="LiveId" clId="{A64FCBA7-90F5-47EC-A932-D6CE830A1D7E}" dt="2022-11-01T10:21:29.609" v="170"/>
          <ac:graphicFrameMkLst>
            <pc:docMk/>
            <pc:sldMk cId="4233814536" sldId="266"/>
            <ac:graphicFrameMk id="76" creationId="{F6689467-90E9-3D40-8EC6-DF4B0D9B384A}"/>
          </ac:graphicFrameMkLst>
        </pc:graphicFrameChg>
        <pc:picChg chg="del">
          <ac:chgData name="Romain Roguet" userId="7f6897c862d2ccb3" providerId="LiveId" clId="{A64FCBA7-90F5-47EC-A932-D6CE830A1D7E}" dt="2022-11-01T10:21:34.355" v="172" actId="478"/>
          <ac:picMkLst>
            <pc:docMk/>
            <pc:sldMk cId="4233814536" sldId="266"/>
            <ac:picMk id="10" creationId="{BF2128BA-4DEB-F44E-AEEA-6551A932B9B6}"/>
          </ac:picMkLst>
        </pc:picChg>
        <pc:picChg chg="del">
          <ac:chgData name="Romain Roguet" userId="7f6897c862d2ccb3" providerId="LiveId" clId="{A64FCBA7-90F5-47EC-A932-D6CE830A1D7E}" dt="2022-11-01T10:21:34.812" v="173" actId="478"/>
          <ac:picMkLst>
            <pc:docMk/>
            <pc:sldMk cId="4233814536" sldId="266"/>
            <ac:picMk id="12" creationId="{125DEDD5-30B7-4040-BAD5-B964E0635F9B}"/>
          </ac:picMkLst>
        </pc:picChg>
        <pc:picChg chg="del">
          <ac:chgData name="Romain Roguet" userId="7f6897c862d2ccb3" providerId="LiveId" clId="{A64FCBA7-90F5-47EC-A932-D6CE830A1D7E}" dt="2022-11-01T10:21:33.748" v="171" actId="478"/>
          <ac:picMkLst>
            <pc:docMk/>
            <pc:sldMk cId="4233814536" sldId="266"/>
            <ac:picMk id="14" creationId="{D97B32EE-3A4B-2F49-A7F1-929098AB011B}"/>
          </ac:picMkLst>
        </pc:picChg>
        <pc:picChg chg="add mod">
          <ac:chgData name="Romain Roguet" userId="7f6897c862d2ccb3" providerId="LiveId" clId="{A64FCBA7-90F5-47EC-A932-D6CE830A1D7E}" dt="2022-11-01T10:22:09.027" v="177" actId="1076"/>
          <ac:picMkLst>
            <pc:docMk/>
            <pc:sldMk cId="4233814536" sldId="266"/>
            <ac:picMk id="3074" creationId="{D22790F8-EABF-5BAD-E295-53E1B0FC57D6}"/>
          </ac:picMkLst>
        </pc:picChg>
      </pc:sldChg>
      <pc:sldChg chg="del">
        <pc:chgData name="Romain Roguet" userId="7f6897c862d2ccb3" providerId="LiveId" clId="{A64FCBA7-90F5-47EC-A932-D6CE830A1D7E}" dt="2022-11-01T10:22:19.860" v="178" actId="47"/>
        <pc:sldMkLst>
          <pc:docMk/>
          <pc:sldMk cId="1463734809" sldId="272"/>
        </pc:sldMkLst>
      </pc:sldChg>
      <pc:sldChg chg="addSp delSp modSp mod">
        <pc:chgData name="Romain Roguet" userId="7f6897c862d2ccb3" providerId="LiveId" clId="{A64FCBA7-90F5-47EC-A932-D6CE830A1D7E}" dt="2022-11-01T10:23:02.558" v="186" actId="478"/>
        <pc:sldMkLst>
          <pc:docMk/>
          <pc:sldMk cId="256556608" sldId="273"/>
        </pc:sldMkLst>
        <pc:spChg chg="mod">
          <ac:chgData name="Romain Roguet" userId="7f6897c862d2ccb3" providerId="LiveId" clId="{A64FCBA7-90F5-47EC-A932-D6CE830A1D7E}" dt="2022-11-01T10:22:56.163" v="185" actId="207"/>
          <ac:spMkLst>
            <pc:docMk/>
            <pc:sldMk cId="256556608" sldId="273"/>
            <ac:spMk id="2" creationId="{A5C93519-6B29-1346-9FCB-0835B80531A4}"/>
          </ac:spMkLst>
        </pc:spChg>
        <pc:spChg chg="del">
          <ac:chgData name="Romain Roguet" userId="7f6897c862d2ccb3" providerId="LiveId" clId="{A64FCBA7-90F5-47EC-A932-D6CE830A1D7E}" dt="2022-11-01T10:22:37.583" v="179" actId="478"/>
          <ac:spMkLst>
            <pc:docMk/>
            <pc:sldMk cId="256556608" sldId="273"/>
            <ac:spMk id="3" creationId="{D698B4E1-5F4F-8E4F-97D2-0176CBCC4A51}"/>
          </ac:spMkLst>
        </pc:spChg>
        <pc:spChg chg="add del mod">
          <ac:chgData name="Romain Roguet" userId="7f6897c862d2ccb3" providerId="LiveId" clId="{A64FCBA7-90F5-47EC-A932-D6CE830A1D7E}" dt="2022-11-01T10:23:02.558" v="186" actId="478"/>
          <ac:spMkLst>
            <pc:docMk/>
            <pc:sldMk cId="256556608" sldId="273"/>
            <ac:spMk id="6" creationId="{3748AFDF-9C67-4AD9-BE43-0EAD2DD66770}"/>
          </ac:spMkLst>
        </pc:spChg>
        <pc:picChg chg="del">
          <ac:chgData name="Romain Roguet" userId="7f6897c862d2ccb3" providerId="LiveId" clId="{A64FCBA7-90F5-47EC-A932-D6CE830A1D7E}" dt="2022-11-01T10:22:41.468" v="180" actId="478"/>
          <ac:picMkLst>
            <pc:docMk/>
            <pc:sldMk cId="256556608" sldId="273"/>
            <ac:picMk id="5" creationId="{92C4C2DA-90B8-3144-9F35-4567B5280199}"/>
          </ac:picMkLst>
        </pc:picChg>
        <pc:picChg chg="add mod ord">
          <ac:chgData name="Romain Roguet" userId="7f6897c862d2ccb3" providerId="LiveId" clId="{A64FCBA7-90F5-47EC-A932-D6CE830A1D7E}" dt="2022-11-01T10:22:53.127" v="184" actId="171"/>
          <ac:picMkLst>
            <pc:docMk/>
            <pc:sldMk cId="256556608" sldId="273"/>
            <ac:picMk id="7" creationId="{0FA858BF-4C92-FCA4-3870-576418A0170D}"/>
          </ac:picMkLst>
        </pc:picChg>
      </pc:sldChg>
      <pc:sldChg chg="new del ord">
        <pc:chgData name="Romain Roguet" userId="7f6897c862d2ccb3" providerId="LiveId" clId="{A64FCBA7-90F5-47EC-A932-D6CE830A1D7E}" dt="2022-11-01T10:24:29.267" v="194" actId="47"/>
        <pc:sldMkLst>
          <pc:docMk/>
          <pc:sldMk cId="1232870226" sldId="274"/>
        </pc:sldMkLst>
      </pc:sldChg>
      <pc:sldChg chg="new del">
        <pc:chgData name="Romain Roguet" userId="7f6897c862d2ccb3" providerId="LiveId" clId="{A64FCBA7-90F5-47EC-A932-D6CE830A1D7E}" dt="2022-11-01T10:23:17.181" v="188" actId="47"/>
        <pc:sldMkLst>
          <pc:docMk/>
          <pc:sldMk cId="1499923550" sldId="274"/>
        </pc:sldMkLst>
      </pc:sldChg>
      <pc:sldChg chg="new del">
        <pc:chgData name="Romain Roguet" userId="7f6897c862d2ccb3" providerId="LiveId" clId="{A64FCBA7-90F5-47EC-A932-D6CE830A1D7E}" dt="2022-11-01T10:23:33.173" v="190" actId="47"/>
        <pc:sldMkLst>
          <pc:docMk/>
          <pc:sldMk cId="2048733419" sldId="274"/>
        </pc:sldMkLst>
      </pc:sldChg>
      <pc:sldChg chg="addSp delSp modSp new mod modNotesTx">
        <pc:chgData name="Romain Roguet" userId="7f6897c862d2ccb3" providerId="LiveId" clId="{A64FCBA7-90F5-47EC-A932-D6CE830A1D7E}" dt="2022-11-01T15:45:23.654" v="832" actId="113"/>
        <pc:sldMkLst>
          <pc:docMk/>
          <pc:sldMk cId="2628974930" sldId="274"/>
        </pc:sldMkLst>
        <pc:spChg chg="mod">
          <ac:chgData name="Romain Roguet" userId="7f6897c862d2ccb3" providerId="LiveId" clId="{A64FCBA7-90F5-47EC-A932-D6CE830A1D7E}" dt="2022-11-01T10:25:29.272" v="229" actId="122"/>
          <ac:spMkLst>
            <pc:docMk/>
            <pc:sldMk cId="2628974930" sldId="274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0:27:44.964" v="303" actId="1032"/>
          <ac:spMkLst>
            <pc:docMk/>
            <pc:sldMk cId="2628974930" sldId="274"/>
            <ac:spMk id="3" creationId="{8F15302A-8F68-CBD9-EA18-986380A67F51}"/>
          </ac:spMkLst>
        </pc:spChg>
        <pc:spChg chg="mod">
          <ac:chgData name="Romain Roguet" userId="7f6897c862d2ccb3" providerId="LiveId" clId="{A64FCBA7-90F5-47EC-A932-D6CE830A1D7E}" dt="2022-11-01T10:31:31.028" v="395" actId="404"/>
          <ac:spMkLst>
            <pc:docMk/>
            <pc:sldMk cId="2628974930" sldId="274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29:50.396" v="426" actId="1032"/>
          <ac:spMkLst>
            <pc:docMk/>
            <pc:sldMk cId="2628974930" sldId="274"/>
            <ac:spMk id="8" creationId="{D7DDE0CE-AA75-3F14-E7A2-07B037678266}"/>
          </ac:spMkLst>
        </pc:spChg>
        <pc:spChg chg="add del mod">
          <ac:chgData name="Romain Roguet" userId="7f6897c862d2ccb3" providerId="LiveId" clId="{A64FCBA7-90F5-47EC-A932-D6CE830A1D7E}" dt="2022-11-01T15:32:11.379" v="518" actId="1032"/>
          <ac:spMkLst>
            <pc:docMk/>
            <pc:sldMk cId="2628974930" sldId="274"/>
            <ac:spMk id="11" creationId="{6CAC7421-6FDE-48A6-FA6E-32B880C1FB6D}"/>
          </ac:spMkLst>
        </pc:spChg>
        <pc:graphicFrameChg chg="add del mod modGraphic">
          <ac:chgData name="Romain Roguet" userId="7f6897c862d2ccb3" providerId="LiveId" clId="{A64FCBA7-90F5-47EC-A932-D6CE830A1D7E}" dt="2022-11-01T15:29:36.232" v="425" actId="478"/>
          <ac:graphicFrameMkLst>
            <pc:docMk/>
            <pc:sldMk cId="2628974930" sldId="274"/>
            <ac:graphicFrameMk id="6" creationId="{D40F87F9-994F-994B-190C-C5AD1B65E216}"/>
          </ac:graphicFrameMkLst>
        </pc:graphicFrameChg>
        <pc:graphicFrameChg chg="add del mod modGraphic">
          <ac:chgData name="Romain Roguet" userId="7f6897c862d2ccb3" providerId="LiveId" clId="{A64FCBA7-90F5-47EC-A932-D6CE830A1D7E}" dt="2022-11-01T15:32:00.085" v="517" actId="478"/>
          <ac:graphicFrameMkLst>
            <pc:docMk/>
            <pc:sldMk cId="2628974930" sldId="274"/>
            <ac:graphicFrameMk id="9" creationId="{231CFC6F-545E-09A5-0BFE-2284A601DB34}"/>
          </ac:graphicFrameMkLst>
        </pc:graphicFrameChg>
        <pc:graphicFrameChg chg="add mod modGraphic">
          <ac:chgData name="Romain Roguet" userId="7f6897c862d2ccb3" providerId="LiveId" clId="{A64FCBA7-90F5-47EC-A932-D6CE830A1D7E}" dt="2022-11-01T15:44:58.782" v="822" actId="20577"/>
          <ac:graphicFrameMkLst>
            <pc:docMk/>
            <pc:sldMk cId="2628974930" sldId="274"/>
            <ac:graphicFrameMk id="12" creationId="{880CDAFD-1FC9-8E1F-9DC1-A0E8EC67E108}"/>
          </ac:graphicFrameMkLst>
        </pc:graphicFrameChg>
        <pc:picChg chg="add del mod">
          <ac:chgData name="Romain Roguet" userId="7f6897c862d2ccb3" providerId="LiveId" clId="{A64FCBA7-90F5-47EC-A932-D6CE830A1D7E}" dt="2022-11-01T15:29:14.111" v="418" actId="478"/>
          <ac:picMkLst>
            <pc:docMk/>
            <pc:sldMk cId="2628974930" sldId="274"/>
            <ac:picMk id="4098" creationId="{D7064A9B-386A-9E4B-67BE-A0CFFFEA316D}"/>
          </ac:picMkLst>
        </pc:picChg>
        <pc:picChg chg="add mod">
          <ac:chgData name="Romain Roguet" userId="7f6897c862d2ccb3" providerId="LiveId" clId="{A64FCBA7-90F5-47EC-A932-D6CE830A1D7E}" dt="2022-11-01T15:35:55.270" v="628" actId="1035"/>
          <ac:picMkLst>
            <pc:docMk/>
            <pc:sldMk cId="2628974930" sldId="274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001" v="410" actId="47"/>
        <pc:sldMkLst>
          <pc:docMk/>
          <pc:sldMk cId="55615472" sldId="275"/>
        </pc:sldMkLst>
      </pc:sldChg>
      <pc:sldChg chg="new del">
        <pc:chgData name="Romain Roguet" userId="7f6897c862d2ccb3" providerId="LiveId" clId="{A64FCBA7-90F5-47EC-A932-D6CE830A1D7E}" dt="2022-11-01T15:39:50.266" v="700" actId="47"/>
        <pc:sldMkLst>
          <pc:docMk/>
          <pc:sldMk cId="1113403938" sldId="275"/>
        </pc:sldMkLst>
      </pc:sldChg>
      <pc:sldChg chg="new del">
        <pc:chgData name="Romain Roguet" userId="7f6897c862d2ccb3" providerId="LiveId" clId="{A64FCBA7-90F5-47EC-A932-D6CE830A1D7E}" dt="2022-11-01T15:39:58.965" v="702" actId="47"/>
        <pc:sldMkLst>
          <pc:docMk/>
          <pc:sldMk cId="1991946801" sldId="275"/>
        </pc:sldMkLst>
      </pc:sldChg>
      <pc:sldChg chg="addSp delSp modSp new del mod">
        <pc:chgData name="Romain Roguet" userId="7f6897c862d2ccb3" providerId="LiveId" clId="{A64FCBA7-90F5-47EC-A932-D6CE830A1D7E}" dt="2022-11-01T15:40:11.607" v="705" actId="47"/>
        <pc:sldMkLst>
          <pc:docMk/>
          <pc:sldMk cId="2005600835" sldId="275"/>
        </pc:sldMkLst>
        <pc:spChg chg="del">
          <ac:chgData name="Romain Roguet" userId="7f6897c862d2ccb3" providerId="LiveId" clId="{A64FCBA7-90F5-47EC-A932-D6CE830A1D7E}" dt="2022-11-01T15:40:07.437" v="704" actId="22"/>
          <ac:spMkLst>
            <pc:docMk/>
            <pc:sldMk cId="2005600835" sldId="275"/>
            <ac:spMk id="3" creationId="{465E9860-31BE-25EA-D6BD-03FF042F6751}"/>
          </ac:spMkLst>
        </pc:spChg>
        <pc:picChg chg="add mod ord modCrop">
          <ac:chgData name="Romain Roguet" userId="7f6897c862d2ccb3" providerId="LiveId" clId="{A64FCBA7-90F5-47EC-A932-D6CE830A1D7E}" dt="2022-11-01T15:40:07.437" v="704" actId="22"/>
          <ac:picMkLst>
            <pc:docMk/>
            <pc:sldMk cId="2005600835" sldId="275"/>
            <ac:picMk id="7" creationId="{D58ADF36-8AC7-B8D0-5795-F0C4DF2D3634}"/>
          </ac:picMkLst>
        </pc:picChg>
      </pc:sldChg>
      <pc:sldChg chg="addSp delSp modSp new mod modNotesTx">
        <pc:chgData name="Romain Roguet" userId="7f6897c862d2ccb3" providerId="LiveId" clId="{A64FCBA7-90F5-47EC-A932-D6CE830A1D7E}" dt="2022-11-01T15:41:30.660" v="780"/>
        <pc:sldMkLst>
          <pc:docMk/>
          <pc:sldMk cId="2160652884" sldId="275"/>
        </pc:sldMkLst>
        <pc:spChg chg="mod">
          <ac:chgData name="Romain Roguet" userId="7f6897c862d2ccb3" providerId="LiveId" clId="{A64FCBA7-90F5-47EC-A932-D6CE830A1D7E}" dt="2022-11-01T15:40:43.198" v="740" actId="1076"/>
          <ac:spMkLst>
            <pc:docMk/>
            <pc:sldMk cId="2160652884" sldId="275"/>
            <ac:spMk id="2" creationId="{239187CC-2B35-158C-087E-865C0C88DC06}"/>
          </ac:spMkLst>
        </pc:spChg>
        <pc:spChg chg="del">
          <ac:chgData name="Romain Roguet" userId="7f6897c862d2ccb3" providerId="LiveId" clId="{A64FCBA7-90F5-47EC-A932-D6CE830A1D7E}" dt="2022-11-01T15:40:18.886" v="707" actId="22"/>
          <ac:spMkLst>
            <pc:docMk/>
            <pc:sldMk cId="2160652884" sldId="275"/>
            <ac:spMk id="3" creationId="{0CCBBD2C-C8CF-3C6F-067A-3AC69DA50EDC}"/>
          </ac:spMkLst>
        </pc:spChg>
        <pc:picChg chg="add mod ord">
          <ac:chgData name="Romain Roguet" userId="7f6897c862d2ccb3" providerId="LiveId" clId="{A64FCBA7-90F5-47EC-A932-D6CE830A1D7E}" dt="2022-11-01T15:40:55.582" v="762" actId="1035"/>
          <ac:picMkLst>
            <pc:docMk/>
            <pc:sldMk cId="2160652884" sldId="275"/>
            <ac:picMk id="6" creationId="{02695A7F-B97E-4BC8-61F6-43319533D504}"/>
          </ac:picMkLst>
        </pc:picChg>
      </pc:sldChg>
      <pc:sldChg chg="addSp delSp modSp add del mod">
        <pc:chgData name="Romain Roguet" userId="7f6897c862d2ccb3" providerId="LiveId" clId="{A64FCBA7-90F5-47EC-A932-D6CE830A1D7E}" dt="2022-11-01T15:39:40.717" v="698" actId="47"/>
        <pc:sldMkLst>
          <pc:docMk/>
          <pc:sldMk cId="2431155436" sldId="275"/>
        </pc:sldMkLst>
        <pc:spChg chg="mod">
          <ac:chgData name="Romain Roguet" userId="7f6897c862d2ccb3" providerId="LiveId" clId="{A64FCBA7-90F5-47EC-A932-D6CE830A1D7E}" dt="2022-11-01T15:38:29.693" v="690" actId="1076"/>
          <ac:spMkLst>
            <pc:docMk/>
            <pc:sldMk cId="2431155436" sldId="275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5:38:32.451" v="691" actId="478"/>
          <ac:spMkLst>
            <pc:docMk/>
            <pc:sldMk cId="2431155436" sldId="275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38:34.853" v="692" actId="478"/>
          <ac:spMkLst>
            <pc:docMk/>
            <pc:sldMk cId="2431155436" sldId="275"/>
            <ac:spMk id="6" creationId="{AF5C130B-3732-B791-87BD-1B12876FAB27}"/>
          </ac:spMkLst>
        </pc:spChg>
        <pc:spChg chg="add del mod">
          <ac:chgData name="Romain Roguet" userId="7f6897c862d2ccb3" providerId="LiveId" clId="{A64FCBA7-90F5-47EC-A932-D6CE830A1D7E}" dt="2022-11-01T15:38:40.396" v="694" actId="478"/>
          <ac:spMkLst>
            <pc:docMk/>
            <pc:sldMk cId="2431155436" sldId="275"/>
            <ac:spMk id="8" creationId="{A01AB5FC-502E-D523-2A21-C4EE15115457}"/>
          </ac:spMkLst>
        </pc:spChg>
        <pc:graphicFrameChg chg="del">
          <ac:chgData name="Romain Roguet" userId="7f6897c862d2ccb3" providerId="LiveId" clId="{A64FCBA7-90F5-47EC-A932-D6CE830A1D7E}" dt="2022-11-01T15:38:37.885" v="693" actId="478"/>
          <ac:graphicFrameMkLst>
            <pc:docMk/>
            <pc:sldMk cId="2431155436" sldId="275"/>
            <ac:graphicFrameMk id="12" creationId="{880CDAFD-1FC9-8E1F-9DC1-A0E8EC67E108}"/>
          </ac:graphicFrameMkLst>
        </pc:graphicFrameChg>
        <pc:picChg chg="add mod">
          <ac:chgData name="Romain Roguet" userId="7f6897c862d2ccb3" providerId="LiveId" clId="{A64FCBA7-90F5-47EC-A932-D6CE830A1D7E}" dt="2022-11-01T15:39:28.606" v="697" actId="1076"/>
          <ac:picMkLst>
            <pc:docMk/>
            <pc:sldMk cId="2431155436" sldId="275"/>
            <ac:picMk id="10" creationId="{58CBDD24-C23E-1C2F-867A-0670ECA94964}"/>
          </ac:picMkLst>
        </pc:picChg>
        <pc:picChg chg="del">
          <ac:chgData name="Romain Roguet" userId="7f6897c862d2ccb3" providerId="LiveId" clId="{A64FCBA7-90F5-47EC-A932-D6CE830A1D7E}" dt="2022-11-01T15:38:43.752" v="695" actId="478"/>
          <ac:picMkLst>
            <pc:docMk/>
            <pc:sldMk cId="2431155436" sldId="275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586" v="411" actId="47"/>
        <pc:sldMkLst>
          <pc:docMk/>
          <pc:sldMk cId="2689113625" sldId="276"/>
        </pc:sldMkLst>
      </pc:sldChg>
      <pc:sldChg chg="addSp delSp modSp add mod modNotesTx">
        <pc:chgData name="Romain Roguet" userId="7f6897c862d2ccb3" providerId="LiveId" clId="{A64FCBA7-90F5-47EC-A932-D6CE830A1D7E}" dt="2022-11-01T15:43:06.074" v="809" actId="20577"/>
        <pc:sldMkLst>
          <pc:docMk/>
          <pc:sldMk cId="2906755257" sldId="276"/>
        </pc:sldMkLst>
        <pc:spChg chg="mod">
          <ac:chgData name="Romain Roguet" userId="7f6897c862d2ccb3" providerId="LiveId" clId="{A64FCBA7-90F5-47EC-A932-D6CE830A1D7E}" dt="2022-11-01T15:41:55.410" v="796" actId="20577"/>
          <ac:spMkLst>
            <pc:docMk/>
            <pc:sldMk cId="2906755257" sldId="276"/>
            <ac:spMk id="2" creationId="{239187CC-2B35-158C-087E-865C0C88DC06}"/>
          </ac:spMkLst>
        </pc:spChg>
        <pc:spChg chg="add del mod">
          <ac:chgData name="Romain Roguet" userId="7f6897c862d2ccb3" providerId="LiveId" clId="{A64FCBA7-90F5-47EC-A932-D6CE830A1D7E}" dt="2022-11-01T15:42:18.752" v="799" actId="478"/>
          <ac:spMkLst>
            <pc:docMk/>
            <pc:sldMk cId="2906755257" sldId="276"/>
            <ac:spMk id="5" creationId="{B7ACD1F9-B75B-0005-624E-E75FC56DE616}"/>
          </ac:spMkLst>
        </pc:spChg>
        <pc:picChg chg="del">
          <ac:chgData name="Romain Roguet" userId="7f6897c862d2ccb3" providerId="LiveId" clId="{A64FCBA7-90F5-47EC-A932-D6CE830A1D7E}" dt="2022-11-01T15:41:57.316" v="797" actId="478"/>
          <ac:picMkLst>
            <pc:docMk/>
            <pc:sldMk cId="2906755257" sldId="276"/>
            <ac:picMk id="6" creationId="{02695A7F-B97E-4BC8-61F6-43319533D504}"/>
          </ac:picMkLst>
        </pc:picChg>
        <pc:picChg chg="add mod">
          <ac:chgData name="Romain Roguet" userId="7f6897c862d2ccb3" providerId="LiveId" clId="{A64FCBA7-90F5-47EC-A932-D6CE830A1D7E}" dt="2022-11-01T15:42:24.237" v="801" actId="1076"/>
          <ac:picMkLst>
            <pc:docMk/>
            <pc:sldMk cId="2906755257" sldId="276"/>
            <ac:picMk id="8" creationId="{138E2FD3-F517-234E-85AA-6D90B09524E7}"/>
          </ac:picMkLst>
        </pc:picChg>
      </pc:sldChg>
      <pc:sldChg chg="delSp modSp add mod">
        <pc:chgData name="Romain Roguet" userId="7f6897c862d2ccb3" providerId="LiveId" clId="{A64FCBA7-90F5-47EC-A932-D6CE830A1D7E}" dt="2022-11-01T15:45:56.772" v="842" actId="478"/>
        <pc:sldMkLst>
          <pc:docMk/>
          <pc:sldMk cId="14306512" sldId="277"/>
        </pc:sldMkLst>
        <pc:spChg chg="mod">
          <ac:chgData name="Romain Roguet" userId="7f6897c862d2ccb3" providerId="LiveId" clId="{A64FCBA7-90F5-47EC-A932-D6CE830A1D7E}" dt="2022-11-01T15:45:54.168" v="841" actId="20577"/>
          <ac:spMkLst>
            <pc:docMk/>
            <pc:sldMk cId="14306512" sldId="277"/>
            <ac:spMk id="2" creationId="{239187CC-2B35-158C-087E-865C0C88DC06}"/>
          </ac:spMkLst>
        </pc:spChg>
        <pc:picChg chg="del">
          <ac:chgData name="Romain Roguet" userId="7f6897c862d2ccb3" providerId="LiveId" clId="{A64FCBA7-90F5-47EC-A932-D6CE830A1D7E}" dt="2022-11-01T15:45:56.772" v="842" actId="478"/>
          <ac:picMkLst>
            <pc:docMk/>
            <pc:sldMk cId="14306512" sldId="277"/>
            <ac:picMk id="8" creationId="{138E2FD3-F517-234E-85AA-6D90B09524E7}"/>
          </ac:picMkLst>
        </pc:picChg>
      </pc:sldChg>
      <pc:sldChg chg="new del">
        <pc:chgData name="Romain Roguet" userId="7f6897c862d2ccb3" providerId="LiveId" clId="{A64FCBA7-90F5-47EC-A932-D6CE830A1D7E}" dt="2022-11-01T10:38:06.107" v="412" actId="47"/>
        <pc:sldMkLst>
          <pc:docMk/>
          <pc:sldMk cId="3900037875" sldId="277"/>
        </pc:sldMkLst>
      </pc:sldChg>
      <pc:sldChg chg="addSp modSp add mod modNotesTx">
        <pc:chgData name="Romain Roguet" userId="7f6897c862d2ccb3" providerId="LiveId" clId="{A64FCBA7-90F5-47EC-A932-D6CE830A1D7E}" dt="2022-11-01T15:53:30.726" v="935" actId="20577"/>
        <pc:sldMkLst>
          <pc:docMk/>
          <pc:sldMk cId="2797768001" sldId="278"/>
        </pc:sldMkLst>
        <pc:spChg chg="mod">
          <ac:chgData name="Romain Roguet" userId="7f6897c862d2ccb3" providerId="LiveId" clId="{A64FCBA7-90F5-47EC-A932-D6CE830A1D7E}" dt="2022-11-01T15:49:16.524" v="861" actId="20577"/>
          <ac:spMkLst>
            <pc:docMk/>
            <pc:sldMk cId="2797768001" sldId="278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1:08.413" v="923" actId="1076"/>
          <ac:picMkLst>
            <pc:docMk/>
            <pc:sldMk cId="2797768001" sldId="278"/>
            <ac:picMk id="5" creationId="{5A819744-0834-465D-1D0C-9B165CC8B174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2.742" v="936" actId="20577"/>
        <pc:sldMkLst>
          <pc:docMk/>
          <pc:sldMk cId="625295816" sldId="279"/>
        </pc:sldMkLst>
        <pc:spChg chg="mod">
          <ac:chgData name="Romain Roguet" userId="7f6897c862d2ccb3" providerId="LiveId" clId="{A64FCBA7-90F5-47EC-A932-D6CE830A1D7E}" dt="2022-11-01T15:50:09.494" v="871" actId="20577"/>
          <ac:spMkLst>
            <pc:docMk/>
            <pc:sldMk cId="625295816" sldId="279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01.765" v="925" actId="1076"/>
          <ac:picMkLst>
            <pc:docMk/>
            <pc:sldMk cId="625295816" sldId="279"/>
            <ac:picMk id="5" creationId="{79FE4741-E30A-8775-3086-0CC9C14474E7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4.510" v="937" actId="20577"/>
        <pc:sldMkLst>
          <pc:docMk/>
          <pc:sldMk cId="2617203633" sldId="280"/>
        </pc:sldMkLst>
        <pc:spChg chg="mod">
          <ac:chgData name="Romain Roguet" userId="7f6897c862d2ccb3" providerId="LiveId" clId="{A64FCBA7-90F5-47EC-A932-D6CE830A1D7E}" dt="2022-11-01T15:50:24.478" v="897" actId="14100"/>
          <ac:spMkLst>
            <pc:docMk/>
            <pc:sldMk cId="2617203633" sldId="280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43.564" v="928" actId="1076"/>
          <ac:picMkLst>
            <pc:docMk/>
            <pc:sldMk cId="2617203633" sldId="280"/>
            <ac:picMk id="5" creationId="{46261145-2A94-20E6-AAF7-B9C21D6EB264}"/>
          </ac:picMkLst>
        </pc:picChg>
      </pc:sldChg>
      <pc:sldChg chg="addSp modSp add mod">
        <pc:chgData name="Romain Roguet" userId="7f6897c862d2ccb3" providerId="LiveId" clId="{A64FCBA7-90F5-47EC-A932-D6CE830A1D7E}" dt="2022-11-01T15:53:21.020" v="934" actId="1076"/>
        <pc:sldMkLst>
          <pc:docMk/>
          <pc:sldMk cId="1780866632" sldId="281"/>
        </pc:sldMkLst>
        <pc:spChg chg="mod">
          <ac:chgData name="Romain Roguet" userId="7f6897c862d2ccb3" providerId="LiveId" clId="{A64FCBA7-90F5-47EC-A932-D6CE830A1D7E}" dt="2022-11-01T15:50:38.958" v="921" actId="20577"/>
          <ac:spMkLst>
            <pc:docMk/>
            <pc:sldMk cId="1780866632" sldId="281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3:21.020" v="934" actId="1076"/>
          <ac:picMkLst>
            <pc:docMk/>
            <pc:sldMk cId="1780866632" sldId="281"/>
            <ac:picMk id="5" creationId="{9907928B-0B1A-6FF2-743B-AD8B2A03CD63}"/>
          </ac:picMkLst>
        </pc:picChg>
      </pc:sldChg>
      <pc:sldChg chg="addSp delSp modSp add mod modNotesTx">
        <pc:chgData name="Romain Roguet" userId="7f6897c862d2ccb3" providerId="LiveId" clId="{A64FCBA7-90F5-47EC-A932-D6CE830A1D7E}" dt="2022-11-01T15:53:36.091" v="938" actId="20577"/>
        <pc:sldMkLst>
          <pc:docMk/>
          <pc:sldMk cId="2234992036" sldId="282"/>
        </pc:sldMkLst>
        <pc:picChg chg="del">
          <ac:chgData name="Romain Roguet" userId="7f6897c862d2ccb3" providerId="LiveId" clId="{A64FCBA7-90F5-47EC-A932-D6CE830A1D7E}" dt="2022-11-01T15:52:54.072" v="930" actId="478"/>
          <ac:picMkLst>
            <pc:docMk/>
            <pc:sldMk cId="2234992036" sldId="282"/>
            <ac:picMk id="5" creationId="{46261145-2A94-20E6-AAF7-B9C21D6EB264}"/>
          </ac:picMkLst>
        </pc:picChg>
        <pc:picChg chg="add mod">
          <ac:chgData name="Romain Roguet" userId="7f6897c862d2ccb3" providerId="LiveId" clId="{A64FCBA7-90F5-47EC-A932-D6CE830A1D7E}" dt="2022-11-01T15:53:07.037" v="932" actId="1076"/>
          <ac:picMkLst>
            <pc:docMk/>
            <pc:sldMk cId="2234992036" sldId="282"/>
            <ac:picMk id="6" creationId="{6763DBE7-A3D7-4CB0-A0D5-2EF02CAF27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Présentation du projet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Structure du code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Bilan/questions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NeighborX="-1194" custLinFactNeighborY="-29865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450" custLinFactNeighborY="-1677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LinFactNeighborX="-158" custLinFactNeighborY="-29865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1914" custLinFactNeighborY="-1757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 custLinFactNeighborX="1190" custLinFactNeighborY="-51267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Qu’est ce que c’est </a:t>
          </a:r>
          <a:r>
            <a:rPr lang="fr-FR" noProof="0" dirty="0" err="1"/>
            <a:t>Kasa</a:t>
          </a:r>
          <a:r>
            <a:rPr lang="fr-FR" noProof="0" dirty="0"/>
            <a:t> ? 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Objectif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Mission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 custScaleX="112297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6288A-69E2-45D6-BC7A-885BB34B6E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2A30E7-D042-44C8-8011-652507A5F26A}">
      <dgm:prSet phldrT="[Texte]"/>
      <dgm:spPr/>
      <dgm:t>
        <a:bodyPr/>
        <a:lstStyle/>
        <a:p>
          <a:r>
            <a:rPr lang="fr-FR" dirty="0"/>
            <a:t>Serveur</a:t>
          </a:r>
          <a:br>
            <a:rPr lang="fr-FR" dirty="0"/>
          </a:br>
          <a:r>
            <a:rPr lang="fr-FR" dirty="0" err="1"/>
            <a:t>Front-end</a:t>
          </a:r>
          <a:endParaRPr lang="fr-FR" dirty="0"/>
        </a:p>
      </dgm:t>
    </dgm:pt>
    <dgm:pt modelId="{FC047DE2-970F-4ADC-86BF-B99A487B2D5B}" type="parTrans" cxnId="{FBA8F856-CBA2-4916-A6CC-D3CB92122A46}">
      <dgm:prSet/>
      <dgm:spPr/>
      <dgm:t>
        <a:bodyPr/>
        <a:lstStyle/>
        <a:p>
          <a:endParaRPr lang="fr-FR"/>
        </a:p>
      </dgm:t>
    </dgm:pt>
    <dgm:pt modelId="{817EDE62-D1AE-44C1-8513-FBFF95407D3F}" type="sibTrans" cxnId="{FBA8F856-CBA2-4916-A6CC-D3CB92122A46}">
      <dgm:prSet/>
      <dgm:spPr/>
      <dgm:t>
        <a:bodyPr/>
        <a:lstStyle/>
        <a:p>
          <a:endParaRPr lang="fr-FR"/>
        </a:p>
      </dgm:t>
    </dgm:pt>
    <dgm:pt modelId="{AF3A87B9-E8B5-4CBA-AAFD-4DB6D9B6F0D6}" type="asst">
      <dgm:prSet phldrT="[Texte]"/>
      <dgm:spPr>
        <a:noFill/>
        <a:ln w="19050">
          <a:solidFill>
            <a:srgbClr val="00B0F0"/>
          </a:solidFill>
        </a:ln>
      </dgm:spPr>
      <dgm:t>
        <a:bodyPr/>
        <a:lstStyle/>
        <a:p>
          <a:pPr algn="l"/>
          <a:r>
            <a:rPr lang="fr-FR" dirty="0">
              <a:solidFill>
                <a:srgbClr val="00B0F0"/>
              </a:solidFill>
            </a:rPr>
            <a:t>     </a:t>
          </a:r>
          <a:r>
            <a:rPr lang="fr-FR" dirty="0" err="1">
              <a:solidFill>
                <a:srgbClr val="00B0F0"/>
              </a:solidFill>
            </a:rPr>
            <a:t>React</a:t>
          </a:r>
          <a:endParaRPr lang="fr-FR" dirty="0">
            <a:solidFill>
              <a:srgbClr val="00B0F0"/>
            </a:solidFill>
          </a:endParaRPr>
        </a:p>
      </dgm:t>
    </dgm:pt>
    <dgm:pt modelId="{A8DDE0DD-F8FF-481F-88C4-A3EFD707C692}" type="parTrans" cxnId="{FFA722A4-FE1F-4470-A647-DD4792C11F7C}">
      <dgm:prSet/>
      <dgm:spPr/>
      <dgm:t>
        <a:bodyPr/>
        <a:lstStyle/>
        <a:p>
          <a:endParaRPr lang="fr-FR"/>
        </a:p>
      </dgm:t>
    </dgm:pt>
    <dgm:pt modelId="{CB5D075D-8C80-4EDA-A4A2-F2CB08A61CA5}" type="sibTrans" cxnId="{FFA722A4-FE1F-4470-A647-DD4792C11F7C}">
      <dgm:prSet/>
      <dgm:spPr/>
      <dgm:t>
        <a:bodyPr/>
        <a:lstStyle/>
        <a:p>
          <a:endParaRPr lang="fr-FR"/>
        </a:p>
      </dgm:t>
    </dgm:pt>
    <dgm:pt modelId="{28AC35A1-87D5-4FE1-A84F-FAD15DBD6071}">
      <dgm:prSet phldrT="[Texte]"/>
      <dgm:spPr/>
      <dgm:t>
        <a:bodyPr/>
        <a:lstStyle/>
        <a:p>
          <a:r>
            <a:rPr lang="fr-FR" dirty="0"/>
            <a:t>Public</a:t>
          </a:r>
        </a:p>
      </dgm:t>
    </dgm:pt>
    <dgm:pt modelId="{E1DB95B1-2A61-4067-8471-2C8D1737308F}" type="parTrans" cxnId="{10A081DD-51B4-470D-B379-0B91F32E7BF9}">
      <dgm:prSet/>
      <dgm:spPr/>
      <dgm:t>
        <a:bodyPr/>
        <a:lstStyle/>
        <a:p>
          <a:endParaRPr lang="fr-FR"/>
        </a:p>
      </dgm:t>
    </dgm:pt>
    <dgm:pt modelId="{C95C3EF3-34D0-4BC2-8420-DA7147CCF238}" type="sibTrans" cxnId="{10A081DD-51B4-470D-B379-0B91F32E7BF9}">
      <dgm:prSet/>
      <dgm:spPr/>
      <dgm:t>
        <a:bodyPr/>
        <a:lstStyle/>
        <a:p>
          <a:endParaRPr lang="fr-FR"/>
        </a:p>
      </dgm:t>
    </dgm:pt>
    <dgm:pt modelId="{551B8A5B-E34B-4ECB-952A-16839E701BD5}">
      <dgm:prSet phldrT="[Texte]"/>
      <dgm:spPr/>
      <dgm:t>
        <a:bodyPr/>
        <a:lstStyle/>
        <a:p>
          <a:r>
            <a:rPr lang="fr-FR" dirty="0"/>
            <a:t>Src</a:t>
          </a:r>
        </a:p>
      </dgm:t>
    </dgm:pt>
    <dgm:pt modelId="{D8D37960-B8ED-4937-BD32-5DD781940E5C}" type="parTrans" cxnId="{E0D9FE43-550F-426A-8818-DDC265A9F0C7}">
      <dgm:prSet/>
      <dgm:spPr/>
      <dgm:t>
        <a:bodyPr/>
        <a:lstStyle/>
        <a:p>
          <a:endParaRPr lang="fr-FR"/>
        </a:p>
      </dgm:t>
    </dgm:pt>
    <dgm:pt modelId="{88CBB5A0-9F54-4938-BDD8-FF391BF6BDF8}" type="sibTrans" cxnId="{E0D9FE43-550F-426A-8818-DDC265A9F0C7}">
      <dgm:prSet/>
      <dgm:spPr/>
      <dgm:t>
        <a:bodyPr/>
        <a:lstStyle/>
        <a:p>
          <a:endParaRPr lang="fr-FR"/>
        </a:p>
      </dgm:t>
    </dgm:pt>
    <dgm:pt modelId="{590F3159-DAB8-4341-9ADD-DB74694B9C3A}">
      <dgm:prSet phldrT="[Texte]"/>
      <dgm:spPr/>
      <dgm:t>
        <a:bodyPr/>
        <a:lstStyle/>
        <a:p>
          <a:r>
            <a:rPr lang="fr-FR" dirty="0"/>
            <a:t>Index.html</a:t>
          </a:r>
        </a:p>
      </dgm:t>
    </dgm:pt>
    <dgm:pt modelId="{C93C6F51-65BA-42CA-BB7C-36F32031C40F}" type="parTrans" cxnId="{53E3F926-AFEB-4FF2-A40C-60D3063004B8}">
      <dgm:prSet/>
      <dgm:spPr/>
      <dgm:t>
        <a:bodyPr/>
        <a:lstStyle/>
        <a:p>
          <a:endParaRPr lang="fr-FR"/>
        </a:p>
      </dgm:t>
    </dgm:pt>
    <dgm:pt modelId="{29A29864-A6C8-4C68-BA06-78C980E362E5}" type="sibTrans" cxnId="{53E3F926-AFEB-4FF2-A40C-60D3063004B8}">
      <dgm:prSet/>
      <dgm:spPr/>
      <dgm:t>
        <a:bodyPr/>
        <a:lstStyle/>
        <a:p>
          <a:endParaRPr lang="fr-FR"/>
        </a:p>
      </dgm:t>
    </dgm:pt>
    <dgm:pt modelId="{1DE70285-C48D-4433-B670-F9A16FC9B32A}">
      <dgm:prSet phldrT="[Texte]"/>
      <dgm:spPr/>
      <dgm:t>
        <a:bodyPr/>
        <a:lstStyle/>
        <a:p>
          <a:r>
            <a:rPr lang="fr-FR" dirty="0"/>
            <a:t>Index.js</a:t>
          </a:r>
        </a:p>
      </dgm:t>
    </dgm:pt>
    <dgm:pt modelId="{78EE9C2E-4F8A-4FA6-BEFC-C54E6B4B5EC3}" type="parTrans" cxnId="{5D56CB39-7BAC-4F7A-8E5E-45709A67929D}">
      <dgm:prSet/>
      <dgm:spPr/>
      <dgm:t>
        <a:bodyPr/>
        <a:lstStyle/>
        <a:p>
          <a:endParaRPr lang="fr-FR"/>
        </a:p>
      </dgm:t>
    </dgm:pt>
    <dgm:pt modelId="{CF63DD7C-C672-4FD7-80BD-9AB05A850E4D}" type="sibTrans" cxnId="{5D56CB39-7BAC-4F7A-8E5E-45709A67929D}">
      <dgm:prSet/>
      <dgm:spPr/>
      <dgm:t>
        <a:bodyPr/>
        <a:lstStyle/>
        <a:p>
          <a:endParaRPr lang="fr-FR"/>
        </a:p>
      </dgm:t>
    </dgm:pt>
    <dgm:pt modelId="{2168D663-00C2-49A0-8E71-845C9278344E}">
      <dgm:prSet phldrT="[Texte]"/>
      <dgm:spPr/>
      <dgm:t>
        <a:bodyPr/>
        <a:lstStyle/>
        <a:p>
          <a:r>
            <a:rPr lang="fr-FR" dirty="0"/>
            <a:t>App.js</a:t>
          </a:r>
        </a:p>
      </dgm:t>
    </dgm:pt>
    <dgm:pt modelId="{B5CE15B4-B80C-48AD-8E3F-2B2D35B8C67D}" type="parTrans" cxnId="{15D8DA8F-3774-473D-BCD6-1B21FABD3CA2}">
      <dgm:prSet/>
      <dgm:spPr/>
      <dgm:t>
        <a:bodyPr/>
        <a:lstStyle/>
        <a:p>
          <a:endParaRPr lang="fr-FR"/>
        </a:p>
      </dgm:t>
    </dgm:pt>
    <dgm:pt modelId="{6626768D-95B0-46CA-9133-D731C25E6099}" type="sibTrans" cxnId="{15D8DA8F-3774-473D-BCD6-1B21FABD3CA2}">
      <dgm:prSet/>
      <dgm:spPr/>
      <dgm:t>
        <a:bodyPr/>
        <a:lstStyle/>
        <a:p>
          <a:endParaRPr lang="fr-FR"/>
        </a:p>
      </dgm:t>
    </dgm:pt>
    <dgm:pt modelId="{AEECDF49-5091-473D-9FEB-1A6A05BE9D04}" type="pres">
      <dgm:prSet presAssocID="{0256288A-69E2-45D6-BC7A-885BB34B6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486FFE-FF99-4519-A456-80ED4D1314BD}" type="pres">
      <dgm:prSet presAssocID="{922A30E7-D042-44C8-8011-652507A5F26A}" presName="hierRoot1" presStyleCnt="0">
        <dgm:presLayoutVars>
          <dgm:hierBranch val="init"/>
        </dgm:presLayoutVars>
      </dgm:prSet>
      <dgm:spPr/>
    </dgm:pt>
    <dgm:pt modelId="{52426656-42E8-4351-A612-357B06E67E83}" type="pres">
      <dgm:prSet presAssocID="{922A30E7-D042-44C8-8011-652507A5F26A}" presName="rootComposite1" presStyleCnt="0"/>
      <dgm:spPr/>
    </dgm:pt>
    <dgm:pt modelId="{161FFE52-A8D6-4809-9615-0A3B32E68E34}" type="pres">
      <dgm:prSet presAssocID="{922A30E7-D042-44C8-8011-652507A5F26A}" presName="rootText1" presStyleLbl="node0" presStyleIdx="0" presStyleCnt="1">
        <dgm:presLayoutVars>
          <dgm:chPref val="3"/>
        </dgm:presLayoutVars>
      </dgm:prSet>
      <dgm:spPr/>
    </dgm:pt>
    <dgm:pt modelId="{B1BEC3E2-7366-4EC2-AB28-38F575DB757B}" type="pres">
      <dgm:prSet presAssocID="{922A30E7-D042-44C8-8011-652507A5F26A}" presName="rootConnector1" presStyleLbl="node1" presStyleIdx="0" presStyleCnt="0"/>
      <dgm:spPr/>
    </dgm:pt>
    <dgm:pt modelId="{1EACA647-0803-455E-8A0E-559E09992357}" type="pres">
      <dgm:prSet presAssocID="{922A30E7-D042-44C8-8011-652507A5F26A}" presName="hierChild2" presStyleCnt="0"/>
      <dgm:spPr/>
    </dgm:pt>
    <dgm:pt modelId="{3C43920C-F4B0-4707-BCD4-1929339F63D0}" type="pres">
      <dgm:prSet presAssocID="{E1DB95B1-2A61-4067-8471-2C8D1737308F}" presName="Name64" presStyleLbl="parChTrans1D2" presStyleIdx="0" presStyleCnt="3"/>
      <dgm:spPr/>
    </dgm:pt>
    <dgm:pt modelId="{3602CE55-BB91-4CC1-B892-5DC06E3B9889}" type="pres">
      <dgm:prSet presAssocID="{28AC35A1-87D5-4FE1-A84F-FAD15DBD6071}" presName="hierRoot2" presStyleCnt="0">
        <dgm:presLayoutVars>
          <dgm:hierBranch val="init"/>
        </dgm:presLayoutVars>
      </dgm:prSet>
      <dgm:spPr/>
    </dgm:pt>
    <dgm:pt modelId="{A4BBF973-7C96-426D-86B8-3F7AD3745FB3}" type="pres">
      <dgm:prSet presAssocID="{28AC35A1-87D5-4FE1-A84F-FAD15DBD6071}" presName="rootComposite" presStyleCnt="0"/>
      <dgm:spPr/>
    </dgm:pt>
    <dgm:pt modelId="{1D421F0B-2252-433C-A401-F62B0E23CD6E}" type="pres">
      <dgm:prSet presAssocID="{28AC35A1-87D5-4FE1-A84F-FAD15DBD6071}" presName="rootText" presStyleLbl="node2" presStyleIdx="0" presStyleCnt="2">
        <dgm:presLayoutVars>
          <dgm:chPref val="3"/>
        </dgm:presLayoutVars>
      </dgm:prSet>
      <dgm:spPr/>
    </dgm:pt>
    <dgm:pt modelId="{90221709-7231-424A-95C7-AD1CF11F07DB}" type="pres">
      <dgm:prSet presAssocID="{28AC35A1-87D5-4FE1-A84F-FAD15DBD6071}" presName="rootConnector" presStyleLbl="node2" presStyleIdx="0" presStyleCnt="2"/>
      <dgm:spPr/>
    </dgm:pt>
    <dgm:pt modelId="{2AB82169-4A53-4A19-B1A3-8D4F6250650E}" type="pres">
      <dgm:prSet presAssocID="{28AC35A1-87D5-4FE1-A84F-FAD15DBD6071}" presName="hierChild4" presStyleCnt="0"/>
      <dgm:spPr/>
    </dgm:pt>
    <dgm:pt modelId="{CD49C880-3BE9-4034-A0B2-693EF1A0346C}" type="pres">
      <dgm:prSet presAssocID="{C93C6F51-65BA-42CA-BB7C-36F32031C40F}" presName="Name64" presStyleLbl="parChTrans1D3" presStyleIdx="0" presStyleCnt="3"/>
      <dgm:spPr/>
    </dgm:pt>
    <dgm:pt modelId="{A8AB533C-461E-4534-B0C0-066A4D73EF97}" type="pres">
      <dgm:prSet presAssocID="{590F3159-DAB8-4341-9ADD-DB74694B9C3A}" presName="hierRoot2" presStyleCnt="0">
        <dgm:presLayoutVars>
          <dgm:hierBranch val="init"/>
        </dgm:presLayoutVars>
      </dgm:prSet>
      <dgm:spPr/>
    </dgm:pt>
    <dgm:pt modelId="{6CF65FBD-CFE7-4E1F-931B-D69495095759}" type="pres">
      <dgm:prSet presAssocID="{590F3159-DAB8-4341-9ADD-DB74694B9C3A}" presName="rootComposite" presStyleCnt="0"/>
      <dgm:spPr/>
    </dgm:pt>
    <dgm:pt modelId="{3D27D2D7-3649-4A92-81C4-B934344CA764}" type="pres">
      <dgm:prSet presAssocID="{590F3159-DAB8-4341-9ADD-DB74694B9C3A}" presName="rootText" presStyleLbl="node3" presStyleIdx="0" presStyleCnt="3">
        <dgm:presLayoutVars>
          <dgm:chPref val="3"/>
        </dgm:presLayoutVars>
      </dgm:prSet>
      <dgm:spPr/>
    </dgm:pt>
    <dgm:pt modelId="{B3D74BEE-5AE0-41D7-BA55-D68084A81139}" type="pres">
      <dgm:prSet presAssocID="{590F3159-DAB8-4341-9ADD-DB74694B9C3A}" presName="rootConnector" presStyleLbl="node3" presStyleIdx="0" presStyleCnt="3"/>
      <dgm:spPr/>
    </dgm:pt>
    <dgm:pt modelId="{A640821D-AF2C-4E45-9CB9-3EF61AD58868}" type="pres">
      <dgm:prSet presAssocID="{590F3159-DAB8-4341-9ADD-DB74694B9C3A}" presName="hierChild4" presStyleCnt="0"/>
      <dgm:spPr/>
    </dgm:pt>
    <dgm:pt modelId="{57C8075F-9B43-4F1B-8EE8-426EC2BC8BF4}" type="pres">
      <dgm:prSet presAssocID="{590F3159-DAB8-4341-9ADD-DB74694B9C3A}" presName="hierChild5" presStyleCnt="0"/>
      <dgm:spPr/>
    </dgm:pt>
    <dgm:pt modelId="{0764D671-8708-43A5-8122-A1B9AD96E777}" type="pres">
      <dgm:prSet presAssocID="{28AC35A1-87D5-4FE1-A84F-FAD15DBD6071}" presName="hierChild5" presStyleCnt="0"/>
      <dgm:spPr/>
    </dgm:pt>
    <dgm:pt modelId="{034369C1-FFF4-4F2A-9336-318FF8B65682}" type="pres">
      <dgm:prSet presAssocID="{D8D37960-B8ED-4937-BD32-5DD781940E5C}" presName="Name64" presStyleLbl="parChTrans1D2" presStyleIdx="1" presStyleCnt="3"/>
      <dgm:spPr/>
    </dgm:pt>
    <dgm:pt modelId="{B8B452F3-3353-40F3-BED5-EE85B466D852}" type="pres">
      <dgm:prSet presAssocID="{551B8A5B-E34B-4ECB-952A-16839E701BD5}" presName="hierRoot2" presStyleCnt="0">
        <dgm:presLayoutVars>
          <dgm:hierBranch val="init"/>
        </dgm:presLayoutVars>
      </dgm:prSet>
      <dgm:spPr/>
    </dgm:pt>
    <dgm:pt modelId="{C3762ADF-2661-4F4A-8A40-88F92ACC4183}" type="pres">
      <dgm:prSet presAssocID="{551B8A5B-E34B-4ECB-952A-16839E701BD5}" presName="rootComposite" presStyleCnt="0"/>
      <dgm:spPr/>
    </dgm:pt>
    <dgm:pt modelId="{083C9D7D-30E9-4A35-ABDB-1C1A46E2B333}" type="pres">
      <dgm:prSet presAssocID="{551B8A5B-E34B-4ECB-952A-16839E701BD5}" presName="rootText" presStyleLbl="node2" presStyleIdx="1" presStyleCnt="2">
        <dgm:presLayoutVars>
          <dgm:chPref val="3"/>
        </dgm:presLayoutVars>
      </dgm:prSet>
      <dgm:spPr/>
    </dgm:pt>
    <dgm:pt modelId="{0B1FC250-D06D-41B2-80B7-A4D459F20FC6}" type="pres">
      <dgm:prSet presAssocID="{551B8A5B-E34B-4ECB-952A-16839E701BD5}" presName="rootConnector" presStyleLbl="node2" presStyleIdx="1" presStyleCnt="2"/>
      <dgm:spPr/>
    </dgm:pt>
    <dgm:pt modelId="{E180415F-538A-43ED-9AA8-33D2B26123C8}" type="pres">
      <dgm:prSet presAssocID="{551B8A5B-E34B-4ECB-952A-16839E701BD5}" presName="hierChild4" presStyleCnt="0"/>
      <dgm:spPr/>
    </dgm:pt>
    <dgm:pt modelId="{BB2E4A3D-6BB8-4CA1-8BF3-15480A049E31}" type="pres">
      <dgm:prSet presAssocID="{78EE9C2E-4F8A-4FA6-BEFC-C54E6B4B5EC3}" presName="Name64" presStyleLbl="parChTrans1D3" presStyleIdx="1" presStyleCnt="3"/>
      <dgm:spPr/>
    </dgm:pt>
    <dgm:pt modelId="{23CB2759-E300-4C30-9BF9-86816E1A77FA}" type="pres">
      <dgm:prSet presAssocID="{1DE70285-C48D-4433-B670-F9A16FC9B32A}" presName="hierRoot2" presStyleCnt="0">
        <dgm:presLayoutVars>
          <dgm:hierBranch val="init"/>
        </dgm:presLayoutVars>
      </dgm:prSet>
      <dgm:spPr/>
    </dgm:pt>
    <dgm:pt modelId="{236E109F-749E-43E3-BE39-E38E3BB9181E}" type="pres">
      <dgm:prSet presAssocID="{1DE70285-C48D-4433-B670-F9A16FC9B32A}" presName="rootComposite" presStyleCnt="0"/>
      <dgm:spPr/>
    </dgm:pt>
    <dgm:pt modelId="{74CA4326-958B-47BC-9C61-D6F1983846CB}" type="pres">
      <dgm:prSet presAssocID="{1DE70285-C48D-4433-B670-F9A16FC9B32A}" presName="rootText" presStyleLbl="node3" presStyleIdx="1" presStyleCnt="3">
        <dgm:presLayoutVars>
          <dgm:chPref val="3"/>
        </dgm:presLayoutVars>
      </dgm:prSet>
      <dgm:spPr/>
    </dgm:pt>
    <dgm:pt modelId="{6FE1868A-437A-472F-980B-DB95ED60B4BA}" type="pres">
      <dgm:prSet presAssocID="{1DE70285-C48D-4433-B670-F9A16FC9B32A}" presName="rootConnector" presStyleLbl="node3" presStyleIdx="1" presStyleCnt="3"/>
      <dgm:spPr/>
    </dgm:pt>
    <dgm:pt modelId="{596028F9-F3B3-4917-A014-2EBDD4A57AD6}" type="pres">
      <dgm:prSet presAssocID="{1DE70285-C48D-4433-B670-F9A16FC9B32A}" presName="hierChild4" presStyleCnt="0"/>
      <dgm:spPr/>
    </dgm:pt>
    <dgm:pt modelId="{0D9629D9-C66F-4BDD-BBF3-F5AF73F21C88}" type="pres">
      <dgm:prSet presAssocID="{1DE70285-C48D-4433-B670-F9A16FC9B32A}" presName="hierChild5" presStyleCnt="0"/>
      <dgm:spPr/>
    </dgm:pt>
    <dgm:pt modelId="{8C5FD5CE-FD3F-4E4B-8C9F-07AE15ACCD98}" type="pres">
      <dgm:prSet presAssocID="{B5CE15B4-B80C-48AD-8E3F-2B2D35B8C67D}" presName="Name64" presStyleLbl="parChTrans1D3" presStyleIdx="2" presStyleCnt="3"/>
      <dgm:spPr/>
    </dgm:pt>
    <dgm:pt modelId="{84CDB5BE-8837-4D32-8DA2-3A133D26A740}" type="pres">
      <dgm:prSet presAssocID="{2168D663-00C2-49A0-8E71-845C9278344E}" presName="hierRoot2" presStyleCnt="0">
        <dgm:presLayoutVars>
          <dgm:hierBranch val="init"/>
        </dgm:presLayoutVars>
      </dgm:prSet>
      <dgm:spPr/>
    </dgm:pt>
    <dgm:pt modelId="{1E498ABC-ACA4-4631-905A-D389A87876F0}" type="pres">
      <dgm:prSet presAssocID="{2168D663-00C2-49A0-8E71-845C9278344E}" presName="rootComposite" presStyleCnt="0"/>
      <dgm:spPr/>
    </dgm:pt>
    <dgm:pt modelId="{B37A7F40-1B85-4F86-9D39-F9D279FE50FC}" type="pres">
      <dgm:prSet presAssocID="{2168D663-00C2-49A0-8E71-845C9278344E}" presName="rootText" presStyleLbl="node3" presStyleIdx="2" presStyleCnt="3">
        <dgm:presLayoutVars>
          <dgm:chPref val="3"/>
        </dgm:presLayoutVars>
      </dgm:prSet>
      <dgm:spPr/>
    </dgm:pt>
    <dgm:pt modelId="{46ABB7BA-7BA8-4FD5-8F7E-652693B694E6}" type="pres">
      <dgm:prSet presAssocID="{2168D663-00C2-49A0-8E71-845C9278344E}" presName="rootConnector" presStyleLbl="node3" presStyleIdx="2" presStyleCnt="3"/>
      <dgm:spPr/>
    </dgm:pt>
    <dgm:pt modelId="{B09058C3-3B7C-4A25-B5D9-2CF136E6B341}" type="pres">
      <dgm:prSet presAssocID="{2168D663-00C2-49A0-8E71-845C9278344E}" presName="hierChild4" presStyleCnt="0"/>
      <dgm:spPr/>
    </dgm:pt>
    <dgm:pt modelId="{D13F8317-7049-4FAD-B397-5CB2CA6E397F}" type="pres">
      <dgm:prSet presAssocID="{2168D663-00C2-49A0-8E71-845C9278344E}" presName="hierChild5" presStyleCnt="0"/>
      <dgm:spPr/>
    </dgm:pt>
    <dgm:pt modelId="{7608F181-00AA-444D-A879-6945A74427A3}" type="pres">
      <dgm:prSet presAssocID="{551B8A5B-E34B-4ECB-952A-16839E701BD5}" presName="hierChild5" presStyleCnt="0"/>
      <dgm:spPr/>
    </dgm:pt>
    <dgm:pt modelId="{8CFBD243-6983-4036-9633-C2CD5DC94ADE}" type="pres">
      <dgm:prSet presAssocID="{922A30E7-D042-44C8-8011-652507A5F26A}" presName="hierChild3" presStyleCnt="0"/>
      <dgm:spPr/>
    </dgm:pt>
    <dgm:pt modelId="{6E53C486-8052-4B7D-8D5B-DC612D9EE664}" type="pres">
      <dgm:prSet presAssocID="{A8DDE0DD-F8FF-481F-88C4-A3EFD707C692}" presName="Name115" presStyleLbl="parChTrans1D2" presStyleIdx="2" presStyleCnt="3"/>
      <dgm:spPr/>
    </dgm:pt>
    <dgm:pt modelId="{54C8D9FF-992F-44C1-85C4-1A231D213176}" type="pres">
      <dgm:prSet presAssocID="{AF3A87B9-E8B5-4CBA-AAFD-4DB6D9B6F0D6}" presName="hierRoot3" presStyleCnt="0">
        <dgm:presLayoutVars>
          <dgm:hierBranch val="init"/>
        </dgm:presLayoutVars>
      </dgm:prSet>
      <dgm:spPr/>
    </dgm:pt>
    <dgm:pt modelId="{B4928ACF-2395-484B-AC29-7472BE97FEFA}" type="pres">
      <dgm:prSet presAssocID="{AF3A87B9-E8B5-4CBA-AAFD-4DB6D9B6F0D6}" presName="rootComposite3" presStyleCnt="0"/>
      <dgm:spPr/>
    </dgm:pt>
    <dgm:pt modelId="{5DD9F829-8CAE-4332-998A-B4BFEF3A6824}" type="pres">
      <dgm:prSet presAssocID="{AF3A87B9-E8B5-4CBA-AAFD-4DB6D9B6F0D6}" presName="rootText3" presStyleLbl="asst1" presStyleIdx="0" presStyleCnt="1">
        <dgm:presLayoutVars>
          <dgm:chPref val="3"/>
        </dgm:presLayoutVars>
      </dgm:prSet>
      <dgm:spPr/>
    </dgm:pt>
    <dgm:pt modelId="{F1AA8ED5-0B88-4B5C-B97B-445B2680D410}" type="pres">
      <dgm:prSet presAssocID="{AF3A87B9-E8B5-4CBA-AAFD-4DB6D9B6F0D6}" presName="rootConnector3" presStyleLbl="asst1" presStyleIdx="0" presStyleCnt="1"/>
      <dgm:spPr/>
    </dgm:pt>
    <dgm:pt modelId="{A03FC594-547D-4DAE-BCA9-5D9EA750CD4E}" type="pres">
      <dgm:prSet presAssocID="{AF3A87B9-E8B5-4CBA-AAFD-4DB6D9B6F0D6}" presName="hierChild6" presStyleCnt="0"/>
      <dgm:spPr/>
    </dgm:pt>
    <dgm:pt modelId="{85BEDDCE-75F6-4B66-8CDA-9F1776530037}" type="pres">
      <dgm:prSet presAssocID="{AF3A87B9-E8B5-4CBA-AAFD-4DB6D9B6F0D6}" presName="hierChild7" presStyleCnt="0"/>
      <dgm:spPr/>
    </dgm:pt>
  </dgm:ptLst>
  <dgm:cxnLst>
    <dgm:cxn modelId="{8ACBE003-0CC3-4CF1-9EF5-B9C1C2A8EB23}" type="presOf" srcId="{551B8A5B-E34B-4ECB-952A-16839E701BD5}" destId="{0B1FC250-D06D-41B2-80B7-A4D459F20FC6}" srcOrd="1" destOrd="0" presId="urn:microsoft.com/office/officeart/2009/3/layout/HorizontalOrganizationChart"/>
    <dgm:cxn modelId="{61F3F625-5AAB-4BBA-9F45-7D45EE56D662}" type="presOf" srcId="{28AC35A1-87D5-4FE1-A84F-FAD15DBD6071}" destId="{1D421F0B-2252-433C-A401-F62B0E23CD6E}" srcOrd="0" destOrd="0" presId="urn:microsoft.com/office/officeart/2009/3/layout/HorizontalOrganizationChart"/>
    <dgm:cxn modelId="{53E3F926-AFEB-4FF2-A40C-60D3063004B8}" srcId="{28AC35A1-87D5-4FE1-A84F-FAD15DBD6071}" destId="{590F3159-DAB8-4341-9ADD-DB74694B9C3A}" srcOrd="0" destOrd="0" parTransId="{C93C6F51-65BA-42CA-BB7C-36F32031C40F}" sibTransId="{29A29864-A6C8-4C68-BA06-78C980E362E5}"/>
    <dgm:cxn modelId="{3F5B7830-F276-4DA5-AD69-F3A46A914633}" type="presOf" srcId="{A8DDE0DD-F8FF-481F-88C4-A3EFD707C692}" destId="{6E53C486-8052-4B7D-8D5B-DC612D9EE664}" srcOrd="0" destOrd="0" presId="urn:microsoft.com/office/officeart/2009/3/layout/HorizontalOrganizationChart"/>
    <dgm:cxn modelId="{D7E75B37-24C2-4A5E-92B5-1669036155E7}" type="presOf" srcId="{28AC35A1-87D5-4FE1-A84F-FAD15DBD6071}" destId="{90221709-7231-424A-95C7-AD1CF11F07DB}" srcOrd="1" destOrd="0" presId="urn:microsoft.com/office/officeart/2009/3/layout/HorizontalOrganizationChart"/>
    <dgm:cxn modelId="{5D56CB39-7BAC-4F7A-8E5E-45709A67929D}" srcId="{551B8A5B-E34B-4ECB-952A-16839E701BD5}" destId="{1DE70285-C48D-4433-B670-F9A16FC9B32A}" srcOrd="0" destOrd="0" parTransId="{78EE9C2E-4F8A-4FA6-BEFC-C54E6B4B5EC3}" sibTransId="{CF63DD7C-C672-4FD7-80BD-9AB05A850E4D}"/>
    <dgm:cxn modelId="{4637853A-13DF-4743-9B2B-A1269081934A}" type="presOf" srcId="{922A30E7-D042-44C8-8011-652507A5F26A}" destId="{161FFE52-A8D6-4809-9615-0A3B32E68E34}" srcOrd="0" destOrd="0" presId="urn:microsoft.com/office/officeart/2009/3/layout/HorizontalOrganizationChart"/>
    <dgm:cxn modelId="{BDA6AD5E-5111-4DD6-B94C-2E9F7236A129}" type="presOf" srcId="{B5CE15B4-B80C-48AD-8E3F-2B2D35B8C67D}" destId="{8C5FD5CE-FD3F-4E4B-8C9F-07AE15ACCD98}" srcOrd="0" destOrd="0" presId="urn:microsoft.com/office/officeart/2009/3/layout/HorizontalOrganizationChart"/>
    <dgm:cxn modelId="{6CBB0742-685A-4FC5-83D9-A43207785719}" type="presOf" srcId="{1DE70285-C48D-4433-B670-F9A16FC9B32A}" destId="{6FE1868A-437A-472F-980B-DB95ED60B4BA}" srcOrd="1" destOrd="0" presId="urn:microsoft.com/office/officeart/2009/3/layout/HorizontalOrganizationChart"/>
    <dgm:cxn modelId="{E0D9FE43-550F-426A-8818-DDC265A9F0C7}" srcId="{922A30E7-D042-44C8-8011-652507A5F26A}" destId="{551B8A5B-E34B-4ECB-952A-16839E701BD5}" srcOrd="2" destOrd="0" parTransId="{D8D37960-B8ED-4937-BD32-5DD781940E5C}" sibTransId="{88CBB5A0-9F54-4938-BDD8-FF391BF6BDF8}"/>
    <dgm:cxn modelId="{2762654A-09CA-4827-8CF3-E696608570A7}" type="presOf" srcId="{551B8A5B-E34B-4ECB-952A-16839E701BD5}" destId="{083C9D7D-30E9-4A35-ABDB-1C1A46E2B333}" srcOrd="0" destOrd="0" presId="urn:microsoft.com/office/officeart/2009/3/layout/HorizontalOrganizationChart"/>
    <dgm:cxn modelId="{54158A70-4042-4713-B958-3DA4D6DD7439}" type="presOf" srcId="{0256288A-69E2-45D6-BC7A-885BB34B6E6B}" destId="{AEECDF49-5091-473D-9FEB-1A6A05BE9D04}" srcOrd="0" destOrd="0" presId="urn:microsoft.com/office/officeart/2009/3/layout/HorizontalOrganizationChart"/>
    <dgm:cxn modelId="{BBEDE973-B9AD-49BF-861D-684326FBC06B}" type="presOf" srcId="{AF3A87B9-E8B5-4CBA-AAFD-4DB6D9B6F0D6}" destId="{F1AA8ED5-0B88-4B5C-B97B-445B2680D410}" srcOrd="1" destOrd="0" presId="urn:microsoft.com/office/officeart/2009/3/layout/HorizontalOrganizationChart"/>
    <dgm:cxn modelId="{FBA8F856-CBA2-4916-A6CC-D3CB92122A46}" srcId="{0256288A-69E2-45D6-BC7A-885BB34B6E6B}" destId="{922A30E7-D042-44C8-8011-652507A5F26A}" srcOrd="0" destOrd="0" parTransId="{FC047DE2-970F-4ADC-86BF-B99A487B2D5B}" sibTransId="{817EDE62-D1AE-44C1-8513-FBFF95407D3F}"/>
    <dgm:cxn modelId="{1186F976-6500-4365-B9EE-B378BF35C543}" type="presOf" srcId="{922A30E7-D042-44C8-8011-652507A5F26A}" destId="{B1BEC3E2-7366-4EC2-AB28-38F575DB757B}" srcOrd="1" destOrd="0" presId="urn:microsoft.com/office/officeart/2009/3/layout/HorizontalOrganizationChart"/>
    <dgm:cxn modelId="{7D4A048A-BAA5-412E-B791-96C987F40ECD}" type="presOf" srcId="{AF3A87B9-E8B5-4CBA-AAFD-4DB6D9B6F0D6}" destId="{5DD9F829-8CAE-4332-998A-B4BFEF3A6824}" srcOrd="0" destOrd="0" presId="urn:microsoft.com/office/officeart/2009/3/layout/HorizontalOrganizationChart"/>
    <dgm:cxn modelId="{15D8DA8F-3774-473D-BCD6-1B21FABD3CA2}" srcId="{551B8A5B-E34B-4ECB-952A-16839E701BD5}" destId="{2168D663-00C2-49A0-8E71-845C9278344E}" srcOrd="1" destOrd="0" parTransId="{B5CE15B4-B80C-48AD-8E3F-2B2D35B8C67D}" sibTransId="{6626768D-95B0-46CA-9133-D731C25E6099}"/>
    <dgm:cxn modelId="{0079179B-5285-4E81-9785-A5F4073D3308}" type="presOf" srcId="{1DE70285-C48D-4433-B670-F9A16FC9B32A}" destId="{74CA4326-958B-47BC-9C61-D6F1983846CB}" srcOrd="0" destOrd="0" presId="urn:microsoft.com/office/officeart/2009/3/layout/HorizontalOrganizationChart"/>
    <dgm:cxn modelId="{C89F05A0-3034-40B4-8497-69210EF77AD5}" type="presOf" srcId="{C93C6F51-65BA-42CA-BB7C-36F32031C40F}" destId="{CD49C880-3BE9-4034-A0B2-693EF1A0346C}" srcOrd="0" destOrd="0" presId="urn:microsoft.com/office/officeart/2009/3/layout/HorizontalOrganizationChart"/>
    <dgm:cxn modelId="{FFA722A4-FE1F-4470-A647-DD4792C11F7C}" srcId="{922A30E7-D042-44C8-8011-652507A5F26A}" destId="{AF3A87B9-E8B5-4CBA-AAFD-4DB6D9B6F0D6}" srcOrd="0" destOrd="0" parTransId="{A8DDE0DD-F8FF-481F-88C4-A3EFD707C692}" sibTransId="{CB5D075D-8C80-4EDA-A4A2-F2CB08A61CA5}"/>
    <dgm:cxn modelId="{2C4A8AC9-1F84-4C3D-A6E6-A794506FB873}" type="presOf" srcId="{D8D37960-B8ED-4937-BD32-5DD781940E5C}" destId="{034369C1-FFF4-4F2A-9336-318FF8B65682}" srcOrd="0" destOrd="0" presId="urn:microsoft.com/office/officeart/2009/3/layout/HorizontalOrganizationChart"/>
    <dgm:cxn modelId="{ED8024D1-B98E-417C-ADDE-51117BFC88C6}" type="presOf" srcId="{590F3159-DAB8-4341-9ADD-DB74694B9C3A}" destId="{3D27D2D7-3649-4A92-81C4-B934344CA764}" srcOrd="0" destOrd="0" presId="urn:microsoft.com/office/officeart/2009/3/layout/HorizontalOrganizationChart"/>
    <dgm:cxn modelId="{10A081DD-51B4-470D-B379-0B91F32E7BF9}" srcId="{922A30E7-D042-44C8-8011-652507A5F26A}" destId="{28AC35A1-87D5-4FE1-A84F-FAD15DBD6071}" srcOrd="1" destOrd="0" parTransId="{E1DB95B1-2A61-4067-8471-2C8D1737308F}" sibTransId="{C95C3EF3-34D0-4BC2-8420-DA7147CCF238}"/>
    <dgm:cxn modelId="{9B1C7FDF-797E-4662-AD44-244AFBAF2F40}" type="presOf" srcId="{590F3159-DAB8-4341-9ADD-DB74694B9C3A}" destId="{B3D74BEE-5AE0-41D7-BA55-D68084A81139}" srcOrd="1" destOrd="0" presId="urn:microsoft.com/office/officeart/2009/3/layout/HorizontalOrganizationChart"/>
    <dgm:cxn modelId="{32A142E4-FF15-4CB3-B32B-2BA470F75903}" type="presOf" srcId="{78EE9C2E-4F8A-4FA6-BEFC-C54E6B4B5EC3}" destId="{BB2E4A3D-6BB8-4CA1-8BF3-15480A049E31}" srcOrd="0" destOrd="0" presId="urn:microsoft.com/office/officeart/2009/3/layout/HorizontalOrganizationChart"/>
    <dgm:cxn modelId="{BC018AF2-CFED-4068-BC77-1A97577AC5C0}" type="presOf" srcId="{2168D663-00C2-49A0-8E71-845C9278344E}" destId="{B37A7F40-1B85-4F86-9D39-F9D279FE50FC}" srcOrd="0" destOrd="0" presId="urn:microsoft.com/office/officeart/2009/3/layout/HorizontalOrganizationChart"/>
    <dgm:cxn modelId="{3BBFF1FD-D406-448E-9C4F-7F5546A9591A}" type="presOf" srcId="{E1DB95B1-2A61-4067-8471-2C8D1737308F}" destId="{3C43920C-F4B0-4707-BCD4-1929339F63D0}" srcOrd="0" destOrd="0" presId="urn:microsoft.com/office/officeart/2009/3/layout/HorizontalOrganizationChart"/>
    <dgm:cxn modelId="{8F4A29FE-AAF2-4E7F-B722-9327206ADF5A}" type="presOf" srcId="{2168D663-00C2-49A0-8E71-845C9278344E}" destId="{46ABB7BA-7BA8-4FD5-8F7E-652693B694E6}" srcOrd="1" destOrd="0" presId="urn:microsoft.com/office/officeart/2009/3/layout/HorizontalOrganizationChart"/>
    <dgm:cxn modelId="{553826CA-0D17-4B55-ACFC-3F9FEBF22404}" type="presParOf" srcId="{AEECDF49-5091-473D-9FEB-1A6A05BE9D04}" destId="{70486FFE-FF99-4519-A456-80ED4D1314BD}" srcOrd="0" destOrd="0" presId="urn:microsoft.com/office/officeart/2009/3/layout/HorizontalOrganizationChart"/>
    <dgm:cxn modelId="{6CA66D0D-FEDD-44CB-9669-A2F95414E7C8}" type="presParOf" srcId="{70486FFE-FF99-4519-A456-80ED4D1314BD}" destId="{52426656-42E8-4351-A612-357B06E67E83}" srcOrd="0" destOrd="0" presId="urn:microsoft.com/office/officeart/2009/3/layout/HorizontalOrganizationChart"/>
    <dgm:cxn modelId="{1C51F901-CB32-4F41-A8CA-21F7E8C4E2DD}" type="presParOf" srcId="{52426656-42E8-4351-A612-357B06E67E83}" destId="{161FFE52-A8D6-4809-9615-0A3B32E68E34}" srcOrd="0" destOrd="0" presId="urn:microsoft.com/office/officeart/2009/3/layout/HorizontalOrganizationChart"/>
    <dgm:cxn modelId="{0A69DC42-090C-4E83-8AF8-CFD3C50BC3DC}" type="presParOf" srcId="{52426656-42E8-4351-A612-357B06E67E83}" destId="{B1BEC3E2-7366-4EC2-AB28-38F575DB757B}" srcOrd="1" destOrd="0" presId="urn:microsoft.com/office/officeart/2009/3/layout/HorizontalOrganizationChart"/>
    <dgm:cxn modelId="{321F6FD4-404E-4246-B551-E01DFA9385DD}" type="presParOf" srcId="{70486FFE-FF99-4519-A456-80ED4D1314BD}" destId="{1EACA647-0803-455E-8A0E-559E09992357}" srcOrd="1" destOrd="0" presId="urn:microsoft.com/office/officeart/2009/3/layout/HorizontalOrganizationChart"/>
    <dgm:cxn modelId="{96D7AA15-EE67-49FA-8DDE-EDC14E014F01}" type="presParOf" srcId="{1EACA647-0803-455E-8A0E-559E09992357}" destId="{3C43920C-F4B0-4707-BCD4-1929339F63D0}" srcOrd="0" destOrd="0" presId="urn:microsoft.com/office/officeart/2009/3/layout/HorizontalOrganizationChart"/>
    <dgm:cxn modelId="{1334A549-2384-49EC-9CCE-0E5D771FAAF2}" type="presParOf" srcId="{1EACA647-0803-455E-8A0E-559E09992357}" destId="{3602CE55-BB91-4CC1-B892-5DC06E3B9889}" srcOrd="1" destOrd="0" presId="urn:microsoft.com/office/officeart/2009/3/layout/HorizontalOrganizationChart"/>
    <dgm:cxn modelId="{3DFED58A-D0D6-4900-8B3D-E78B95ACCE05}" type="presParOf" srcId="{3602CE55-BB91-4CC1-B892-5DC06E3B9889}" destId="{A4BBF973-7C96-426D-86B8-3F7AD3745FB3}" srcOrd="0" destOrd="0" presId="urn:microsoft.com/office/officeart/2009/3/layout/HorizontalOrganizationChart"/>
    <dgm:cxn modelId="{496E04A9-8743-47DD-B4BD-88DC3798344B}" type="presParOf" srcId="{A4BBF973-7C96-426D-86B8-3F7AD3745FB3}" destId="{1D421F0B-2252-433C-A401-F62B0E23CD6E}" srcOrd="0" destOrd="0" presId="urn:microsoft.com/office/officeart/2009/3/layout/HorizontalOrganizationChart"/>
    <dgm:cxn modelId="{72AE4256-9B91-43DA-B60B-480E3E4D7C6E}" type="presParOf" srcId="{A4BBF973-7C96-426D-86B8-3F7AD3745FB3}" destId="{90221709-7231-424A-95C7-AD1CF11F07DB}" srcOrd="1" destOrd="0" presId="urn:microsoft.com/office/officeart/2009/3/layout/HorizontalOrganizationChart"/>
    <dgm:cxn modelId="{25E365F6-10BE-4BA6-A90F-89AAFFC3ECBA}" type="presParOf" srcId="{3602CE55-BB91-4CC1-B892-5DC06E3B9889}" destId="{2AB82169-4A53-4A19-B1A3-8D4F6250650E}" srcOrd="1" destOrd="0" presId="urn:microsoft.com/office/officeart/2009/3/layout/HorizontalOrganizationChart"/>
    <dgm:cxn modelId="{7F2441E8-0791-48A5-98B4-B71D1C4E6147}" type="presParOf" srcId="{2AB82169-4A53-4A19-B1A3-8D4F6250650E}" destId="{CD49C880-3BE9-4034-A0B2-693EF1A0346C}" srcOrd="0" destOrd="0" presId="urn:microsoft.com/office/officeart/2009/3/layout/HorizontalOrganizationChart"/>
    <dgm:cxn modelId="{792440F5-4200-4D2E-B3BF-5E608CBD4D37}" type="presParOf" srcId="{2AB82169-4A53-4A19-B1A3-8D4F6250650E}" destId="{A8AB533C-461E-4534-B0C0-066A4D73EF97}" srcOrd="1" destOrd="0" presId="urn:microsoft.com/office/officeart/2009/3/layout/HorizontalOrganizationChart"/>
    <dgm:cxn modelId="{D3C25B8E-2AAC-4388-B95C-4D4C21E02580}" type="presParOf" srcId="{A8AB533C-461E-4534-B0C0-066A4D73EF97}" destId="{6CF65FBD-CFE7-4E1F-931B-D69495095759}" srcOrd="0" destOrd="0" presId="urn:microsoft.com/office/officeart/2009/3/layout/HorizontalOrganizationChart"/>
    <dgm:cxn modelId="{44F0CB3E-5B2E-4F96-BCF9-7487FA67B783}" type="presParOf" srcId="{6CF65FBD-CFE7-4E1F-931B-D69495095759}" destId="{3D27D2D7-3649-4A92-81C4-B934344CA764}" srcOrd="0" destOrd="0" presId="urn:microsoft.com/office/officeart/2009/3/layout/HorizontalOrganizationChart"/>
    <dgm:cxn modelId="{743D3155-F148-458F-BD42-D8AEE343A587}" type="presParOf" srcId="{6CF65FBD-CFE7-4E1F-931B-D69495095759}" destId="{B3D74BEE-5AE0-41D7-BA55-D68084A81139}" srcOrd="1" destOrd="0" presId="urn:microsoft.com/office/officeart/2009/3/layout/HorizontalOrganizationChart"/>
    <dgm:cxn modelId="{2EF16AF1-1F4F-4AFE-BA36-196A4BDC8697}" type="presParOf" srcId="{A8AB533C-461E-4534-B0C0-066A4D73EF97}" destId="{A640821D-AF2C-4E45-9CB9-3EF61AD58868}" srcOrd="1" destOrd="0" presId="urn:microsoft.com/office/officeart/2009/3/layout/HorizontalOrganizationChart"/>
    <dgm:cxn modelId="{B2A48AC4-030A-4491-8CE9-7E59AA2E6B43}" type="presParOf" srcId="{A8AB533C-461E-4534-B0C0-066A4D73EF97}" destId="{57C8075F-9B43-4F1B-8EE8-426EC2BC8BF4}" srcOrd="2" destOrd="0" presId="urn:microsoft.com/office/officeart/2009/3/layout/HorizontalOrganizationChart"/>
    <dgm:cxn modelId="{3D17232B-4390-4ED1-B67D-D6201ADF178E}" type="presParOf" srcId="{3602CE55-BB91-4CC1-B892-5DC06E3B9889}" destId="{0764D671-8708-43A5-8122-A1B9AD96E777}" srcOrd="2" destOrd="0" presId="urn:microsoft.com/office/officeart/2009/3/layout/HorizontalOrganizationChart"/>
    <dgm:cxn modelId="{DC680E7C-D908-47E8-A052-25E90C27B8D0}" type="presParOf" srcId="{1EACA647-0803-455E-8A0E-559E09992357}" destId="{034369C1-FFF4-4F2A-9336-318FF8B65682}" srcOrd="2" destOrd="0" presId="urn:microsoft.com/office/officeart/2009/3/layout/HorizontalOrganizationChart"/>
    <dgm:cxn modelId="{19F33414-9449-4893-81FB-4B24A3045346}" type="presParOf" srcId="{1EACA647-0803-455E-8A0E-559E09992357}" destId="{B8B452F3-3353-40F3-BED5-EE85B466D852}" srcOrd="3" destOrd="0" presId="urn:microsoft.com/office/officeart/2009/3/layout/HorizontalOrganizationChart"/>
    <dgm:cxn modelId="{57EF2A66-FE80-47D0-9159-94CE7BF9A3B9}" type="presParOf" srcId="{B8B452F3-3353-40F3-BED5-EE85B466D852}" destId="{C3762ADF-2661-4F4A-8A40-88F92ACC4183}" srcOrd="0" destOrd="0" presId="urn:microsoft.com/office/officeart/2009/3/layout/HorizontalOrganizationChart"/>
    <dgm:cxn modelId="{8A90F3A1-3208-461E-9EB8-AFF8F8F2EA42}" type="presParOf" srcId="{C3762ADF-2661-4F4A-8A40-88F92ACC4183}" destId="{083C9D7D-30E9-4A35-ABDB-1C1A46E2B333}" srcOrd="0" destOrd="0" presId="urn:microsoft.com/office/officeart/2009/3/layout/HorizontalOrganizationChart"/>
    <dgm:cxn modelId="{2F94B357-ACE4-4C32-8064-502A245ADC77}" type="presParOf" srcId="{C3762ADF-2661-4F4A-8A40-88F92ACC4183}" destId="{0B1FC250-D06D-41B2-80B7-A4D459F20FC6}" srcOrd="1" destOrd="0" presId="urn:microsoft.com/office/officeart/2009/3/layout/HorizontalOrganizationChart"/>
    <dgm:cxn modelId="{DC109825-0E8E-44EC-B0F2-BF3D8EE067BD}" type="presParOf" srcId="{B8B452F3-3353-40F3-BED5-EE85B466D852}" destId="{E180415F-538A-43ED-9AA8-33D2B26123C8}" srcOrd="1" destOrd="0" presId="urn:microsoft.com/office/officeart/2009/3/layout/HorizontalOrganizationChart"/>
    <dgm:cxn modelId="{800B9F75-BF77-479B-82AB-B1729BA8E92F}" type="presParOf" srcId="{E180415F-538A-43ED-9AA8-33D2B26123C8}" destId="{BB2E4A3D-6BB8-4CA1-8BF3-15480A049E31}" srcOrd="0" destOrd="0" presId="urn:microsoft.com/office/officeart/2009/3/layout/HorizontalOrganizationChart"/>
    <dgm:cxn modelId="{6FE43923-FAB0-4515-B380-4C7213ACB503}" type="presParOf" srcId="{E180415F-538A-43ED-9AA8-33D2B26123C8}" destId="{23CB2759-E300-4C30-9BF9-86816E1A77FA}" srcOrd="1" destOrd="0" presId="urn:microsoft.com/office/officeart/2009/3/layout/HorizontalOrganizationChart"/>
    <dgm:cxn modelId="{EFE026F8-5CB3-4401-B248-81BCA672B79E}" type="presParOf" srcId="{23CB2759-E300-4C30-9BF9-86816E1A77FA}" destId="{236E109F-749E-43E3-BE39-E38E3BB9181E}" srcOrd="0" destOrd="0" presId="urn:microsoft.com/office/officeart/2009/3/layout/HorizontalOrganizationChart"/>
    <dgm:cxn modelId="{62196EDF-B2C5-4E14-A5FA-B40B1E4B2E75}" type="presParOf" srcId="{236E109F-749E-43E3-BE39-E38E3BB9181E}" destId="{74CA4326-958B-47BC-9C61-D6F1983846CB}" srcOrd="0" destOrd="0" presId="urn:microsoft.com/office/officeart/2009/3/layout/HorizontalOrganizationChart"/>
    <dgm:cxn modelId="{BDB7804B-48F1-4EFE-9712-4838C10117B6}" type="presParOf" srcId="{236E109F-749E-43E3-BE39-E38E3BB9181E}" destId="{6FE1868A-437A-472F-980B-DB95ED60B4BA}" srcOrd="1" destOrd="0" presId="urn:microsoft.com/office/officeart/2009/3/layout/HorizontalOrganizationChart"/>
    <dgm:cxn modelId="{CB1C7CE3-625D-42A5-BE2C-AE8E00F1587F}" type="presParOf" srcId="{23CB2759-E300-4C30-9BF9-86816E1A77FA}" destId="{596028F9-F3B3-4917-A014-2EBDD4A57AD6}" srcOrd="1" destOrd="0" presId="urn:microsoft.com/office/officeart/2009/3/layout/HorizontalOrganizationChart"/>
    <dgm:cxn modelId="{AA79224D-FA9F-4B27-BB68-817B5D775A2C}" type="presParOf" srcId="{23CB2759-E300-4C30-9BF9-86816E1A77FA}" destId="{0D9629D9-C66F-4BDD-BBF3-F5AF73F21C88}" srcOrd="2" destOrd="0" presId="urn:microsoft.com/office/officeart/2009/3/layout/HorizontalOrganizationChart"/>
    <dgm:cxn modelId="{4B54F29E-7C18-4ECE-B647-9CB5D2EBAF50}" type="presParOf" srcId="{E180415F-538A-43ED-9AA8-33D2B26123C8}" destId="{8C5FD5CE-FD3F-4E4B-8C9F-07AE15ACCD98}" srcOrd="2" destOrd="0" presId="urn:microsoft.com/office/officeart/2009/3/layout/HorizontalOrganizationChart"/>
    <dgm:cxn modelId="{ED20BA18-E4F3-42C0-9718-13B9B9427C9B}" type="presParOf" srcId="{E180415F-538A-43ED-9AA8-33D2B26123C8}" destId="{84CDB5BE-8837-4D32-8DA2-3A133D26A740}" srcOrd="3" destOrd="0" presId="urn:microsoft.com/office/officeart/2009/3/layout/HorizontalOrganizationChart"/>
    <dgm:cxn modelId="{3C45A185-275D-4FBC-BE49-F65DA9B62FDC}" type="presParOf" srcId="{84CDB5BE-8837-4D32-8DA2-3A133D26A740}" destId="{1E498ABC-ACA4-4631-905A-D389A87876F0}" srcOrd="0" destOrd="0" presId="urn:microsoft.com/office/officeart/2009/3/layout/HorizontalOrganizationChart"/>
    <dgm:cxn modelId="{85A08549-75F2-415B-8D83-7AA5F2197D12}" type="presParOf" srcId="{1E498ABC-ACA4-4631-905A-D389A87876F0}" destId="{B37A7F40-1B85-4F86-9D39-F9D279FE50FC}" srcOrd="0" destOrd="0" presId="urn:microsoft.com/office/officeart/2009/3/layout/HorizontalOrganizationChart"/>
    <dgm:cxn modelId="{57441A7D-9560-4FE9-A15C-B51F40DFC0CD}" type="presParOf" srcId="{1E498ABC-ACA4-4631-905A-D389A87876F0}" destId="{46ABB7BA-7BA8-4FD5-8F7E-652693B694E6}" srcOrd="1" destOrd="0" presId="urn:microsoft.com/office/officeart/2009/3/layout/HorizontalOrganizationChart"/>
    <dgm:cxn modelId="{EAC30186-2307-45EA-8260-96CC24BB00A2}" type="presParOf" srcId="{84CDB5BE-8837-4D32-8DA2-3A133D26A740}" destId="{B09058C3-3B7C-4A25-B5D9-2CF136E6B341}" srcOrd="1" destOrd="0" presId="urn:microsoft.com/office/officeart/2009/3/layout/HorizontalOrganizationChart"/>
    <dgm:cxn modelId="{B8E3518A-78A6-40B1-9DF8-491695869058}" type="presParOf" srcId="{84CDB5BE-8837-4D32-8DA2-3A133D26A740}" destId="{D13F8317-7049-4FAD-B397-5CB2CA6E397F}" srcOrd="2" destOrd="0" presId="urn:microsoft.com/office/officeart/2009/3/layout/HorizontalOrganizationChart"/>
    <dgm:cxn modelId="{61423178-630C-49E3-8949-FED205EEBA21}" type="presParOf" srcId="{B8B452F3-3353-40F3-BED5-EE85B466D852}" destId="{7608F181-00AA-444D-A879-6945A74427A3}" srcOrd="2" destOrd="0" presId="urn:microsoft.com/office/officeart/2009/3/layout/HorizontalOrganizationChart"/>
    <dgm:cxn modelId="{C2A8E09A-801B-4094-B364-BF197151E041}" type="presParOf" srcId="{70486FFE-FF99-4519-A456-80ED4D1314BD}" destId="{8CFBD243-6983-4036-9633-C2CD5DC94ADE}" srcOrd="2" destOrd="0" presId="urn:microsoft.com/office/officeart/2009/3/layout/HorizontalOrganizationChart"/>
    <dgm:cxn modelId="{DE846FD9-DD05-4F1B-8F0D-77C9D0D4CE26}" type="presParOf" srcId="{8CFBD243-6983-4036-9633-C2CD5DC94ADE}" destId="{6E53C486-8052-4B7D-8D5B-DC612D9EE664}" srcOrd="0" destOrd="0" presId="urn:microsoft.com/office/officeart/2009/3/layout/HorizontalOrganizationChart"/>
    <dgm:cxn modelId="{886690AA-26C6-4639-8B0E-8B7644D5D459}" type="presParOf" srcId="{8CFBD243-6983-4036-9633-C2CD5DC94ADE}" destId="{54C8D9FF-992F-44C1-85C4-1A231D213176}" srcOrd="1" destOrd="0" presId="urn:microsoft.com/office/officeart/2009/3/layout/HorizontalOrganizationChart"/>
    <dgm:cxn modelId="{0F40AFA4-8C3E-4B6A-9A2A-3ECA42CE081A}" type="presParOf" srcId="{54C8D9FF-992F-44C1-85C4-1A231D213176}" destId="{B4928ACF-2395-484B-AC29-7472BE97FEFA}" srcOrd="0" destOrd="0" presId="urn:microsoft.com/office/officeart/2009/3/layout/HorizontalOrganizationChart"/>
    <dgm:cxn modelId="{46CB4C95-593D-47D6-9EFC-3C8027031FE7}" type="presParOf" srcId="{B4928ACF-2395-484B-AC29-7472BE97FEFA}" destId="{5DD9F829-8CAE-4332-998A-B4BFEF3A6824}" srcOrd="0" destOrd="0" presId="urn:microsoft.com/office/officeart/2009/3/layout/HorizontalOrganizationChart"/>
    <dgm:cxn modelId="{E561B19D-BD0C-4F20-9069-2A710B122D1B}" type="presParOf" srcId="{B4928ACF-2395-484B-AC29-7472BE97FEFA}" destId="{F1AA8ED5-0B88-4B5C-B97B-445B2680D410}" srcOrd="1" destOrd="0" presId="urn:microsoft.com/office/officeart/2009/3/layout/HorizontalOrganizationChart"/>
    <dgm:cxn modelId="{1DC1887B-16ED-41AB-8225-FF960AA6D95C}" type="presParOf" srcId="{54C8D9FF-992F-44C1-85C4-1A231D213176}" destId="{A03FC594-547D-4DAE-BCA9-5D9EA750CD4E}" srcOrd="1" destOrd="0" presId="urn:microsoft.com/office/officeart/2009/3/layout/HorizontalOrganizationChart"/>
    <dgm:cxn modelId="{83D88DF2-6207-4B9E-8443-AD060226A641}" type="presParOf" srcId="{54C8D9FF-992F-44C1-85C4-1A231D213176}" destId="{85BEDDCE-75F6-4B66-8CDA-9F177653003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616949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04512" y="639493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0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Présentation du projet</a:t>
          </a:r>
        </a:p>
      </dsp:txBody>
      <dsp:txXfrm>
        <a:off x="10" y="2643122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4119918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502785" y="68570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3864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Structure du code</a:t>
          </a:r>
        </a:p>
      </dsp:txBody>
      <dsp:txXfrm>
        <a:off x="3533864" y="2643122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622887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8030421" y="67731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77020" y="248902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Bilan/questions</a:t>
          </a:r>
        </a:p>
      </dsp:txBody>
      <dsp:txXfrm>
        <a:off x="7077020" y="2489027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-120574" y="6421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28420" y="26600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68194" y="6421"/>
          <a:ext cx="4451964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Qu’est ce que c’est </a:t>
          </a:r>
          <a:r>
            <a:rPr lang="fr-FR" sz="2500" kern="1200" noProof="0" dirty="0" err="1"/>
            <a:t>Kasa</a:t>
          </a:r>
          <a:r>
            <a:rPr lang="fr-FR" sz="2500" kern="1200" noProof="0" dirty="0"/>
            <a:t> ? </a:t>
          </a:r>
        </a:p>
      </dsp:txBody>
      <dsp:txXfrm>
        <a:off x="968194" y="6421"/>
        <a:ext cx="4451964" cy="1153699"/>
      </dsp:txXfrm>
    </dsp:sp>
    <dsp:sp modelId="{0F6BAAF8-CB60-4B3A-8B7F-F036077073E4}">
      <dsp:nvSpPr>
        <dsp:cNvPr id="0" name=""/>
        <dsp:cNvSpPr/>
      </dsp:nvSpPr>
      <dsp:spPr>
        <a:xfrm>
          <a:off x="-120574" y="1448546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28420" y="1708128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11949" y="1448546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Objectif</a:t>
          </a:r>
        </a:p>
      </dsp:txBody>
      <dsp:txXfrm>
        <a:off x="1211949" y="1448546"/>
        <a:ext cx="3964455" cy="1153699"/>
      </dsp:txXfrm>
    </dsp:sp>
    <dsp:sp modelId="{AFB2F689-BE38-4D4D-BBC2-8CA8AEAAD3B8}">
      <dsp:nvSpPr>
        <dsp:cNvPr id="0" name=""/>
        <dsp:cNvSpPr/>
      </dsp:nvSpPr>
      <dsp:spPr>
        <a:xfrm>
          <a:off x="-120574" y="2890670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228420" y="315025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211949" y="2890670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Mission</a:t>
          </a:r>
        </a:p>
      </dsp:txBody>
      <dsp:txXfrm>
        <a:off x="1211949" y="2890670"/>
        <a:ext cx="3964455" cy="115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C486-8052-4B7D-8D5B-DC612D9EE664}">
      <dsp:nvSpPr>
        <dsp:cNvPr id="0" name=""/>
        <dsp:cNvSpPr/>
      </dsp:nvSpPr>
      <dsp:spPr>
        <a:xfrm>
          <a:off x="1750246" y="2555529"/>
          <a:ext cx="1223797" cy="109267"/>
        </a:xfrm>
        <a:custGeom>
          <a:avLst/>
          <a:gdLst/>
          <a:ahLst/>
          <a:cxnLst/>
          <a:rect l="0" t="0" r="0" b="0"/>
          <a:pathLst>
            <a:path>
              <a:moveTo>
                <a:pt x="0" y="109267"/>
              </a:moveTo>
              <a:lnTo>
                <a:pt x="1223797" y="109267"/>
              </a:lnTo>
              <a:lnTo>
                <a:pt x="122379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D5CE-FD3F-4E4B-8C9F-07AE15ACCD98}">
      <dsp:nvSpPr>
        <dsp:cNvPr id="0" name=""/>
        <dsp:cNvSpPr/>
      </dsp:nvSpPr>
      <dsp:spPr>
        <a:xfrm>
          <a:off x="5946123" y="3228618"/>
          <a:ext cx="349656" cy="375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4828" y="0"/>
              </a:lnTo>
              <a:lnTo>
                <a:pt x="174828" y="375880"/>
              </a:lnTo>
              <a:lnTo>
                <a:pt x="349656" y="375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4A3D-6BB8-4CA1-8BF3-15480A049E31}">
      <dsp:nvSpPr>
        <dsp:cNvPr id="0" name=""/>
        <dsp:cNvSpPr/>
      </dsp:nvSpPr>
      <dsp:spPr>
        <a:xfrm>
          <a:off x="5946123" y="2852737"/>
          <a:ext cx="349656" cy="375880"/>
        </a:xfrm>
        <a:custGeom>
          <a:avLst/>
          <a:gdLst/>
          <a:ahLst/>
          <a:cxnLst/>
          <a:rect l="0" t="0" r="0" b="0"/>
          <a:pathLst>
            <a:path>
              <a:moveTo>
                <a:pt x="0" y="375880"/>
              </a:moveTo>
              <a:lnTo>
                <a:pt x="174828" y="375880"/>
              </a:lnTo>
              <a:lnTo>
                <a:pt x="174828" y="0"/>
              </a:lnTo>
              <a:lnTo>
                <a:pt x="34965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69C1-FFF4-4F2A-9336-318FF8B65682}">
      <dsp:nvSpPr>
        <dsp:cNvPr id="0" name=""/>
        <dsp:cNvSpPr/>
      </dsp:nvSpPr>
      <dsp:spPr>
        <a:xfrm>
          <a:off x="1750246" y="2664797"/>
          <a:ext cx="2447595" cy="563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2766" y="0"/>
              </a:lnTo>
              <a:lnTo>
                <a:pt x="2272766" y="563821"/>
              </a:lnTo>
              <a:lnTo>
                <a:pt x="2447595" y="563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C880-3BE9-4034-A0B2-693EF1A0346C}">
      <dsp:nvSpPr>
        <dsp:cNvPr id="0" name=""/>
        <dsp:cNvSpPr/>
      </dsp:nvSpPr>
      <dsp:spPr>
        <a:xfrm>
          <a:off x="5946123" y="2055256"/>
          <a:ext cx="34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965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3920C-F4B0-4707-BCD4-1929339F63D0}">
      <dsp:nvSpPr>
        <dsp:cNvPr id="0" name=""/>
        <dsp:cNvSpPr/>
      </dsp:nvSpPr>
      <dsp:spPr>
        <a:xfrm>
          <a:off x="1750246" y="2100976"/>
          <a:ext cx="2447595" cy="563821"/>
        </a:xfrm>
        <a:custGeom>
          <a:avLst/>
          <a:gdLst/>
          <a:ahLst/>
          <a:cxnLst/>
          <a:rect l="0" t="0" r="0" b="0"/>
          <a:pathLst>
            <a:path>
              <a:moveTo>
                <a:pt x="0" y="563821"/>
              </a:moveTo>
              <a:lnTo>
                <a:pt x="2272766" y="563821"/>
              </a:lnTo>
              <a:lnTo>
                <a:pt x="2272766" y="0"/>
              </a:lnTo>
              <a:lnTo>
                <a:pt x="244759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FE52-A8D6-4809-9615-0A3B32E68E34}">
      <dsp:nvSpPr>
        <dsp:cNvPr id="0" name=""/>
        <dsp:cNvSpPr/>
      </dsp:nvSpPr>
      <dsp:spPr>
        <a:xfrm>
          <a:off x="1964" y="2398184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Serveur</a:t>
          </a:r>
          <a:br>
            <a:rPr lang="fr-FR" sz="1800" kern="1200" dirty="0"/>
          </a:br>
          <a:r>
            <a:rPr lang="fr-FR" sz="1800" kern="1200" dirty="0" err="1"/>
            <a:t>Front-end</a:t>
          </a:r>
          <a:endParaRPr lang="fr-FR" sz="1800" kern="1200" dirty="0"/>
        </a:p>
      </dsp:txBody>
      <dsp:txXfrm>
        <a:off x="1964" y="2398184"/>
        <a:ext cx="1748282" cy="533226"/>
      </dsp:txXfrm>
    </dsp:sp>
    <dsp:sp modelId="{1D421F0B-2252-433C-A401-F62B0E23CD6E}">
      <dsp:nvSpPr>
        <dsp:cNvPr id="0" name=""/>
        <dsp:cNvSpPr/>
      </dsp:nvSpPr>
      <dsp:spPr>
        <a:xfrm>
          <a:off x="4197841" y="1834363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Public</a:t>
          </a:r>
        </a:p>
      </dsp:txBody>
      <dsp:txXfrm>
        <a:off x="4197841" y="1834363"/>
        <a:ext cx="1748282" cy="533226"/>
      </dsp:txXfrm>
    </dsp:sp>
    <dsp:sp modelId="{3D27D2D7-3649-4A92-81C4-B934344CA764}">
      <dsp:nvSpPr>
        <dsp:cNvPr id="0" name=""/>
        <dsp:cNvSpPr/>
      </dsp:nvSpPr>
      <dsp:spPr>
        <a:xfrm>
          <a:off x="6295780" y="1834363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Index.html</a:t>
          </a:r>
        </a:p>
      </dsp:txBody>
      <dsp:txXfrm>
        <a:off x="6295780" y="1834363"/>
        <a:ext cx="1748282" cy="533226"/>
      </dsp:txXfrm>
    </dsp:sp>
    <dsp:sp modelId="{083C9D7D-30E9-4A35-ABDB-1C1A46E2B333}">
      <dsp:nvSpPr>
        <dsp:cNvPr id="0" name=""/>
        <dsp:cNvSpPr/>
      </dsp:nvSpPr>
      <dsp:spPr>
        <a:xfrm>
          <a:off x="4197841" y="2962005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Src</a:t>
          </a:r>
        </a:p>
      </dsp:txBody>
      <dsp:txXfrm>
        <a:off x="4197841" y="2962005"/>
        <a:ext cx="1748282" cy="533226"/>
      </dsp:txXfrm>
    </dsp:sp>
    <dsp:sp modelId="{74CA4326-958B-47BC-9C61-D6F1983846CB}">
      <dsp:nvSpPr>
        <dsp:cNvPr id="0" name=""/>
        <dsp:cNvSpPr/>
      </dsp:nvSpPr>
      <dsp:spPr>
        <a:xfrm>
          <a:off x="6295780" y="2586124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Index.js</a:t>
          </a:r>
        </a:p>
      </dsp:txBody>
      <dsp:txXfrm>
        <a:off x="6295780" y="2586124"/>
        <a:ext cx="1748282" cy="533226"/>
      </dsp:txXfrm>
    </dsp:sp>
    <dsp:sp modelId="{B37A7F40-1B85-4F86-9D39-F9D279FE50FC}">
      <dsp:nvSpPr>
        <dsp:cNvPr id="0" name=""/>
        <dsp:cNvSpPr/>
      </dsp:nvSpPr>
      <dsp:spPr>
        <a:xfrm>
          <a:off x="6295780" y="3337885"/>
          <a:ext cx="1748282" cy="533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App.js</a:t>
          </a:r>
        </a:p>
      </dsp:txBody>
      <dsp:txXfrm>
        <a:off x="6295780" y="3337885"/>
        <a:ext cx="1748282" cy="533226"/>
      </dsp:txXfrm>
    </dsp:sp>
    <dsp:sp modelId="{5DD9F829-8CAE-4332-998A-B4BFEF3A6824}">
      <dsp:nvSpPr>
        <dsp:cNvPr id="0" name=""/>
        <dsp:cNvSpPr/>
      </dsp:nvSpPr>
      <dsp:spPr>
        <a:xfrm>
          <a:off x="2099903" y="2022303"/>
          <a:ext cx="1748282" cy="533226"/>
        </a:xfrm>
        <a:prstGeom prst="rect">
          <a:avLst/>
        </a:prstGeom>
        <a:noFill/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00B0F0"/>
              </a:solidFill>
            </a:rPr>
            <a:t>     </a:t>
          </a:r>
          <a:r>
            <a:rPr lang="fr-FR" sz="1800" kern="1200" dirty="0" err="1">
              <a:solidFill>
                <a:srgbClr val="00B0F0"/>
              </a:solidFill>
            </a:rPr>
            <a:t>React</a:t>
          </a:r>
          <a:endParaRPr lang="fr-FR" sz="1800" kern="1200" dirty="0">
            <a:solidFill>
              <a:srgbClr val="00B0F0"/>
            </a:solidFill>
          </a:endParaRPr>
        </a:p>
      </dsp:txBody>
      <dsp:txXfrm>
        <a:off x="2099903" y="2022303"/>
        <a:ext cx="1748282" cy="53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01/11/2022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8340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498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552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Quand je crée un projet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avec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create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-app, il y a deux fichiers principal, 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le fichier public/index.html et le fichier src/index.js.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App.js : cœur du serveur qui rassemble les infos nécessaires</a:t>
            </a: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58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public/index.html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ne contient pas grand chose, c'est là qu'est défini la structure de base d'une page HTML, plus important il y est défini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l'id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fr-FR" dirty="0"/>
              <a:t>root (ligne 21)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C'est en effet dans cette </a:t>
            </a:r>
            <a:r>
              <a:rPr lang="fr-FR" dirty="0"/>
              <a:t>div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que notre application sera afficher.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35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55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696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682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01/11/2022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01/11/2022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D63E07-8BCD-900F-8A2C-042A6DF1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387" y="601713"/>
            <a:ext cx="9966960" cy="3035808"/>
          </a:xfrm>
        </p:spPr>
        <p:txBody>
          <a:bodyPr rtlCol="0" anchor="b">
            <a:no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kasa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174477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Romain ROGUET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261145-2A94-20E6-AAF7-B9C21D6E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19" y="1232637"/>
            <a:ext cx="5818361" cy="55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63DBE7-A3D7-4CB0-A0D5-2EF02CAF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1378839"/>
            <a:ext cx="6543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src/page/Notfound.js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7928B-0B1A-6FF2-743B-AD8B2A0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367409"/>
            <a:ext cx="68865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A858BF-4C92-FCA4-3870-576418A0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2050" name="Picture 2" descr="Mandat de location : quelles missions pour l'agent immobilier ?">
            <a:extLst>
              <a:ext uri="{FF2B5EF4-FFF2-40B4-BE49-F238E27FC236}">
                <a16:creationId xmlns:a16="http://schemas.microsoft.com/office/drawing/2014/main" id="{4DDA697A-B9FE-7D84-4F19-9A0031D2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952" cy="68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/>
              <a:t>Sommaire</a:t>
            </a:r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335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Présentation du projet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77601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 descr="Location d'appartements de particulier à particulier | Locat'me">
            <a:extLst>
              <a:ext uri="{FF2B5EF4-FFF2-40B4-BE49-F238E27FC236}">
                <a16:creationId xmlns:a16="http://schemas.microsoft.com/office/drawing/2014/main" id="{D22790F8-EABF-5BAD-E295-53E1B0FC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" y="1395980"/>
            <a:ext cx="4782336" cy="40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7DA2-6962-A841-39E0-50AC0D3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45" y="228480"/>
            <a:ext cx="4001759" cy="593641"/>
          </a:xfrm>
        </p:spPr>
        <p:txBody>
          <a:bodyPr/>
          <a:lstStyle/>
          <a:p>
            <a:pPr algn="ctr"/>
            <a:r>
              <a:rPr lang="fr-FR" dirty="0"/>
              <a:t>Structure du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54925B-4F9C-1B24-6794-F46D0A26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657" y="1064144"/>
            <a:ext cx="3853343" cy="3291840"/>
          </a:xfrm>
        </p:spPr>
        <p:txBody>
          <a:bodyPr>
            <a:normAutofit/>
          </a:bodyPr>
          <a:lstStyle/>
          <a:p>
            <a:pPr algn="ctr"/>
            <a:r>
              <a:rPr lang="fr-FR" sz="1800" dirty="0"/>
              <a:t>Organisation générale de mes fichiers FRONT-END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9AAEA8-A0D1-7BBB-0D5D-0E32E42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880CDAFD-1FC9-8E1F-9DC1-A0E8EC67E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02182"/>
              </p:ext>
            </p:extLst>
          </p:nvPr>
        </p:nvGraphicFramePr>
        <p:xfrm>
          <a:off x="110835" y="426027"/>
          <a:ext cx="8046027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094977B2-A196-1E28-A7F0-20BCB7F2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91" y="2682061"/>
            <a:ext cx="500494" cy="4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public/index.html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695A7F-B97E-4BC8-61F6-43319533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644" y="1662341"/>
            <a:ext cx="7514711" cy="430428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06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src/index.js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E2FD3-F517-234E-85AA-6D90B095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20" y="1784535"/>
            <a:ext cx="7208359" cy="3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src/app.js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0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src/page/home.js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19744-0834-465D-1D0C-9B165CC8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609344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src/page/about.js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FE4741-E30A-8775-3086-0CC9C144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538287"/>
            <a:ext cx="6010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360</TotalTime>
  <Words>304</Words>
  <Application>Microsoft Office PowerPoint</Application>
  <PresentationFormat>Grand écran</PresentationFormat>
  <Paragraphs>59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Nunito</vt:lpstr>
      <vt:lpstr>Rockwell</vt:lpstr>
      <vt:lpstr>Rockwell Condensed</vt:lpstr>
      <vt:lpstr>Rockwell Extra Bold</vt:lpstr>
      <vt:lpstr>Wingdings</vt:lpstr>
      <vt:lpstr>Type de bois</vt:lpstr>
      <vt:lpstr>Projet kasa</vt:lpstr>
      <vt:lpstr>Sommaire</vt:lpstr>
      <vt:lpstr>Présentation du projet</vt:lpstr>
      <vt:lpstr>Structure du code</vt:lpstr>
      <vt:lpstr>Explication public/index.html</vt:lpstr>
      <vt:lpstr>Explication src/index.js</vt:lpstr>
      <vt:lpstr>Explication src/app.js</vt:lpstr>
      <vt:lpstr>Explication src/page/home.js</vt:lpstr>
      <vt:lpstr>Explication src/page/about.js</vt:lpstr>
      <vt:lpstr>Explication src/page/logementdetails.js</vt:lpstr>
      <vt:lpstr>Explication src/page/logementdetails.js</vt:lpstr>
      <vt:lpstr>Explication src/page/Notfound.js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kasa</dc:title>
  <dc:creator>Romain Roguet</dc:creator>
  <cp:lastModifiedBy>Romain Roguet</cp:lastModifiedBy>
  <cp:revision>1</cp:revision>
  <dcterms:created xsi:type="dcterms:W3CDTF">2022-11-01T09:53:22Z</dcterms:created>
  <dcterms:modified xsi:type="dcterms:W3CDTF">2022-11-01T15:53:38Z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