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A6r4tpXW+NCJzOAy6pOA5tt1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>
            <p:ph idx="2" type="pic"/>
          </p:nvPr>
        </p:nvSpPr>
        <p:spPr>
          <a:xfrm>
            <a:off x="7259939" y="350044"/>
            <a:ext cx="4472711" cy="4472711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rgbClr val="AEF1DD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" name="Google Shape;26;p29"/>
          <p:cNvSpPr/>
          <p:nvPr>
            <p:ph idx="3" type="pic"/>
          </p:nvPr>
        </p:nvSpPr>
        <p:spPr>
          <a:xfrm>
            <a:off x="5395204" y="1531615"/>
            <a:ext cx="2925777" cy="2925777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" name="Google Shape;27;p29"/>
          <p:cNvSpPr/>
          <p:nvPr>
            <p:ph idx="4" type="pic"/>
          </p:nvPr>
        </p:nvSpPr>
        <p:spPr>
          <a:xfrm>
            <a:off x="7292568" y="3526796"/>
            <a:ext cx="2925777" cy="2925777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" name="Google Shape;28;p29"/>
          <p:cNvSpPr/>
          <p:nvPr>
            <p:ph idx="5" type="pic"/>
          </p:nvPr>
        </p:nvSpPr>
        <p:spPr>
          <a:xfrm>
            <a:off x="5500226" y="4000500"/>
            <a:ext cx="2346448" cy="2346448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>
            <p:ph idx="2" type="pic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/>
          <p:nvPr>
            <p:ph idx="2" type="pic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33"/>
          <p:cNvSpPr/>
          <p:nvPr/>
        </p:nvSpPr>
        <p:spPr>
          <a:xfrm>
            <a:off x="0" y="0"/>
            <a:ext cx="2333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>
            <p:ph idx="2" type="pic"/>
          </p:nvPr>
        </p:nvSpPr>
        <p:spPr>
          <a:xfrm>
            <a:off x="1500665" y="2855543"/>
            <a:ext cx="1963858" cy="1963858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34"/>
          <p:cNvSpPr/>
          <p:nvPr>
            <p:ph idx="3" type="pic"/>
          </p:nvPr>
        </p:nvSpPr>
        <p:spPr>
          <a:xfrm>
            <a:off x="5088795" y="3584392"/>
            <a:ext cx="1963858" cy="1963858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rgbClr val="AEF1DD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34"/>
          <p:cNvSpPr/>
          <p:nvPr>
            <p:ph idx="4" type="pic"/>
          </p:nvPr>
        </p:nvSpPr>
        <p:spPr>
          <a:xfrm>
            <a:off x="8694017" y="2855543"/>
            <a:ext cx="1963858" cy="1963858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/>
          <p:nvPr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/>
          <p:nvPr>
            <p:ph idx="2" type="pic"/>
          </p:nvPr>
        </p:nvSpPr>
        <p:spPr>
          <a:xfrm>
            <a:off x="647326" y="599613"/>
            <a:ext cx="4477497" cy="56587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7"/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6" name="Google Shape;46;p37"/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7"/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9" name="Google Shape;49;p37"/>
          <p:cNvGrpSpPr/>
          <p:nvPr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50" name="Google Shape;50;p37"/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1" name="Google Shape;51;p37"/>
              <p:cNvSpPr/>
              <p:nvPr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fmla="val 13580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7"/>
              <p:cNvSpPr/>
              <p:nvPr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" name="Google Shape;53;p37"/>
              <p:cNvGrpSpPr/>
              <p:nvPr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4" name="Google Shape;54;p37"/>
                <p:cNvSpPr/>
                <p:nvPr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>
                  <a:gsLst>
                    <a:gs pos="0">
                      <a:srgbClr val="0F0F0F"/>
                    </a:gs>
                    <a:gs pos="56000">
                      <a:srgbClr val="595959"/>
                    </a:gs>
                    <a:gs pos="91000">
                      <a:srgbClr val="7F7F7F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cap="flat" cmpd="sng" w="12700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37"/>
                <p:cNvSpPr/>
                <p:nvPr/>
              </p:nvSpPr>
              <p:spPr>
                <a:xfrm>
                  <a:off x="1634225" y="5796647"/>
                  <a:ext cx="142969" cy="14401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37373"/>
                </a:solidFill>
                <a:ln cap="flat" cmpd="sng" w="9525">
                  <a:solidFill>
                    <a:srgbClr val="B0B0B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6" name="Google Shape;56;p37"/>
            <p:cNvSpPr txBox="1"/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Picture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7"/>
          <p:cNvSpPr/>
          <p:nvPr>
            <p:ph idx="2" type="pic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6"/>
          <p:cNvSpPr/>
          <p:nvPr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>
            <p:ph idx="2" type="pic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 rot="5400000">
            <a:off x="1548042" y="126203"/>
            <a:ext cx="3509501" cy="66055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290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 rot="5400000">
            <a:off x="1582454" y="188115"/>
            <a:ext cx="3316851" cy="6481764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/>
          <p:nvPr/>
        </p:nvSpPr>
        <p:spPr>
          <a:xfrm rot="5400000">
            <a:off x="1621631" y="245268"/>
            <a:ext cx="3124198" cy="6367463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>
            <p:ph idx="2" type="pic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AB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AB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AB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jpg"/><Relationship Id="rId6" Type="http://schemas.openxmlformats.org/officeDocument/2006/relationships/image" Target="../media/image14.png"/><Relationship Id="rId7" Type="http://schemas.openxmlformats.org/officeDocument/2006/relationships/image" Target="../media/image3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4777375" y="1336204"/>
            <a:ext cx="72834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5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Mangez différent</a:t>
            </a:r>
            <a:endParaRPr b="1" i="1" sz="5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5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Mangez mieux !</a:t>
            </a:r>
            <a:endParaRPr b="1" i="1" sz="5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650463" y="4893961"/>
            <a:ext cx="7283333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67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Romain Slomczynski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67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Mentor : Calliane You</a:t>
            </a:r>
            <a:endParaRPr b="0" i="0" sz="1867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736" y="3499277"/>
            <a:ext cx="4775454" cy="83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600016" y="11975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641720" y="214086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1761777" y="414140"/>
            <a:ext cx="8095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univariée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1550"/>
            <a:ext cx="2592198" cy="280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2469" y="1163261"/>
            <a:ext cx="4334951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" y="4176702"/>
            <a:ext cx="4150874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0385" y="4200525"/>
            <a:ext cx="4150874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3034" y="1163261"/>
            <a:ext cx="452806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1761777" y="414140"/>
            <a:ext cx="8095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univariée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600016" y="11975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641720" y="214086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74" y="1308420"/>
            <a:ext cx="4571607" cy="292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026" y="1308420"/>
            <a:ext cx="5448300" cy="30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1719832" y="472862"/>
            <a:ext cx="852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multivariée</a:t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>
            <a:off x="600016" y="11975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13204" y="214085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603" y="1240671"/>
            <a:ext cx="7747890" cy="561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438" y="1434517"/>
            <a:ext cx="9017248" cy="542348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1719832" y="472862"/>
            <a:ext cx="852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multivariée</a:t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600016" y="119759"/>
            <a:ext cx="958200" cy="95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641720" y="214086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47" y="1609725"/>
            <a:ext cx="5934075" cy="5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7925" y="1609724"/>
            <a:ext cx="5934075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/>
        </p:nvSpPr>
        <p:spPr>
          <a:xfrm>
            <a:off x="1764659" y="414139"/>
            <a:ext cx="852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multivariée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600016" y="119759"/>
            <a:ext cx="958200" cy="95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641720" y="214086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>
            <a:off x="600016" y="119759"/>
            <a:ext cx="958200" cy="95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626392" y="214084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1764659" y="414139"/>
            <a:ext cx="85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multivariée</a:t>
            </a:r>
            <a:endParaRPr/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12" y="1286594"/>
            <a:ext cx="9850545" cy="529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/>
          <p:nvPr/>
        </p:nvSpPr>
        <p:spPr>
          <a:xfrm>
            <a:off x="600016" y="11975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626392" y="214084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764659" y="414139"/>
            <a:ext cx="852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exploratoires des données nettoyées – Analyse multivariée</a:t>
            </a:r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021" y="1459684"/>
            <a:ext cx="8382883" cy="46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fr-FR"/>
              <a:t>Idée d’application</a:t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600016" y="222584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626392" y="214084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044" y="1244719"/>
            <a:ext cx="2903621" cy="113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535" y="1309620"/>
            <a:ext cx="22860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800100" y="444500"/>
            <a:ext cx="924804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de base : </a:t>
            </a:r>
            <a:r>
              <a:rPr b="0" i="0" lang="fr-F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 jeu de données </a:t>
            </a:r>
            <a:r>
              <a:rPr b="0" i="1" lang="fr-F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Food Facts.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e Marcel petite Bio - Product - fr"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3853" y="2384390"/>
            <a:ext cx="2286000" cy="325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6588" y="3429000"/>
            <a:ext cx="2286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ca Cola - Product - en" id="88" name="Google Shape;8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044" y="3678736"/>
            <a:ext cx="1600200" cy="2739267"/>
          </a:xfrm>
          <a:prstGeom prst="rect">
            <a:avLst/>
          </a:prstGeom>
          <a:noFill/>
          <a:ln>
            <a:noFill/>
          </a:ln>
        </p:spPr>
      </p:pic>
      <p:sp>
        <p:nvSpPr>
          <p:cNvPr descr=" E" id="89" name="Google Shape;89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E" id="90" name="Google Shape;90;p2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7438" y="4994156"/>
            <a:ext cx="2286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323529" y="339509"/>
            <a:ext cx="11573197" cy="41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b="1" lang="fr-FR" sz="4400"/>
              <a:t>Le jeu de données initial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4122533" y="2377564"/>
            <a:ext cx="3752564" cy="323496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9E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8172491" y="4363762"/>
            <a:ext cx="3659766" cy="1868380"/>
            <a:chOff x="885842" y="3259704"/>
            <a:chExt cx="3531252" cy="1868380"/>
          </a:xfrm>
        </p:grpSpPr>
        <p:sp>
          <p:nvSpPr>
            <p:cNvPr id="99" name="Google Shape;99;p3"/>
            <p:cNvSpPr txBox="1"/>
            <p:nvPr/>
          </p:nvSpPr>
          <p:spPr>
            <a:xfrm>
              <a:off x="1464767" y="3558424"/>
              <a:ext cx="295232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Souvent des taux pour 100g: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Sucre, glucose, fructose, lactose, maltose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Gras,gas saturé, cholestérole,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Oméga 3, omega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Vitamine.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Energy en Kj ou en Kcal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Etc.</a:t>
              </a:r>
              <a:endParaRPr/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85842" y="3259704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Des données nutrionnelles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"/>
          <p:cNvSpPr txBox="1"/>
          <p:nvPr/>
        </p:nvSpPr>
        <p:spPr>
          <a:xfrm>
            <a:off x="529782" y="1945941"/>
            <a:ext cx="3718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320772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produits (lignes)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162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(colonnes)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8172491" y="1596271"/>
            <a:ext cx="3659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très nombreuses features: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3733918" y="1885365"/>
            <a:ext cx="4209526" cy="4036656"/>
            <a:chOff x="2612458" y="-43"/>
            <a:chExt cx="6970898" cy="6853351"/>
          </a:xfrm>
        </p:grpSpPr>
        <p:sp>
          <p:nvSpPr>
            <p:cNvPr id="104" name="Google Shape;104;p3"/>
            <p:cNvSpPr/>
            <p:nvPr/>
          </p:nvSpPr>
          <p:spPr>
            <a:xfrm>
              <a:off x="5682647" y="-43"/>
              <a:ext cx="630530" cy="272452"/>
            </a:xfrm>
            <a:custGeom>
              <a:rect b="b" l="l" r="r" t="t"/>
              <a:pathLst>
                <a:path extrusionOk="0" h="272451" w="630531">
                  <a:moveTo>
                    <a:pt x="0" y="256146"/>
                  </a:moveTo>
                  <a:cubicBezTo>
                    <a:pt x="6228" y="244470"/>
                    <a:pt x="14012" y="232793"/>
                    <a:pt x="17904" y="219560"/>
                  </a:cubicBezTo>
                  <a:cubicBezTo>
                    <a:pt x="39700" y="155729"/>
                    <a:pt x="91855" y="123034"/>
                    <a:pt x="145567" y="91897"/>
                  </a:cubicBezTo>
                  <a:cubicBezTo>
                    <a:pt x="196944" y="63095"/>
                    <a:pt x="249099" y="35850"/>
                    <a:pt x="300475" y="7826"/>
                  </a:cubicBezTo>
                  <a:cubicBezTo>
                    <a:pt x="311373" y="1599"/>
                    <a:pt x="323050" y="42"/>
                    <a:pt x="335505" y="42"/>
                  </a:cubicBezTo>
                  <a:cubicBezTo>
                    <a:pt x="379876" y="-737"/>
                    <a:pt x="421911" y="9383"/>
                    <a:pt x="462390" y="28065"/>
                  </a:cubicBezTo>
                  <a:cubicBezTo>
                    <a:pt x="488856" y="40520"/>
                    <a:pt x="498976" y="68544"/>
                    <a:pt x="518437" y="88005"/>
                  </a:cubicBezTo>
                  <a:cubicBezTo>
                    <a:pt x="541790" y="109801"/>
                    <a:pt x="548017" y="140160"/>
                    <a:pt x="556580" y="168962"/>
                  </a:cubicBezTo>
                  <a:cubicBezTo>
                    <a:pt x="565921" y="201656"/>
                    <a:pt x="607178" y="246805"/>
                    <a:pt x="635980" y="274050"/>
                  </a:cubicBezTo>
                  <a:cubicBezTo>
                    <a:pt x="632867" y="277943"/>
                    <a:pt x="6228" y="259260"/>
                    <a:pt x="0" y="256146"/>
                  </a:cubicBezTo>
                  <a:lnTo>
                    <a:pt x="0" y="256146"/>
                  </a:lnTo>
                  <a:close/>
                </a:path>
              </a:pathLst>
            </a:custGeom>
            <a:solidFill>
              <a:srgbClr val="F29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683427" y="189293"/>
              <a:ext cx="630530" cy="77843"/>
            </a:xfrm>
            <a:custGeom>
              <a:rect b="b" l="l" r="r" t="t"/>
              <a:pathLst>
                <a:path extrusionOk="0" h="77843" w="630531">
                  <a:moveTo>
                    <a:pt x="631310" y="80043"/>
                  </a:moveTo>
                  <a:cubicBezTo>
                    <a:pt x="615741" y="65253"/>
                    <a:pt x="597837" y="46570"/>
                    <a:pt x="583047" y="27110"/>
                  </a:cubicBezTo>
                  <a:cubicBezTo>
                    <a:pt x="519994" y="19325"/>
                    <a:pt x="455384" y="12319"/>
                    <a:pt x="408678" y="8427"/>
                  </a:cubicBezTo>
                  <a:cubicBezTo>
                    <a:pt x="322271" y="2200"/>
                    <a:pt x="244428" y="-4806"/>
                    <a:pt x="158022" y="4535"/>
                  </a:cubicBezTo>
                  <a:cubicBezTo>
                    <a:pt x="131555" y="7649"/>
                    <a:pt x="53712" y="22439"/>
                    <a:pt x="17904" y="28666"/>
                  </a:cubicBezTo>
                  <a:cubicBezTo>
                    <a:pt x="17904" y="28666"/>
                    <a:pt x="17904" y="29445"/>
                    <a:pt x="17904" y="29445"/>
                  </a:cubicBezTo>
                  <a:cubicBezTo>
                    <a:pt x="14012" y="41900"/>
                    <a:pt x="6227" y="53576"/>
                    <a:pt x="0" y="66031"/>
                  </a:cubicBezTo>
                  <a:lnTo>
                    <a:pt x="778" y="66810"/>
                  </a:lnTo>
                  <a:cubicBezTo>
                    <a:pt x="1557" y="66810"/>
                    <a:pt x="6227" y="67588"/>
                    <a:pt x="15569" y="67588"/>
                  </a:cubicBezTo>
                  <a:cubicBezTo>
                    <a:pt x="55269" y="60582"/>
                    <a:pt x="111316" y="49684"/>
                    <a:pt x="133891" y="47349"/>
                  </a:cubicBezTo>
                  <a:cubicBezTo>
                    <a:pt x="220297" y="38008"/>
                    <a:pt x="298140" y="45014"/>
                    <a:pt x="384546" y="51241"/>
                  </a:cubicBezTo>
                  <a:cubicBezTo>
                    <a:pt x="448378" y="56690"/>
                    <a:pt x="550353" y="68367"/>
                    <a:pt x="631310" y="80043"/>
                  </a:cubicBezTo>
                  <a:close/>
                </a:path>
              </a:pathLst>
            </a:custGeom>
            <a:solidFill>
              <a:srgbClr val="B85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70066" y="3049893"/>
              <a:ext cx="2202966" cy="2584392"/>
            </a:xfrm>
            <a:custGeom>
              <a:rect b="b" l="l" r="r" t="t"/>
              <a:pathLst>
                <a:path extrusionOk="0" h="2584399" w="2202967">
                  <a:moveTo>
                    <a:pt x="2187846" y="1789619"/>
                  </a:moveTo>
                  <a:cubicBezTo>
                    <a:pt x="2187068" y="1738242"/>
                    <a:pt x="2208864" y="1580999"/>
                    <a:pt x="2208864" y="1567766"/>
                  </a:cubicBezTo>
                  <a:cubicBezTo>
                    <a:pt x="2208864" y="1521060"/>
                    <a:pt x="2152038" y="1419084"/>
                    <a:pt x="2136469" y="1394175"/>
                  </a:cubicBezTo>
                  <a:cubicBezTo>
                    <a:pt x="1982339" y="1148968"/>
                    <a:pt x="1840664" y="850828"/>
                    <a:pt x="1797072" y="728614"/>
                  </a:cubicBezTo>
                  <a:cubicBezTo>
                    <a:pt x="1670187" y="372870"/>
                    <a:pt x="1669409" y="326164"/>
                    <a:pt x="1690427" y="120657"/>
                  </a:cubicBezTo>
                  <a:cubicBezTo>
                    <a:pt x="1433544" y="31916"/>
                    <a:pt x="867622" y="0"/>
                    <a:pt x="789779" y="0"/>
                  </a:cubicBezTo>
                  <a:cubicBezTo>
                    <a:pt x="729061" y="96526"/>
                    <a:pt x="690139" y="518437"/>
                    <a:pt x="716606" y="562029"/>
                  </a:cubicBezTo>
                  <a:cubicBezTo>
                    <a:pt x="721277" y="569814"/>
                    <a:pt x="793671" y="765979"/>
                    <a:pt x="793671" y="774541"/>
                  </a:cubicBezTo>
                  <a:cubicBezTo>
                    <a:pt x="789001" y="880408"/>
                    <a:pt x="796785" y="913881"/>
                    <a:pt x="792893" y="1019748"/>
                  </a:cubicBezTo>
                  <a:cubicBezTo>
                    <a:pt x="792893" y="1029868"/>
                    <a:pt x="790557" y="1037652"/>
                    <a:pt x="785887" y="1046215"/>
                  </a:cubicBezTo>
                  <a:cubicBezTo>
                    <a:pt x="725169" y="1159866"/>
                    <a:pt x="664451" y="1273518"/>
                    <a:pt x="603733" y="1387169"/>
                  </a:cubicBezTo>
                  <a:cubicBezTo>
                    <a:pt x="596727" y="1400402"/>
                    <a:pt x="587386" y="1409744"/>
                    <a:pt x="574931" y="1416749"/>
                  </a:cubicBezTo>
                  <a:cubicBezTo>
                    <a:pt x="476070" y="1474353"/>
                    <a:pt x="376431" y="1532736"/>
                    <a:pt x="277570" y="1591119"/>
                  </a:cubicBezTo>
                  <a:cubicBezTo>
                    <a:pt x="269785" y="1595789"/>
                    <a:pt x="261223" y="1600460"/>
                    <a:pt x="254995" y="1607465"/>
                  </a:cubicBezTo>
                  <a:cubicBezTo>
                    <a:pt x="172481" y="1697764"/>
                    <a:pt x="89967" y="1788062"/>
                    <a:pt x="6675" y="1877582"/>
                  </a:cubicBezTo>
                  <a:cubicBezTo>
                    <a:pt x="-1110" y="1885366"/>
                    <a:pt x="-2667" y="1891594"/>
                    <a:pt x="5118" y="1899378"/>
                  </a:cubicBezTo>
                  <a:cubicBezTo>
                    <a:pt x="10567" y="1904049"/>
                    <a:pt x="10567" y="1908719"/>
                    <a:pt x="8232" y="1912612"/>
                  </a:cubicBezTo>
                  <a:cubicBezTo>
                    <a:pt x="19130" y="1939078"/>
                    <a:pt x="36255" y="2058179"/>
                    <a:pt x="37812" y="2069855"/>
                  </a:cubicBezTo>
                  <a:cubicBezTo>
                    <a:pt x="45596" y="2125903"/>
                    <a:pt x="127332" y="2180393"/>
                    <a:pt x="201283" y="2206081"/>
                  </a:cubicBezTo>
                  <a:cubicBezTo>
                    <a:pt x="280683" y="2234105"/>
                    <a:pt x="327389" y="2259015"/>
                    <a:pt x="349964" y="2265242"/>
                  </a:cubicBezTo>
                  <a:cubicBezTo>
                    <a:pt x="351521" y="2263685"/>
                    <a:pt x="353856" y="2262907"/>
                    <a:pt x="356970" y="2262128"/>
                  </a:cubicBezTo>
                  <a:cubicBezTo>
                    <a:pt x="407568" y="2258236"/>
                    <a:pt x="455831" y="2243446"/>
                    <a:pt x="506429" y="2235662"/>
                  </a:cubicBezTo>
                  <a:cubicBezTo>
                    <a:pt x="517327" y="2234105"/>
                    <a:pt x="521998" y="2228655"/>
                    <a:pt x="525111" y="2217758"/>
                  </a:cubicBezTo>
                  <a:cubicBezTo>
                    <a:pt x="532117" y="2192848"/>
                    <a:pt x="540680" y="2168716"/>
                    <a:pt x="546908" y="2143806"/>
                  </a:cubicBezTo>
                  <a:cubicBezTo>
                    <a:pt x="554692" y="2114226"/>
                    <a:pt x="574153" y="2091651"/>
                    <a:pt x="588165" y="2065184"/>
                  </a:cubicBezTo>
                  <a:cubicBezTo>
                    <a:pt x="591278" y="2058957"/>
                    <a:pt x="597506" y="2058179"/>
                    <a:pt x="603733" y="2057400"/>
                  </a:cubicBezTo>
                  <a:cubicBezTo>
                    <a:pt x="634871" y="2053508"/>
                    <a:pt x="666786" y="2049616"/>
                    <a:pt x="697924" y="2044945"/>
                  </a:cubicBezTo>
                  <a:cubicBezTo>
                    <a:pt x="708044" y="2043388"/>
                    <a:pt x="719720" y="2044167"/>
                    <a:pt x="728283" y="2036383"/>
                  </a:cubicBezTo>
                  <a:cubicBezTo>
                    <a:pt x="751636" y="2016143"/>
                    <a:pt x="775767" y="1998239"/>
                    <a:pt x="797563" y="1976443"/>
                  </a:cubicBezTo>
                  <a:cubicBezTo>
                    <a:pt x="897203" y="1876804"/>
                    <a:pt x="994507" y="1775607"/>
                    <a:pt x="1094146" y="1675968"/>
                  </a:cubicBezTo>
                  <a:cubicBezTo>
                    <a:pt x="1126062" y="1644052"/>
                    <a:pt x="1151751" y="1609022"/>
                    <a:pt x="1168876" y="1566987"/>
                  </a:cubicBezTo>
                  <a:cubicBezTo>
                    <a:pt x="1178996" y="1541299"/>
                    <a:pt x="1192229" y="1517167"/>
                    <a:pt x="1204684" y="1492257"/>
                  </a:cubicBezTo>
                  <a:cubicBezTo>
                    <a:pt x="1224923" y="1452557"/>
                    <a:pt x="1245941" y="1412857"/>
                    <a:pt x="1271629" y="1372378"/>
                  </a:cubicBezTo>
                  <a:cubicBezTo>
                    <a:pt x="1278635" y="1387169"/>
                    <a:pt x="1286420" y="1399624"/>
                    <a:pt x="1291090" y="1412079"/>
                  </a:cubicBezTo>
                  <a:cubicBezTo>
                    <a:pt x="1323784" y="1500820"/>
                    <a:pt x="1379053" y="1572436"/>
                    <a:pt x="1456118" y="1626926"/>
                  </a:cubicBezTo>
                  <a:cubicBezTo>
                    <a:pt x="1467795" y="1634711"/>
                    <a:pt x="1474022" y="1646387"/>
                    <a:pt x="1478693" y="1659621"/>
                  </a:cubicBezTo>
                  <a:cubicBezTo>
                    <a:pt x="1502046" y="1728123"/>
                    <a:pt x="1521507" y="1798182"/>
                    <a:pt x="1572883" y="1852672"/>
                  </a:cubicBezTo>
                  <a:cubicBezTo>
                    <a:pt x="1575997" y="1855786"/>
                    <a:pt x="1578332" y="1860456"/>
                    <a:pt x="1579111" y="1865127"/>
                  </a:cubicBezTo>
                  <a:cubicBezTo>
                    <a:pt x="1590009" y="1927402"/>
                    <a:pt x="1589230" y="1988120"/>
                    <a:pt x="1550309" y="2043388"/>
                  </a:cubicBezTo>
                  <a:cubicBezTo>
                    <a:pt x="1538632" y="2058957"/>
                    <a:pt x="1530069" y="2076861"/>
                    <a:pt x="1518393" y="2093208"/>
                  </a:cubicBezTo>
                  <a:cubicBezTo>
                    <a:pt x="1512944" y="2101771"/>
                    <a:pt x="1510608" y="2108777"/>
                    <a:pt x="1512944" y="2119675"/>
                  </a:cubicBezTo>
                  <a:cubicBezTo>
                    <a:pt x="1521507" y="2159375"/>
                    <a:pt x="1527734" y="2199075"/>
                    <a:pt x="1536297" y="2238775"/>
                  </a:cubicBezTo>
                  <a:cubicBezTo>
                    <a:pt x="1538632" y="2248895"/>
                    <a:pt x="1537075" y="2256679"/>
                    <a:pt x="1533183" y="2266021"/>
                  </a:cubicBezTo>
                  <a:cubicBezTo>
                    <a:pt x="1511387" y="2311948"/>
                    <a:pt x="1491148" y="2357876"/>
                    <a:pt x="1469352" y="2403803"/>
                  </a:cubicBezTo>
                  <a:cubicBezTo>
                    <a:pt x="1452226" y="2441168"/>
                    <a:pt x="1452226" y="2441168"/>
                    <a:pt x="1489591" y="2459850"/>
                  </a:cubicBezTo>
                  <a:cubicBezTo>
                    <a:pt x="1495040" y="2469192"/>
                    <a:pt x="1504381" y="2473084"/>
                    <a:pt x="1513722" y="2477754"/>
                  </a:cubicBezTo>
                  <a:cubicBezTo>
                    <a:pt x="1584560" y="2511227"/>
                    <a:pt x="1654619" y="2545478"/>
                    <a:pt x="1724678" y="2579729"/>
                  </a:cubicBezTo>
                  <a:cubicBezTo>
                    <a:pt x="1742582" y="2588292"/>
                    <a:pt x="1758929" y="2589071"/>
                    <a:pt x="1776833" y="2582843"/>
                  </a:cubicBezTo>
                  <a:cubicBezTo>
                    <a:pt x="1819647" y="2568053"/>
                    <a:pt x="1863239" y="2555598"/>
                    <a:pt x="1906053" y="2541586"/>
                  </a:cubicBezTo>
                  <a:cubicBezTo>
                    <a:pt x="1932520" y="2533023"/>
                    <a:pt x="1961322" y="2527574"/>
                    <a:pt x="1985453" y="2512005"/>
                  </a:cubicBezTo>
                  <a:cubicBezTo>
                    <a:pt x="2014255" y="2508113"/>
                    <a:pt x="2024375" y="2486317"/>
                    <a:pt x="2032159" y="2461407"/>
                  </a:cubicBezTo>
                  <a:cubicBezTo>
                    <a:pt x="2039943" y="2435719"/>
                    <a:pt x="2050063" y="2410809"/>
                    <a:pt x="2060961" y="2385899"/>
                  </a:cubicBezTo>
                  <a:cubicBezTo>
                    <a:pt x="2120122" y="2246560"/>
                    <a:pt x="2134134" y="2177279"/>
                    <a:pt x="2158265" y="2027820"/>
                  </a:cubicBezTo>
                  <a:cubicBezTo>
                    <a:pt x="2159822" y="2023149"/>
                    <a:pt x="2187846" y="1795846"/>
                    <a:pt x="2187846" y="1789619"/>
                  </a:cubicBezTo>
                  <a:close/>
                </a:path>
              </a:pathLst>
            </a:custGeom>
            <a:solidFill>
              <a:srgbClr val="2328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589216" y="3236717"/>
              <a:ext cx="3954441" cy="2950254"/>
            </a:xfrm>
            <a:custGeom>
              <a:rect b="b" l="l" r="r" t="t"/>
              <a:pathLst>
                <a:path extrusionOk="0" h="2950263" w="3954442">
                  <a:moveTo>
                    <a:pt x="3959134" y="2877091"/>
                  </a:moveTo>
                  <a:lnTo>
                    <a:pt x="3710035" y="2547035"/>
                  </a:lnTo>
                  <a:lnTo>
                    <a:pt x="3710035" y="2547035"/>
                  </a:lnTo>
                  <a:lnTo>
                    <a:pt x="3710035" y="2547035"/>
                  </a:lnTo>
                  <a:lnTo>
                    <a:pt x="3707700" y="2543921"/>
                  </a:lnTo>
                  <a:lnTo>
                    <a:pt x="3706143" y="2545478"/>
                  </a:lnTo>
                  <a:lnTo>
                    <a:pt x="1170006" y="1406630"/>
                  </a:lnTo>
                  <a:lnTo>
                    <a:pt x="1171563" y="1402738"/>
                  </a:lnTo>
                  <a:cubicBezTo>
                    <a:pt x="1119408" y="1324116"/>
                    <a:pt x="478757" y="368978"/>
                    <a:pt x="455404" y="337840"/>
                  </a:cubicBezTo>
                  <a:cubicBezTo>
                    <a:pt x="424267" y="296583"/>
                    <a:pt x="410255" y="284128"/>
                    <a:pt x="345645" y="228081"/>
                  </a:cubicBezTo>
                  <a:cubicBezTo>
                    <a:pt x="317621" y="203950"/>
                    <a:pt x="130019" y="49820"/>
                    <a:pt x="82534" y="0"/>
                  </a:cubicBezTo>
                  <a:cubicBezTo>
                    <a:pt x="80199" y="778"/>
                    <a:pt x="21816" y="91855"/>
                    <a:pt x="20" y="136226"/>
                  </a:cubicBezTo>
                  <a:cubicBezTo>
                    <a:pt x="-2315" y="140118"/>
                    <a:pt x="198521" y="302032"/>
                    <a:pt x="263131" y="351852"/>
                  </a:cubicBezTo>
                  <a:cubicBezTo>
                    <a:pt x="298939" y="379876"/>
                    <a:pt x="326962" y="411013"/>
                    <a:pt x="354208" y="448378"/>
                  </a:cubicBezTo>
                  <a:cubicBezTo>
                    <a:pt x="423488" y="544125"/>
                    <a:pt x="1069588" y="1494593"/>
                    <a:pt x="1102282" y="1521838"/>
                  </a:cubicBezTo>
                  <a:cubicBezTo>
                    <a:pt x="1104618" y="1524173"/>
                    <a:pt x="1107731" y="1525730"/>
                    <a:pt x="1110845" y="1528065"/>
                  </a:cubicBezTo>
                  <a:lnTo>
                    <a:pt x="1110067" y="1528844"/>
                  </a:lnTo>
                  <a:lnTo>
                    <a:pt x="3652431" y="2670027"/>
                  </a:lnTo>
                  <a:lnTo>
                    <a:pt x="3868057" y="2955713"/>
                  </a:lnTo>
                  <a:lnTo>
                    <a:pt x="3959134" y="2877091"/>
                  </a:lnTo>
                  <a:close/>
                </a:path>
              </a:pathLst>
            </a:custGeom>
            <a:solidFill>
              <a:srgbClr val="1A9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008606" y="5382072"/>
              <a:ext cx="1471238" cy="1471236"/>
            </a:xfrm>
            <a:custGeom>
              <a:rect b="b" l="l" r="r" t="t"/>
              <a:pathLst>
                <a:path extrusionOk="0" h="1471239" w="1471239">
                  <a:moveTo>
                    <a:pt x="1472797" y="736398"/>
                  </a:moveTo>
                  <a:cubicBezTo>
                    <a:pt x="1472797" y="1143100"/>
                    <a:pt x="1143100" y="1472796"/>
                    <a:pt x="736399" y="1472796"/>
                  </a:cubicBezTo>
                  <a:cubicBezTo>
                    <a:pt x="329697" y="1472796"/>
                    <a:pt x="1" y="1143099"/>
                    <a:pt x="1" y="736398"/>
                  </a:cubicBezTo>
                  <a:cubicBezTo>
                    <a:pt x="1" y="329697"/>
                    <a:pt x="329697" y="0"/>
                    <a:pt x="736399" y="0"/>
                  </a:cubicBezTo>
                  <a:cubicBezTo>
                    <a:pt x="1143100" y="0"/>
                    <a:pt x="1472797" y="329697"/>
                    <a:pt x="1472797" y="73639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207885" y="5581351"/>
              <a:ext cx="1074236" cy="1074235"/>
            </a:xfrm>
            <a:custGeom>
              <a:rect b="b" l="l" r="r" t="t"/>
              <a:pathLst>
                <a:path extrusionOk="0" h="1074238" w="1074238">
                  <a:moveTo>
                    <a:pt x="1074238" y="537119"/>
                  </a:moveTo>
                  <a:cubicBezTo>
                    <a:pt x="1074238" y="833762"/>
                    <a:pt x="833762" y="1074238"/>
                    <a:pt x="537119" y="1074238"/>
                  </a:cubicBezTo>
                  <a:cubicBezTo>
                    <a:pt x="240476" y="1074238"/>
                    <a:pt x="0" y="833762"/>
                    <a:pt x="0" y="537119"/>
                  </a:cubicBezTo>
                  <a:cubicBezTo>
                    <a:pt x="0" y="240476"/>
                    <a:pt x="240476" y="0"/>
                    <a:pt x="537119" y="0"/>
                  </a:cubicBezTo>
                  <a:cubicBezTo>
                    <a:pt x="833762" y="0"/>
                    <a:pt x="1074238" y="240476"/>
                    <a:pt x="1074238" y="537119"/>
                  </a:cubicBezTo>
                  <a:close/>
                </a:path>
              </a:pathLst>
            </a:custGeom>
            <a:solidFill>
              <a:srgbClr val="F29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612458" y="4806033"/>
              <a:ext cx="7784" cy="23353"/>
            </a:xfrm>
            <a:custGeom>
              <a:rect b="b" l="l" r="r" t="t"/>
              <a:pathLst>
                <a:path extrusionOk="0" h="23353" w="120000">
                  <a:moveTo>
                    <a:pt x="755" y="0"/>
                  </a:moveTo>
                  <a:cubicBezTo>
                    <a:pt x="120755" y="7006"/>
                    <a:pt x="60755" y="16347"/>
                    <a:pt x="60755" y="24909"/>
                  </a:cubicBezTo>
                  <a:cubicBezTo>
                    <a:pt x="-11254" y="17125"/>
                    <a:pt x="755" y="8563"/>
                    <a:pt x="755" y="0"/>
                  </a:cubicBezTo>
                  <a:close/>
                </a:path>
              </a:pathLst>
            </a:custGeom>
            <a:solidFill>
              <a:srgbClr val="512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459629" y="902146"/>
              <a:ext cx="1829317" cy="2989176"/>
            </a:xfrm>
            <a:custGeom>
              <a:rect b="b" l="l" r="r" t="t"/>
              <a:pathLst>
                <a:path extrusionOk="0" h="2989185" w="1829319">
                  <a:moveTo>
                    <a:pt x="53812" y="1561592"/>
                  </a:moveTo>
                  <a:cubicBezTo>
                    <a:pt x="52255" y="1561592"/>
                    <a:pt x="51477" y="1561592"/>
                    <a:pt x="49920" y="1561592"/>
                  </a:cubicBezTo>
                  <a:cubicBezTo>
                    <a:pt x="11777" y="1565484"/>
                    <a:pt x="10998" y="1565484"/>
                    <a:pt x="10220" y="1527341"/>
                  </a:cubicBezTo>
                  <a:cubicBezTo>
                    <a:pt x="6328" y="1425366"/>
                    <a:pt x="3214" y="1323391"/>
                    <a:pt x="100" y="1221416"/>
                  </a:cubicBezTo>
                  <a:cubicBezTo>
                    <a:pt x="-678" y="1209740"/>
                    <a:pt x="3214" y="1199620"/>
                    <a:pt x="7106" y="1187944"/>
                  </a:cubicBezTo>
                  <a:cubicBezTo>
                    <a:pt x="49142" y="1075071"/>
                    <a:pt x="129320" y="986330"/>
                    <a:pt x="197822" y="890582"/>
                  </a:cubicBezTo>
                  <a:cubicBezTo>
                    <a:pt x="330156" y="702980"/>
                    <a:pt x="478837" y="527054"/>
                    <a:pt x="616620" y="343343"/>
                  </a:cubicBezTo>
                  <a:cubicBezTo>
                    <a:pt x="629075" y="326218"/>
                    <a:pt x="647757" y="316098"/>
                    <a:pt x="663326" y="302086"/>
                  </a:cubicBezTo>
                  <a:cubicBezTo>
                    <a:pt x="769193" y="209453"/>
                    <a:pt x="893742" y="151849"/>
                    <a:pt x="1029189" y="119154"/>
                  </a:cubicBezTo>
                  <a:cubicBezTo>
                    <a:pt x="1051764" y="113705"/>
                    <a:pt x="1075117" y="113705"/>
                    <a:pt x="1097692" y="112927"/>
                  </a:cubicBezTo>
                  <a:cubicBezTo>
                    <a:pt x="1108590" y="112927"/>
                    <a:pt x="1114817" y="109035"/>
                    <a:pt x="1120266" y="99694"/>
                  </a:cubicBezTo>
                  <a:cubicBezTo>
                    <a:pt x="1138170" y="70113"/>
                    <a:pt x="1156853" y="41311"/>
                    <a:pt x="1175535" y="12509"/>
                  </a:cubicBezTo>
                  <a:cubicBezTo>
                    <a:pt x="1178649" y="7060"/>
                    <a:pt x="1180206" y="-724"/>
                    <a:pt x="1189547" y="54"/>
                  </a:cubicBezTo>
                  <a:cubicBezTo>
                    <a:pt x="1216792" y="16401"/>
                    <a:pt x="1236253" y="42090"/>
                    <a:pt x="1258049" y="64664"/>
                  </a:cubicBezTo>
                  <a:cubicBezTo>
                    <a:pt x="1293078" y="102029"/>
                    <a:pt x="1328108" y="138615"/>
                    <a:pt x="1367030" y="172866"/>
                  </a:cubicBezTo>
                  <a:cubicBezTo>
                    <a:pt x="1414514" y="220351"/>
                    <a:pt x="1462777" y="267835"/>
                    <a:pt x="1511818" y="313763"/>
                  </a:cubicBezTo>
                  <a:cubicBezTo>
                    <a:pt x="1533614" y="334002"/>
                    <a:pt x="1555411" y="354241"/>
                    <a:pt x="1578764" y="372145"/>
                  </a:cubicBezTo>
                  <a:cubicBezTo>
                    <a:pt x="1590440" y="381487"/>
                    <a:pt x="1589662" y="396277"/>
                    <a:pt x="1593554" y="408732"/>
                  </a:cubicBezTo>
                  <a:cubicBezTo>
                    <a:pt x="1595889" y="478791"/>
                    <a:pt x="1600560" y="548850"/>
                    <a:pt x="1603673" y="618130"/>
                  </a:cubicBezTo>
                  <a:cubicBezTo>
                    <a:pt x="1606009" y="659387"/>
                    <a:pt x="1605230" y="699866"/>
                    <a:pt x="1609901" y="741123"/>
                  </a:cubicBezTo>
                  <a:cubicBezTo>
                    <a:pt x="1612236" y="762919"/>
                    <a:pt x="1612236" y="783937"/>
                    <a:pt x="1607566" y="805733"/>
                  </a:cubicBezTo>
                  <a:cubicBezTo>
                    <a:pt x="1591997" y="935731"/>
                    <a:pt x="1576428" y="1066508"/>
                    <a:pt x="1560860" y="1196507"/>
                  </a:cubicBezTo>
                  <a:cubicBezTo>
                    <a:pt x="1549962" y="1289919"/>
                    <a:pt x="1538285" y="1383331"/>
                    <a:pt x="1527387" y="1476743"/>
                  </a:cubicBezTo>
                  <a:cubicBezTo>
                    <a:pt x="1521938" y="1521892"/>
                    <a:pt x="1515711" y="1566263"/>
                    <a:pt x="1511818" y="1611412"/>
                  </a:cubicBezTo>
                  <a:cubicBezTo>
                    <a:pt x="1506369" y="1672908"/>
                    <a:pt x="1485352" y="1729734"/>
                    <a:pt x="1468226" y="1788116"/>
                  </a:cubicBezTo>
                  <a:cubicBezTo>
                    <a:pt x="1416849" y="1965599"/>
                    <a:pt x="1365473" y="2143082"/>
                    <a:pt x="1314096" y="2320565"/>
                  </a:cubicBezTo>
                  <a:cubicBezTo>
                    <a:pt x="1308647" y="2339247"/>
                    <a:pt x="1307869" y="2357151"/>
                    <a:pt x="1311761" y="2376612"/>
                  </a:cubicBezTo>
                  <a:cubicBezTo>
                    <a:pt x="1333557" y="2484814"/>
                    <a:pt x="1353796" y="2593017"/>
                    <a:pt x="1374814" y="2701219"/>
                  </a:cubicBezTo>
                  <a:cubicBezTo>
                    <a:pt x="1376371" y="2707446"/>
                    <a:pt x="1376371" y="2714452"/>
                    <a:pt x="1380263" y="2722237"/>
                  </a:cubicBezTo>
                  <a:cubicBezTo>
                    <a:pt x="1400502" y="2675531"/>
                    <a:pt x="1419185" y="2630381"/>
                    <a:pt x="1438646" y="2585232"/>
                  </a:cubicBezTo>
                  <a:cubicBezTo>
                    <a:pt x="1499363" y="2441222"/>
                    <a:pt x="1566309" y="2300325"/>
                    <a:pt x="1630140" y="2157094"/>
                  </a:cubicBezTo>
                  <a:cubicBezTo>
                    <a:pt x="1641038" y="2132962"/>
                    <a:pt x="1644931" y="2108053"/>
                    <a:pt x="1651158" y="2083143"/>
                  </a:cubicBezTo>
                  <a:cubicBezTo>
                    <a:pt x="1669840" y="2000628"/>
                    <a:pt x="1689301" y="1918114"/>
                    <a:pt x="1704870" y="1835601"/>
                  </a:cubicBezTo>
                  <a:cubicBezTo>
                    <a:pt x="1718103" y="1767877"/>
                    <a:pt x="1722774" y="1698596"/>
                    <a:pt x="1732893" y="1630873"/>
                  </a:cubicBezTo>
                  <a:cubicBezTo>
                    <a:pt x="1746127" y="1539017"/>
                    <a:pt x="1759360" y="1447162"/>
                    <a:pt x="1776486" y="1356086"/>
                  </a:cubicBezTo>
                  <a:cubicBezTo>
                    <a:pt x="1790497" y="1279021"/>
                    <a:pt x="1788162" y="1201177"/>
                    <a:pt x="1783492" y="1123334"/>
                  </a:cubicBezTo>
                  <a:cubicBezTo>
                    <a:pt x="1778043" y="1042377"/>
                    <a:pt x="1749241" y="966090"/>
                    <a:pt x="1732893" y="887468"/>
                  </a:cubicBezTo>
                  <a:cubicBezTo>
                    <a:pt x="1729001" y="869565"/>
                    <a:pt x="1723552" y="852439"/>
                    <a:pt x="1721217" y="833757"/>
                  </a:cubicBezTo>
                  <a:cubicBezTo>
                    <a:pt x="1696307" y="773817"/>
                    <a:pt x="1689301" y="711542"/>
                    <a:pt x="1693193" y="647711"/>
                  </a:cubicBezTo>
                  <a:cubicBezTo>
                    <a:pt x="1695529" y="613460"/>
                    <a:pt x="1687744" y="583101"/>
                    <a:pt x="1665170" y="555856"/>
                  </a:cubicBezTo>
                  <a:cubicBezTo>
                    <a:pt x="1646487" y="533281"/>
                    <a:pt x="1630919" y="507593"/>
                    <a:pt x="1616907" y="481126"/>
                  </a:cubicBezTo>
                  <a:cubicBezTo>
                    <a:pt x="1609123" y="466336"/>
                    <a:pt x="1606009" y="450767"/>
                    <a:pt x="1609123" y="434420"/>
                  </a:cubicBezTo>
                  <a:cubicBezTo>
                    <a:pt x="1613015" y="413402"/>
                    <a:pt x="1612236" y="391606"/>
                    <a:pt x="1624691" y="372924"/>
                  </a:cubicBezTo>
                  <a:cubicBezTo>
                    <a:pt x="1630140" y="364361"/>
                    <a:pt x="1635589" y="355798"/>
                    <a:pt x="1645709" y="352685"/>
                  </a:cubicBezTo>
                  <a:cubicBezTo>
                    <a:pt x="1651936" y="351128"/>
                    <a:pt x="1657386" y="351128"/>
                    <a:pt x="1662056" y="355798"/>
                  </a:cubicBezTo>
                  <a:cubicBezTo>
                    <a:pt x="1695529" y="376816"/>
                    <a:pt x="1722774" y="405618"/>
                    <a:pt x="1750798" y="432085"/>
                  </a:cubicBezTo>
                  <a:cubicBezTo>
                    <a:pt x="1757025" y="437534"/>
                    <a:pt x="1757803" y="444540"/>
                    <a:pt x="1759360" y="451546"/>
                  </a:cubicBezTo>
                  <a:cubicBezTo>
                    <a:pt x="1772594" y="549628"/>
                    <a:pt x="1779599" y="649268"/>
                    <a:pt x="1809180" y="745015"/>
                  </a:cubicBezTo>
                  <a:cubicBezTo>
                    <a:pt x="1811515" y="752021"/>
                    <a:pt x="1811515" y="759805"/>
                    <a:pt x="1811515" y="766811"/>
                  </a:cubicBezTo>
                  <a:cubicBezTo>
                    <a:pt x="1797504" y="971539"/>
                    <a:pt x="1815407" y="1176267"/>
                    <a:pt x="1823192" y="1380995"/>
                  </a:cubicBezTo>
                  <a:cubicBezTo>
                    <a:pt x="1825527" y="1443270"/>
                    <a:pt x="1828641" y="1505545"/>
                    <a:pt x="1830976" y="1567041"/>
                  </a:cubicBezTo>
                  <a:cubicBezTo>
                    <a:pt x="1830976" y="1573268"/>
                    <a:pt x="1830198" y="1580274"/>
                    <a:pt x="1828641" y="1587280"/>
                  </a:cubicBezTo>
                  <a:cubicBezTo>
                    <a:pt x="1735229" y="1915001"/>
                    <a:pt x="1637925" y="2241943"/>
                    <a:pt x="1552297" y="2571999"/>
                  </a:cubicBezTo>
                  <a:cubicBezTo>
                    <a:pt x="1543734" y="2578226"/>
                    <a:pt x="1544513" y="2588346"/>
                    <a:pt x="1542956" y="2597687"/>
                  </a:cubicBezTo>
                  <a:cubicBezTo>
                    <a:pt x="1537507" y="2627268"/>
                    <a:pt x="1534393" y="2657626"/>
                    <a:pt x="1528166" y="2687207"/>
                  </a:cubicBezTo>
                  <a:cubicBezTo>
                    <a:pt x="1518046" y="2722237"/>
                    <a:pt x="1509483" y="2758045"/>
                    <a:pt x="1499363" y="2793074"/>
                  </a:cubicBezTo>
                  <a:cubicBezTo>
                    <a:pt x="1493136" y="2815649"/>
                    <a:pt x="1486908" y="2819541"/>
                    <a:pt x="1464334" y="2814092"/>
                  </a:cubicBezTo>
                  <a:cubicBezTo>
                    <a:pt x="1447208" y="2810199"/>
                    <a:pt x="1430083" y="2807086"/>
                    <a:pt x="1412957" y="2802415"/>
                  </a:cubicBezTo>
                  <a:cubicBezTo>
                    <a:pt x="1398167" y="2797745"/>
                    <a:pt x="1395053" y="2803972"/>
                    <a:pt x="1397389" y="2817205"/>
                  </a:cubicBezTo>
                  <a:cubicBezTo>
                    <a:pt x="1406730" y="2861576"/>
                    <a:pt x="1413736" y="2905947"/>
                    <a:pt x="1423077" y="2950318"/>
                  </a:cubicBezTo>
                  <a:cubicBezTo>
                    <a:pt x="1424634" y="2958880"/>
                    <a:pt x="1429304" y="2969000"/>
                    <a:pt x="1420742" y="2976784"/>
                  </a:cubicBezTo>
                  <a:cubicBezTo>
                    <a:pt x="1400502" y="2982233"/>
                    <a:pt x="1379485" y="2984569"/>
                    <a:pt x="1358467" y="2984569"/>
                  </a:cubicBezTo>
                  <a:cubicBezTo>
                    <a:pt x="1303976" y="2984569"/>
                    <a:pt x="1249486" y="2990018"/>
                    <a:pt x="1194996" y="2990796"/>
                  </a:cubicBezTo>
                  <a:cubicBezTo>
                    <a:pt x="1156074" y="2983012"/>
                    <a:pt x="1123380" y="2966665"/>
                    <a:pt x="1098470" y="2933192"/>
                  </a:cubicBezTo>
                  <a:cubicBezTo>
                    <a:pt x="1077452" y="2905168"/>
                    <a:pt x="1050986" y="2881815"/>
                    <a:pt x="1026076" y="2856906"/>
                  </a:cubicBezTo>
                  <a:cubicBezTo>
                    <a:pt x="967693" y="2796188"/>
                    <a:pt x="910867" y="2733913"/>
                    <a:pt x="852485" y="2673195"/>
                  </a:cubicBezTo>
                  <a:cubicBezTo>
                    <a:pt x="805001" y="2624154"/>
                    <a:pt x="759851" y="2573556"/>
                    <a:pt x="711589" y="2524515"/>
                  </a:cubicBezTo>
                  <a:cubicBezTo>
                    <a:pt x="703804" y="2516730"/>
                    <a:pt x="696020" y="2507389"/>
                    <a:pt x="691349" y="2496491"/>
                  </a:cubicBezTo>
                  <a:cubicBezTo>
                    <a:pt x="690571" y="2458348"/>
                    <a:pt x="690571" y="2420983"/>
                    <a:pt x="678116" y="2384396"/>
                  </a:cubicBezTo>
                  <a:cubicBezTo>
                    <a:pt x="666439" y="2350145"/>
                    <a:pt x="656320" y="2315894"/>
                    <a:pt x="645422" y="2281643"/>
                  </a:cubicBezTo>
                  <a:cubicBezTo>
                    <a:pt x="628296" y="2227931"/>
                    <a:pt x="610392" y="2174998"/>
                    <a:pt x="595602" y="2121286"/>
                  </a:cubicBezTo>
                  <a:cubicBezTo>
                    <a:pt x="592488" y="2097933"/>
                    <a:pt x="584704" y="2076915"/>
                    <a:pt x="574584" y="2055897"/>
                  </a:cubicBezTo>
                  <a:cubicBezTo>
                    <a:pt x="539555" y="1988174"/>
                    <a:pt x="511531" y="1916558"/>
                    <a:pt x="483507" y="1845720"/>
                  </a:cubicBezTo>
                  <a:cubicBezTo>
                    <a:pt x="476502" y="1827038"/>
                    <a:pt x="476502" y="1808356"/>
                    <a:pt x="479615" y="1789673"/>
                  </a:cubicBezTo>
                  <a:cubicBezTo>
                    <a:pt x="485064" y="1753865"/>
                    <a:pt x="481951" y="1718836"/>
                    <a:pt x="471052" y="1683806"/>
                  </a:cubicBezTo>
                  <a:cubicBezTo>
                    <a:pt x="460154" y="1648777"/>
                    <a:pt x="451592" y="1613747"/>
                    <a:pt x="441472" y="1578718"/>
                  </a:cubicBezTo>
                  <a:cubicBezTo>
                    <a:pt x="438358" y="1568598"/>
                    <a:pt x="434466" y="1560035"/>
                    <a:pt x="422011" y="1559257"/>
                  </a:cubicBezTo>
                  <a:cubicBezTo>
                    <a:pt x="351952" y="1556921"/>
                    <a:pt x="281893" y="1549137"/>
                    <a:pt x="211834" y="1546802"/>
                  </a:cubicBezTo>
                  <a:cubicBezTo>
                    <a:pt x="172912" y="1545245"/>
                    <a:pt x="135548" y="1554586"/>
                    <a:pt x="97404" y="1560035"/>
                  </a:cubicBezTo>
                  <a:cubicBezTo>
                    <a:pt x="81836" y="1563149"/>
                    <a:pt x="67824" y="1563927"/>
                    <a:pt x="53812" y="1561592"/>
                  </a:cubicBezTo>
                  <a:close/>
                </a:path>
              </a:pathLst>
            </a:custGeom>
            <a:solidFill>
              <a:srgbClr val="1A87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496923" y="5510513"/>
              <a:ext cx="1019747" cy="1082019"/>
            </a:xfrm>
            <a:custGeom>
              <a:rect b="b" l="l" r="r" t="t"/>
              <a:pathLst>
                <a:path extrusionOk="0" h="1082022" w="1019748">
                  <a:moveTo>
                    <a:pt x="62733" y="0"/>
                  </a:moveTo>
                  <a:cubicBezTo>
                    <a:pt x="142133" y="38143"/>
                    <a:pt x="222312" y="76286"/>
                    <a:pt x="300934" y="115208"/>
                  </a:cubicBezTo>
                  <a:cubicBezTo>
                    <a:pt x="316503" y="122992"/>
                    <a:pt x="330514" y="123771"/>
                    <a:pt x="346862" y="118322"/>
                  </a:cubicBezTo>
                  <a:cubicBezTo>
                    <a:pt x="411471" y="97304"/>
                    <a:pt x="476082" y="77065"/>
                    <a:pt x="540691" y="56047"/>
                  </a:cubicBezTo>
                  <a:cubicBezTo>
                    <a:pt x="546141" y="54490"/>
                    <a:pt x="552368" y="53712"/>
                    <a:pt x="558595" y="52155"/>
                  </a:cubicBezTo>
                  <a:cubicBezTo>
                    <a:pt x="567937" y="126885"/>
                    <a:pt x="556260" y="200836"/>
                    <a:pt x="544584" y="274008"/>
                  </a:cubicBezTo>
                  <a:cubicBezTo>
                    <a:pt x="527458" y="385325"/>
                    <a:pt x="539135" y="495084"/>
                    <a:pt x="551590" y="604843"/>
                  </a:cubicBezTo>
                  <a:cubicBezTo>
                    <a:pt x="556260" y="644543"/>
                    <a:pt x="574164" y="679572"/>
                    <a:pt x="588176" y="716159"/>
                  </a:cubicBezTo>
                  <a:cubicBezTo>
                    <a:pt x="591290" y="723165"/>
                    <a:pt x="596739" y="727835"/>
                    <a:pt x="602188" y="733284"/>
                  </a:cubicBezTo>
                  <a:cubicBezTo>
                    <a:pt x="647337" y="774541"/>
                    <a:pt x="692486" y="815020"/>
                    <a:pt x="737635" y="856277"/>
                  </a:cubicBezTo>
                  <a:cubicBezTo>
                    <a:pt x="746198" y="864061"/>
                    <a:pt x="754761" y="868732"/>
                    <a:pt x="765659" y="872624"/>
                  </a:cubicBezTo>
                  <a:cubicBezTo>
                    <a:pt x="806137" y="885857"/>
                    <a:pt x="846616" y="899869"/>
                    <a:pt x="886316" y="913103"/>
                  </a:cubicBezTo>
                  <a:cubicBezTo>
                    <a:pt x="908112" y="920108"/>
                    <a:pt x="931465" y="921665"/>
                    <a:pt x="954040" y="924000"/>
                  </a:cubicBezTo>
                  <a:cubicBezTo>
                    <a:pt x="1008530" y="929449"/>
                    <a:pt x="1042781" y="986275"/>
                    <a:pt x="1013201" y="1036095"/>
                  </a:cubicBezTo>
                  <a:cubicBezTo>
                    <a:pt x="1001524" y="1050885"/>
                    <a:pt x="993740" y="1053221"/>
                    <a:pt x="983620" y="1056334"/>
                  </a:cubicBezTo>
                  <a:cubicBezTo>
                    <a:pt x="939250" y="1071903"/>
                    <a:pt x="897214" y="1071903"/>
                    <a:pt x="851286" y="1077352"/>
                  </a:cubicBezTo>
                  <a:cubicBezTo>
                    <a:pt x="786677" y="1085136"/>
                    <a:pt x="546141" y="1106932"/>
                    <a:pt x="414585" y="1058670"/>
                  </a:cubicBezTo>
                  <a:cubicBezTo>
                    <a:pt x="410693" y="1056334"/>
                    <a:pt x="262012" y="1011964"/>
                    <a:pt x="199738" y="984719"/>
                  </a:cubicBezTo>
                  <a:cubicBezTo>
                    <a:pt x="150696" y="963701"/>
                    <a:pt x="28482" y="926336"/>
                    <a:pt x="6686" y="904539"/>
                  </a:cubicBezTo>
                  <a:cubicBezTo>
                    <a:pt x="1237" y="900647"/>
                    <a:pt x="-1877" y="895199"/>
                    <a:pt x="1237" y="888971"/>
                  </a:cubicBezTo>
                  <a:cubicBezTo>
                    <a:pt x="-1098" y="846157"/>
                    <a:pt x="4351" y="804122"/>
                    <a:pt x="10578" y="762086"/>
                  </a:cubicBezTo>
                  <a:cubicBezTo>
                    <a:pt x="13692" y="741068"/>
                    <a:pt x="26925" y="725500"/>
                    <a:pt x="36267" y="707596"/>
                  </a:cubicBezTo>
                  <a:cubicBezTo>
                    <a:pt x="44051" y="694362"/>
                    <a:pt x="47165" y="681129"/>
                    <a:pt x="46386" y="665561"/>
                  </a:cubicBezTo>
                  <a:cubicBezTo>
                    <a:pt x="40937" y="562807"/>
                    <a:pt x="30817" y="460832"/>
                    <a:pt x="16027" y="358858"/>
                  </a:cubicBezTo>
                  <a:cubicBezTo>
                    <a:pt x="10578" y="322271"/>
                    <a:pt x="23033" y="288020"/>
                    <a:pt x="27704" y="252991"/>
                  </a:cubicBezTo>
                  <a:cubicBezTo>
                    <a:pt x="36267" y="188381"/>
                    <a:pt x="46386" y="124549"/>
                    <a:pt x="51057" y="59939"/>
                  </a:cubicBezTo>
                  <a:cubicBezTo>
                    <a:pt x="53392" y="38922"/>
                    <a:pt x="58063" y="19461"/>
                    <a:pt x="62733" y="0"/>
                  </a:cubicBezTo>
                  <a:close/>
                </a:path>
              </a:pathLst>
            </a:custGeom>
            <a:solidFill>
              <a:srgbClr val="BD99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26517" y="350406"/>
              <a:ext cx="747296" cy="902981"/>
            </a:xfrm>
            <a:custGeom>
              <a:rect b="b" l="l" r="r" t="t"/>
              <a:pathLst>
                <a:path extrusionOk="0" h="902982" w="747296">
                  <a:moveTo>
                    <a:pt x="494389" y="908318"/>
                  </a:moveTo>
                  <a:cubicBezTo>
                    <a:pt x="488939" y="908318"/>
                    <a:pt x="483490" y="908318"/>
                    <a:pt x="478041" y="909097"/>
                  </a:cubicBezTo>
                  <a:cubicBezTo>
                    <a:pt x="468700" y="909097"/>
                    <a:pt x="471035" y="902091"/>
                    <a:pt x="472592" y="898198"/>
                  </a:cubicBezTo>
                  <a:cubicBezTo>
                    <a:pt x="502173" y="838259"/>
                    <a:pt x="526304" y="775984"/>
                    <a:pt x="554328" y="715266"/>
                  </a:cubicBezTo>
                  <a:cubicBezTo>
                    <a:pt x="544987" y="733170"/>
                    <a:pt x="531753" y="748739"/>
                    <a:pt x="520077" y="765865"/>
                  </a:cubicBezTo>
                  <a:cubicBezTo>
                    <a:pt x="502951" y="791553"/>
                    <a:pt x="478041" y="807900"/>
                    <a:pt x="453910" y="824247"/>
                  </a:cubicBezTo>
                  <a:cubicBezTo>
                    <a:pt x="448461" y="828139"/>
                    <a:pt x="442233" y="831253"/>
                    <a:pt x="435227" y="831253"/>
                  </a:cubicBezTo>
                  <a:cubicBezTo>
                    <a:pt x="409539" y="832810"/>
                    <a:pt x="383851" y="835924"/>
                    <a:pt x="358163" y="836702"/>
                  </a:cubicBezTo>
                  <a:cubicBezTo>
                    <a:pt x="343372" y="837481"/>
                    <a:pt x="332474" y="828918"/>
                    <a:pt x="322355" y="819577"/>
                  </a:cubicBezTo>
                  <a:cubicBezTo>
                    <a:pt x="295109" y="794667"/>
                    <a:pt x="266307" y="770535"/>
                    <a:pt x="239062" y="745625"/>
                  </a:cubicBezTo>
                  <a:cubicBezTo>
                    <a:pt x="227386" y="735506"/>
                    <a:pt x="216488" y="721494"/>
                    <a:pt x="197027" y="727721"/>
                  </a:cubicBezTo>
                  <a:cubicBezTo>
                    <a:pt x="158105" y="695806"/>
                    <a:pt x="124633" y="657662"/>
                    <a:pt x="88825" y="621855"/>
                  </a:cubicBezTo>
                  <a:cubicBezTo>
                    <a:pt x="66250" y="599280"/>
                    <a:pt x="44454" y="575148"/>
                    <a:pt x="21879" y="551795"/>
                  </a:cubicBezTo>
                  <a:cubicBezTo>
                    <a:pt x="20322" y="540897"/>
                    <a:pt x="20322" y="529221"/>
                    <a:pt x="14873" y="519101"/>
                  </a:cubicBezTo>
                  <a:cubicBezTo>
                    <a:pt x="3975" y="494191"/>
                    <a:pt x="-695" y="467725"/>
                    <a:pt x="83" y="439701"/>
                  </a:cubicBezTo>
                  <a:cubicBezTo>
                    <a:pt x="13316" y="425689"/>
                    <a:pt x="12538" y="407007"/>
                    <a:pt x="12538" y="389881"/>
                  </a:cubicBezTo>
                  <a:cubicBezTo>
                    <a:pt x="12538" y="348624"/>
                    <a:pt x="14873" y="307367"/>
                    <a:pt x="17209" y="266110"/>
                  </a:cubicBezTo>
                  <a:cubicBezTo>
                    <a:pt x="17209" y="262997"/>
                    <a:pt x="17209" y="259104"/>
                    <a:pt x="17987" y="255991"/>
                  </a:cubicBezTo>
                  <a:cubicBezTo>
                    <a:pt x="19544" y="248206"/>
                    <a:pt x="20322" y="238865"/>
                    <a:pt x="30442" y="237308"/>
                  </a:cubicBezTo>
                  <a:cubicBezTo>
                    <a:pt x="39005" y="236530"/>
                    <a:pt x="42119" y="245093"/>
                    <a:pt x="45232" y="252099"/>
                  </a:cubicBezTo>
                  <a:cubicBezTo>
                    <a:pt x="49903" y="262218"/>
                    <a:pt x="53017" y="272338"/>
                    <a:pt x="56130" y="282457"/>
                  </a:cubicBezTo>
                  <a:cubicBezTo>
                    <a:pt x="59244" y="291020"/>
                    <a:pt x="63136" y="296469"/>
                    <a:pt x="73256" y="298026"/>
                  </a:cubicBezTo>
                  <a:cubicBezTo>
                    <a:pt x="91160" y="300361"/>
                    <a:pt x="95052" y="297248"/>
                    <a:pt x="91938" y="279344"/>
                  </a:cubicBezTo>
                  <a:cubicBezTo>
                    <a:pt x="88046" y="258326"/>
                    <a:pt x="86489" y="236530"/>
                    <a:pt x="85711" y="214734"/>
                  </a:cubicBezTo>
                  <a:cubicBezTo>
                    <a:pt x="83375" y="145453"/>
                    <a:pt x="117626" y="98747"/>
                    <a:pt x="175231" y="67610"/>
                  </a:cubicBezTo>
                  <a:cubicBezTo>
                    <a:pt x="250739" y="26353"/>
                    <a:pt x="332474" y="8449"/>
                    <a:pt x="418102" y="1443"/>
                  </a:cubicBezTo>
                  <a:cubicBezTo>
                    <a:pt x="450796" y="-1671"/>
                    <a:pt x="482712" y="664"/>
                    <a:pt x="514628" y="4557"/>
                  </a:cubicBezTo>
                  <a:cubicBezTo>
                    <a:pt x="591693" y="13119"/>
                    <a:pt x="651632" y="52041"/>
                    <a:pt x="696781" y="114316"/>
                  </a:cubicBezTo>
                  <a:cubicBezTo>
                    <a:pt x="716242" y="140783"/>
                    <a:pt x="738038" y="165692"/>
                    <a:pt x="748158" y="198387"/>
                  </a:cubicBezTo>
                  <a:cubicBezTo>
                    <a:pt x="753607" y="276230"/>
                    <a:pt x="731811" y="348624"/>
                    <a:pt x="711571" y="422576"/>
                  </a:cubicBezTo>
                  <a:cubicBezTo>
                    <a:pt x="702230" y="456048"/>
                    <a:pt x="691332" y="487964"/>
                    <a:pt x="681213" y="521437"/>
                  </a:cubicBezTo>
                  <a:cubicBezTo>
                    <a:pt x="678099" y="530778"/>
                    <a:pt x="676542" y="540897"/>
                    <a:pt x="667979" y="547903"/>
                  </a:cubicBezTo>
                  <a:cubicBezTo>
                    <a:pt x="629057" y="617962"/>
                    <a:pt x="590914" y="688800"/>
                    <a:pt x="551993" y="758859"/>
                  </a:cubicBezTo>
                  <a:cubicBezTo>
                    <a:pt x="526304" y="805565"/>
                    <a:pt x="506065" y="855385"/>
                    <a:pt x="494389" y="908318"/>
                  </a:cubicBezTo>
                  <a:close/>
                </a:path>
              </a:pathLst>
            </a:custGeom>
            <a:solidFill>
              <a:srgbClr val="FEC2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35170" y="225880"/>
              <a:ext cx="1315552" cy="669451"/>
            </a:xfrm>
            <a:custGeom>
              <a:rect b="b" l="l" r="r" t="t"/>
              <a:pathLst>
                <a:path extrusionOk="0" h="669452" w="1315552">
                  <a:moveTo>
                    <a:pt x="286760" y="561115"/>
                  </a:moveTo>
                  <a:cubicBezTo>
                    <a:pt x="290652" y="588360"/>
                    <a:pt x="294545" y="615605"/>
                    <a:pt x="298437" y="643629"/>
                  </a:cubicBezTo>
                  <a:cubicBezTo>
                    <a:pt x="222150" y="632731"/>
                    <a:pt x="68020" y="517523"/>
                    <a:pt x="50116" y="481715"/>
                  </a:cubicBezTo>
                  <a:cubicBezTo>
                    <a:pt x="22871" y="450577"/>
                    <a:pt x="4967" y="385189"/>
                    <a:pt x="1075" y="349381"/>
                  </a:cubicBezTo>
                  <a:cubicBezTo>
                    <a:pt x="-10602" y="229502"/>
                    <a:pt x="75026" y="147767"/>
                    <a:pt x="152091" y="98725"/>
                  </a:cubicBezTo>
                  <a:cubicBezTo>
                    <a:pt x="173887" y="84714"/>
                    <a:pt x="286760" y="35672"/>
                    <a:pt x="323346" y="31780"/>
                  </a:cubicBezTo>
                  <a:cubicBezTo>
                    <a:pt x="338915" y="29445"/>
                    <a:pt x="447896" y="7649"/>
                    <a:pt x="480590" y="4535"/>
                  </a:cubicBezTo>
                  <a:cubicBezTo>
                    <a:pt x="566996" y="-4806"/>
                    <a:pt x="644840" y="2200"/>
                    <a:pt x="731246" y="8427"/>
                  </a:cubicBezTo>
                  <a:cubicBezTo>
                    <a:pt x="842562" y="16211"/>
                    <a:pt x="1061302" y="45792"/>
                    <a:pt x="1101002" y="60582"/>
                  </a:cubicBezTo>
                  <a:cubicBezTo>
                    <a:pt x="1129025" y="69923"/>
                    <a:pt x="1153157" y="88606"/>
                    <a:pt x="1179623" y="101839"/>
                  </a:cubicBezTo>
                  <a:cubicBezTo>
                    <a:pt x="1227108" y="124414"/>
                    <a:pt x="1276928" y="198365"/>
                    <a:pt x="1287826" y="215490"/>
                  </a:cubicBezTo>
                  <a:cubicBezTo>
                    <a:pt x="1351658" y="320579"/>
                    <a:pt x="1303395" y="426446"/>
                    <a:pt x="1285491" y="449799"/>
                  </a:cubicBezTo>
                  <a:cubicBezTo>
                    <a:pt x="1251239" y="504289"/>
                    <a:pt x="1188186" y="572792"/>
                    <a:pt x="1137588" y="598480"/>
                  </a:cubicBezTo>
                  <a:cubicBezTo>
                    <a:pt x="1088547" y="629617"/>
                    <a:pt x="973339" y="672431"/>
                    <a:pt x="950764" y="673209"/>
                  </a:cubicBezTo>
                  <a:cubicBezTo>
                    <a:pt x="963219" y="632731"/>
                    <a:pt x="974117" y="592252"/>
                    <a:pt x="987350" y="551774"/>
                  </a:cubicBezTo>
                  <a:cubicBezTo>
                    <a:pt x="1007590" y="491056"/>
                    <a:pt x="1016152" y="428003"/>
                    <a:pt x="1027829" y="365728"/>
                  </a:cubicBezTo>
                  <a:cubicBezTo>
                    <a:pt x="1030164" y="351716"/>
                    <a:pt x="1018488" y="338483"/>
                    <a:pt x="1027051" y="324471"/>
                  </a:cubicBezTo>
                  <a:cubicBezTo>
                    <a:pt x="1007590" y="209263"/>
                    <a:pt x="938309" y="118965"/>
                    <a:pt x="802862" y="102618"/>
                  </a:cubicBezTo>
                  <a:cubicBezTo>
                    <a:pt x="720348" y="92498"/>
                    <a:pt x="638612" y="106510"/>
                    <a:pt x="556877" y="116629"/>
                  </a:cubicBezTo>
                  <a:cubicBezTo>
                    <a:pt x="517177" y="121300"/>
                    <a:pt x="478255" y="127527"/>
                    <a:pt x="438555" y="135312"/>
                  </a:cubicBezTo>
                  <a:cubicBezTo>
                    <a:pt x="414423" y="139982"/>
                    <a:pt x="394962" y="150102"/>
                    <a:pt x="382507" y="171898"/>
                  </a:cubicBezTo>
                  <a:cubicBezTo>
                    <a:pt x="371609" y="190581"/>
                    <a:pt x="353706" y="199922"/>
                    <a:pt x="337358" y="211598"/>
                  </a:cubicBezTo>
                  <a:cubicBezTo>
                    <a:pt x="326460" y="219383"/>
                    <a:pt x="320233" y="229502"/>
                    <a:pt x="317119" y="242736"/>
                  </a:cubicBezTo>
                  <a:cubicBezTo>
                    <a:pt x="310892" y="269202"/>
                    <a:pt x="300772" y="294112"/>
                    <a:pt x="275084" y="309681"/>
                  </a:cubicBezTo>
                  <a:cubicBezTo>
                    <a:pt x="264964" y="315908"/>
                    <a:pt x="260294" y="326028"/>
                    <a:pt x="257180" y="337705"/>
                  </a:cubicBezTo>
                  <a:cubicBezTo>
                    <a:pt x="249395" y="366507"/>
                    <a:pt x="255623" y="395309"/>
                    <a:pt x="259515" y="424111"/>
                  </a:cubicBezTo>
                  <a:cubicBezTo>
                    <a:pt x="264964" y="464589"/>
                    <a:pt x="273527" y="504289"/>
                    <a:pt x="284425" y="543211"/>
                  </a:cubicBezTo>
                  <a:cubicBezTo>
                    <a:pt x="287539" y="547882"/>
                    <a:pt x="290652" y="554109"/>
                    <a:pt x="286760" y="561115"/>
                  </a:cubicBezTo>
                  <a:close/>
                </a:path>
              </a:pathLst>
            </a:custGeom>
            <a:solidFill>
              <a:srgbClr val="F29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361457" y="5603925"/>
              <a:ext cx="832924" cy="622745"/>
            </a:xfrm>
            <a:custGeom>
              <a:rect b="b" l="l" r="r" t="t"/>
              <a:pathLst>
                <a:path extrusionOk="0" h="622746" w="832923">
                  <a:moveTo>
                    <a:pt x="119004" y="0"/>
                  </a:moveTo>
                  <a:cubicBezTo>
                    <a:pt x="121340" y="17904"/>
                    <a:pt x="133016" y="31916"/>
                    <a:pt x="140022" y="48263"/>
                  </a:cubicBezTo>
                  <a:cubicBezTo>
                    <a:pt x="149363" y="68502"/>
                    <a:pt x="161040" y="87963"/>
                    <a:pt x="169603" y="108202"/>
                  </a:cubicBezTo>
                  <a:cubicBezTo>
                    <a:pt x="183614" y="143232"/>
                    <a:pt x="205411" y="170477"/>
                    <a:pt x="237326" y="190716"/>
                  </a:cubicBezTo>
                  <a:cubicBezTo>
                    <a:pt x="255230" y="202393"/>
                    <a:pt x="266907" y="222632"/>
                    <a:pt x="279362" y="239757"/>
                  </a:cubicBezTo>
                  <a:cubicBezTo>
                    <a:pt x="298823" y="267003"/>
                    <a:pt x="322176" y="290356"/>
                    <a:pt x="351756" y="306703"/>
                  </a:cubicBezTo>
                  <a:cubicBezTo>
                    <a:pt x="389899" y="326942"/>
                    <a:pt x="416366" y="355744"/>
                    <a:pt x="433492" y="395444"/>
                  </a:cubicBezTo>
                  <a:cubicBezTo>
                    <a:pt x="457623" y="452270"/>
                    <a:pt x="497323" y="498198"/>
                    <a:pt x="542472" y="537897"/>
                  </a:cubicBezTo>
                  <a:cubicBezTo>
                    <a:pt x="568161" y="561250"/>
                    <a:pt x="603969" y="577597"/>
                    <a:pt x="645226" y="569035"/>
                  </a:cubicBezTo>
                  <a:cubicBezTo>
                    <a:pt x="705943" y="556580"/>
                    <a:pt x="767440" y="546460"/>
                    <a:pt x="828158" y="535562"/>
                  </a:cubicBezTo>
                  <a:cubicBezTo>
                    <a:pt x="830493" y="534784"/>
                    <a:pt x="832828" y="533227"/>
                    <a:pt x="835163" y="532448"/>
                  </a:cubicBezTo>
                  <a:cubicBezTo>
                    <a:pt x="838277" y="548017"/>
                    <a:pt x="835942" y="558915"/>
                    <a:pt x="826601" y="576819"/>
                  </a:cubicBezTo>
                  <a:cubicBezTo>
                    <a:pt x="818816" y="591610"/>
                    <a:pt x="818816" y="591610"/>
                    <a:pt x="811810" y="593166"/>
                  </a:cubicBezTo>
                  <a:cubicBezTo>
                    <a:pt x="758099" y="604843"/>
                    <a:pt x="728518" y="621190"/>
                    <a:pt x="672471" y="622747"/>
                  </a:cubicBezTo>
                  <a:cubicBezTo>
                    <a:pt x="655345" y="622747"/>
                    <a:pt x="589957" y="625082"/>
                    <a:pt x="574388" y="622747"/>
                  </a:cubicBezTo>
                  <a:cubicBezTo>
                    <a:pt x="512892" y="607178"/>
                    <a:pt x="486425" y="564364"/>
                    <a:pt x="452952" y="524664"/>
                  </a:cubicBezTo>
                  <a:cubicBezTo>
                    <a:pt x="411696" y="475623"/>
                    <a:pt x="380558" y="418018"/>
                    <a:pt x="330738" y="375983"/>
                  </a:cubicBezTo>
                  <a:cubicBezTo>
                    <a:pt x="309721" y="358079"/>
                    <a:pt x="287925" y="340954"/>
                    <a:pt x="266907" y="322271"/>
                  </a:cubicBezTo>
                  <a:cubicBezTo>
                    <a:pt x="258344" y="314487"/>
                    <a:pt x="249003" y="317601"/>
                    <a:pt x="240440" y="319936"/>
                  </a:cubicBezTo>
                  <a:cubicBezTo>
                    <a:pt x="223315" y="325385"/>
                    <a:pt x="208524" y="321493"/>
                    <a:pt x="193734" y="310595"/>
                  </a:cubicBezTo>
                  <a:cubicBezTo>
                    <a:pt x="135352" y="268560"/>
                    <a:pt x="80861" y="221854"/>
                    <a:pt x="36490" y="165028"/>
                  </a:cubicBezTo>
                  <a:cubicBezTo>
                    <a:pt x="29485" y="156465"/>
                    <a:pt x="22479" y="148681"/>
                    <a:pt x="14694" y="140896"/>
                  </a:cubicBezTo>
                  <a:cubicBezTo>
                    <a:pt x="-4767" y="119878"/>
                    <a:pt x="-5545" y="107424"/>
                    <a:pt x="16251" y="88741"/>
                  </a:cubicBezTo>
                  <a:cubicBezTo>
                    <a:pt x="37269" y="70059"/>
                    <a:pt x="60622" y="52933"/>
                    <a:pt x="83196" y="35808"/>
                  </a:cubicBezTo>
                  <a:cubicBezTo>
                    <a:pt x="96430" y="24131"/>
                    <a:pt x="108106" y="13233"/>
                    <a:pt x="119004" y="0"/>
                  </a:cubicBezTo>
                  <a:close/>
                </a:path>
              </a:pathLst>
            </a:custGeom>
            <a:solidFill>
              <a:srgbClr val="8963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478656" y="6398703"/>
              <a:ext cx="1035316" cy="264667"/>
            </a:xfrm>
            <a:custGeom>
              <a:rect b="b" l="l" r="r" t="t"/>
              <a:pathLst>
                <a:path extrusionOk="0" h="264667" w="1035316">
                  <a:moveTo>
                    <a:pt x="19503" y="0"/>
                  </a:moveTo>
                  <a:cubicBezTo>
                    <a:pt x="30401" y="19461"/>
                    <a:pt x="49084" y="32694"/>
                    <a:pt x="67766" y="35808"/>
                  </a:cubicBezTo>
                  <a:cubicBezTo>
                    <a:pt x="154951" y="66945"/>
                    <a:pt x="200100" y="90298"/>
                    <a:pt x="303632" y="120657"/>
                  </a:cubicBezTo>
                  <a:cubicBezTo>
                    <a:pt x="328541" y="131555"/>
                    <a:pt x="444528" y="166585"/>
                    <a:pt x="471773" y="179818"/>
                  </a:cubicBezTo>
                  <a:cubicBezTo>
                    <a:pt x="500575" y="193051"/>
                    <a:pt x="706860" y="200836"/>
                    <a:pt x="778476" y="192273"/>
                  </a:cubicBezTo>
                  <a:cubicBezTo>
                    <a:pt x="838415" y="185267"/>
                    <a:pt x="899133" y="179040"/>
                    <a:pt x="959073" y="170477"/>
                  </a:cubicBezTo>
                  <a:cubicBezTo>
                    <a:pt x="983983" y="167363"/>
                    <a:pt x="1014341" y="153352"/>
                    <a:pt x="1035359" y="136226"/>
                  </a:cubicBezTo>
                  <a:cubicBezTo>
                    <a:pt x="1036138" y="181375"/>
                    <a:pt x="1045479" y="193830"/>
                    <a:pt x="1017455" y="217961"/>
                  </a:cubicBezTo>
                  <a:cubicBezTo>
                    <a:pt x="964522" y="246764"/>
                    <a:pt x="917816" y="258440"/>
                    <a:pt x="863325" y="263110"/>
                  </a:cubicBezTo>
                  <a:cubicBezTo>
                    <a:pt x="785482" y="269338"/>
                    <a:pt x="697519" y="267003"/>
                    <a:pt x="689735" y="269338"/>
                  </a:cubicBezTo>
                  <a:cubicBezTo>
                    <a:pt x="627460" y="268560"/>
                    <a:pt x="582311" y="264667"/>
                    <a:pt x="533270" y="251434"/>
                  </a:cubicBezTo>
                  <a:cubicBezTo>
                    <a:pt x="414948" y="220297"/>
                    <a:pt x="295847" y="193830"/>
                    <a:pt x="174412" y="179040"/>
                  </a:cubicBezTo>
                  <a:cubicBezTo>
                    <a:pt x="126149" y="165806"/>
                    <a:pt x="24952" y="126885"/>
                    <a:pt x="13276" y="116765"/>
                  </a:cubicBezTo>
                  <a:cubicBezTo>
                    <a:pt x="9384" y="113651"/>
                    <a:pt x="-736" y="94969"/>
                    <a:pt x="43" y="91077"/>
                  </a:cubicBezTo>
                  <a:cubicBezTo>
                    <a:pt x="7048" y="57604"/>
                    <a:pt x="13276" y="33473"/>
                    <a:pt x="19503" y="0"/>
                  </a:cubicBezTo>
                  <a:close/>
                </a:path>
              </a:pathLst>
            </a:custGeom>
            <a:solidFill>
              <a:srgbClr val="8A63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61877" y="1710991"/>
              <a:ext cx="482628" cy="1930508"/>
            </a:xfrm>
            <a:custGeom>
              <a:rect b="b" l="l" r="r" t="t"/>
              <a:pathLst>
                <a:path extrusionOk="0" h="1930515" w="482628">
                  <a:moveTo>
                    <a:pt x="421303" y="23353"/>
                  </a:moveTo>
                  <a:cubicBezTo>
                    <a:pt x="441542" y="105867"/>
                    <a:pt x="462560" y="188381"/>
                    <a:pt x="481242" y="271673"/>
                  </a:cubicBezTo>
                  <a:cubicBezTo>
                    <a:pt x="487470" y="298140"/>
                    <a:pt x="486691" y="325385"/>
                    <a:pt x="488248" y="352630"/>
                  </a:cubicBezTo>
                  <a:cubicBezTo>
                    <a:pt x="492919" y="441372"/>
                    <a:pt x="483578" y="529335"/>
                    <a:pt x="467230" y="616519"/>
                  </a:cubicBezTo>
                  <a:cubicBezTo>
                    <a:pt x="443099" y="745739"/>
                    <a:pt x="430644" y="875738"/>
                    <a:pt x="410405" y="1005736"/>
                  </a:cubicBezTo>
                  <a:cubicBezTo>
                    <a:pt x="399507" y="1079687"/>
                    <a:pt x="377711" y="1152082"/>
                    <a:pt x="365256" y="1226033"/>
                  </a:cubicBezTo>
                  <a:cubicBezTo>
                    <a:pt x="351244" y="1309325"/>
                    <a:pt x="318550" y="1384834"/>
                    <a:pt x="283520" y="1460341"/>
                  </a:cubicBezTo>
                  <a:cubicBezTo>
                    <a:pt x="213461" y="1610579"/>
                    <a:pt x="146516" y="1763152"/>
                    <a:pt x="83463" y="1916504"/>
                  </a:cubicBezTo>
                  <a:cubicBezTo>
                    <a:pt x="81127" y="1921174"/>
                    <a:pt x="79570" y="1926623"/>
                    <a:pt x="74900" y="1936743"/>
                  </a:cubicBezTo>
                  <a:cubicBezTo>
                    <a:pt x="69451" y="1907941"/>
                    <a:pt x="64002" y="1885366"/>
                    <a:pt x="60110" y="1862013"/>
                  </a:cubicBezTo>
                  <a:cubicBezTo>
                    <a:pt x="40649" y="1759260"/>
                    <a:pt x="21188" y="1656507"/>
                    <a:pt x="949" y="1553753"/>
                  </a:cubicBezTo>
                  <a:cubicBezTo>
                    <a:pt x="-1387" y="1541298"/>
                    <a:pt x="949" y="1531179"/>
                    <a:pt x="4062" y="1520281"/>
                  </a:cubicBezTo>
                  <a:cubicBezTo>
                    <a:pt x="66337" y="1304655"/>
                    <a:pt x="129390" y="1089807"/>
                    <a:pt x="191665" y="874181"/>
                  </a:cubicBezTo>
                  <a:cubicBezTo>
                    <a:pt x="205677" y="827475"/>
                    <a:pt x="206455" y="778434"/>
                    <a:pt x="212683" y="730171"/>
                  </a:cubicBezTo>
                  <a:cubicBezTo>
                    <a:pt x="229030" y="600951"/>
                    <a:pt x="243820" y="470952"/>
                    <a:pt x="258610" y="341732"/>
                  </a:cubicBezTo>
                  <a:cubicBezTo>
                    <a:pt x="272622" y="228081"/>
                    <a:pt x="285855" y="113651"/>
                    <a:pt x="299867" y="0"/>
                  </a:cubicBezTo>
                  <a:cubicBezTo>
                    <a:pt x="309208" y="3114"/>
                    <a:pt x="308430" y="13233"/>
                    <a:pt x="311544" y="19461"/>
                  </a:cubicBezTo>
                  <a:cubicBezTo>
                    <a:pt x="320107" y="35808"/>
                    <a:pt x="327112" y="52155"/>
                    <a:pt x="338789" y="66167"/>
                  </a:cubicBezTo>
                  <a:cubicBezTo>
                    <a:pt x="355136" y="85628"/>
                    <a:pt x="372261" y="86406"/>
                    <a:pt x="390166" y="68502"/>
                  </a:cubicBezTo>
                  <a:cubicBezTo>
                    <a:pt x="398728" y="59939"/>
                    <a:pt x="405734" y="49820"/>
                    <a:pt x="410405" y="38922"/>
                  </a:cubicBezTo>
                  <a:cubicBezTo>
                    <a:pt x="411962" y="32694"/>
                    <a:pt x="413519" y="24910"/>
                    <a:pt x="421303" y="23353"/>
                  </a:cubicBezTo>
                  <a:close/>
                </a:path>
              </a:pathLst>
            </a:custGeom>
            <a:solidFill>
              <a:srgbClr val="EEEA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045972" y="1296375"/>
              <a:ext cx="132334" cy="498196"/>
            </a:xfrm>
            <a:custGeom>
              <a:rect b="b" l="l" r="r" t="t"/>
              <a:pathLst>
                <a:path extrusionOk="0" h="498197" w="132333">
                  <a:moveTo>
                    <a:pt x="137209" y="437971"/>
                  </a:moveTo>
                  <a:cubicBezTo>
                    <a:pt x="129425" y="455097"/>
                    <a:pt x="123197" y="473001"/>
                    <a:pt x="109185" y="486234"/>
                  </a:cubicBezTo>
                  <a:cubicBezTo>
                    <a:pt x="87389" y="506473"/>
                    <a:pt x="65593" y="505695"/>
                    <a:pt x="48467" y="481563"/>
                  </a:cubicBezTo>
                  <a:cubicBezTo>
                    <a:pt x="33677" y="461324"/>
                    <a:pt x="22001" y="437971"/>
                    <a:pt x="14995" y="413840"/>
                  </a:cubicBezTo>
                  <a:cubicBezTo>
                    <a:pt x="22001" y="361685"/>
                    <a:pt x="11881" y="310308"/>
                    <a:pt x="11881" y="258931"/>
                  </a:cubicBezTo>
                  <a:cubicBezTo>
                    <a:pt x="11881" y="227015"/>
                    <a:pt x="7989" y="194321"/>
                    <a:pt x="6432" y="162405"/>
                  </a:cubicBezTo>
                  <a:cubicBezTo>
                    <a:pt x="4097" y="111029"/>
                    <a:pt x="2540" y="60431"/>
                    <a:pt x="983" y="9054"/>
                  </a:cubicBezTo>
                  <a:cubicBezTo>
                    <a:pt x="-2131" y="-1066"/>
                    <a:pt x="2540" y="-1066"/>
                    <a:pt x="9546" y="1270"/>
                  </a:cubicBezTo>
                  <a:cubicBezTo>
                    <a:pt x="24336" y="7497"/>
                    <a:pt x="29007" y="18395"/>
                    <a:pt x="25893" y="40970"/>
                  </a:cubicBezTo>
                  <a:cubicBezTo>
                    <a:pt x="22001" y="65880"/>
                    <a:pt x="32120" y="86897"/>
                    <a:pt x="45354" y="107137"/>
                  </a:cubicBezTo>
                  <a:cubicBezTo>
                    <a:pt x="60144" y="128154"/>
                    <a:pt x="72599" y="150729"/>
                    <a:pt x="88946" y="170190"/>
                  </a:cubicBezTo>
                  <a:cubicBezTo>
                    <a:pt x="103736" y="188094"/>
                    <a:pt x="109185" y="207555"/>
                    <a:pt x="109964" y="229351"/>
                  </a:cubicBezTo>
                  <a:cubicBezTo>
                    <a:pt x="109964" y="231686"/>
                    <a:pt x="109964" y="233243"/>
                    <a:pt x="109964" y="235578"/>
                  </a:cubicBezTo>
                  <a:cubicBezTo>
                    <a:pt x="107628" y="304859"/>
                    <a:pt x="109964" y="372583"/>
                    <a:pt x="137209" y="437971"/>
                  </a:cubicBezTo>
                  <a:close/>
                </a:path>
              </a:pathLst>
            </a:custGeom>
            <a:solidFill>
              <a:srgbClr val="FEC2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23544" y="1055552"/>
              <a:ext cx="358079" cy="280236"/>
            </a:xfrm>
            <a:custGeom>
              <a:rect b="b" l="l" r="r" t="t"/>
              <a:pathLst>
                <a:path extrusionOk="0" h="280236" w="358079">
                  <a:moveTo>
                    <a:pt x="248320" y="281014"/>
                  </a:moveTo>
                  <a:cubicBezTo>
                    <a:pt x="250656" y="264667"/>
                    <a:pt x="242871" y="253769"/>
                    <a:pt x="230416" y="245207"/>
                  </a:cubicBezTo>
                  <a:cubicBezTo>
                    <a:pt x="224967" y="241314"/>
                    <a:pt x="224189" y="244428"/>
                    <a:pt x="223411" y="249099"/>
                  </a:cubicBezTo>
                  <a:cubicBezTo>
                    <a:pt x="220297" y="237422"/>
                    <a:pt x="217183" y="226524"/>
                    <a:pt x="205506" y="217961"/>
                  </a:cubicBezTo>
                  <a:cubicBezTo>
                    <a:pt x="134669" y="161914"/>
                    <a:pt x="72394" y="94969"/>
                    <a:pt x="7006" y="32694"/>
                  </a:cubicBezTo>
                  <a:cubicBezTo>
                    <a:pt x="3892" y="29580"/>
                    <a:pt x="2335" y="26467"/>
                    <a:pt x="0" y="22575"/>
                  </a:cubicBezTo>
                  <a:cubicBezTo>
                    <a:pt x="8563" y="11677"/>
                    <a:pt x="16347" y="10898"/>
                    <a:pt x="26467" y="21018"/>
                  </a:cubicBezTo>
                  <a:cubicBezTo>
                    <a:pt x="59939" y="51377"/>
                    <a:pt x="80957" y="67724"/>
                    <a:pt x="114430" y="98861"/>
                  </a:cubicBezTo>
                  <a:cubicBezTo>
                    <a:pt x="130777" y="113651"/>
                    <a:pt x="160357" y="121436"/>
                    <a:pt x="182932" y="126106"/>
                  </a:cubicBezTo>
                  <a:cubicBezTo>
                    <a:pt x="186046" y="126885"/>
                    <a:pt x="196944" y="126885"/>
                    <a:pt x="200058" y="126885"/>
                  </a:cubicBezTo>
                  <a:cubicBezTo>
                    <a:pt x="268560" y="133112"/>
                    <a:pt x="298918" y="85628"/>
                    <a:pt x="333948" y="36586"/>
                  </a:cubicBezTo>
                  <a:cubicBezTo>
                    <a:pt x="343289" y="23353"/>
                    <a:pt x="353409" y="11677"/>
                    <a:pt x="364307" y="0"/>
                  </a:cubicBezTo>
                  <a:cubicBezTo>
                    <a:pt x="338619" y="62275"/>
                    <a:pt x="315266" y="124549"/>
                    <a:pt x="284907" y="184489"/>
                  </a:cubicBezTo>
                  <a:cubicBezTo>
                    <a:pt x="281793" y="189938"/>
                    <a:pt x="273230" y="196165"/>
                    <a:pt x="281015" y="203950"/>
                  </a:cubicBezTo>
                  <a:cubicBezTo>
                    <a:pt x="263110" y="220297"/>
                    <a:pt x="252212" y="240536"/>
                    <a:pt x="251434" y="265446"/>
                  </a:cubicBezTo>
                  <a:cubicBezTo>
                    <a:pt x="251434" y="270895"/>
                    <a:pt x="252212" y="276344"/>
                    <a:pt x="248320" y="281014"/>
                  </a:cubicBezTo>
                  <a:close/>
                </a:path>
              </a:pathLst>
            </a:custGeom>
            <a:solidFill>
              <a:srgbClr val="E9AB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92735" y="319130"/>
              <a:ext cx="778434" cy="467058"/>
            </a:xfrm>
            <a:custGeom>
              <a:rect b="b" l="l" r="r" t="t"/>
              <a:pathLst>
                <a:path extrusionOk="0" h="467060" w="778433">
                  <a:moveTo>
                    <a:pt x="36980" y="467865"/>
                  </a:moveTo>
                  <a:cubicBezTo>
                    <a:pt x="15183" y="406369"/>
                    <a:pt x="4285" y="342537"/>
                    <a:pt x="393" y="277927"/>
                  </a:cubicBezTo>
                  <a:cubicBezTo>
                    <a:pt x="-1164" y="249125"/>
                    <a:pt x="393" y="220323"/>
                    <a:pt x="33866" y="202419"/>
                  </a:cubicBezTo>
                  <a:cubicBezTo>
                    <a:pt x="52548" y="192299"/>
                    <a:pt x="60333" y="165833"/>
                    <a:pt x="63446" y="142480"/>
                  </a:cubicBezTo>
                  <a:cubicBezTo>
                    <a:pt x="65003" y="130803"/>
                    <a:pt x="68896" y="123019"/>
                    <a:pt x="79015" y="116791"/>
                  </a:cubicBezTo>
                  <a:cubicBezTo>
                    <a:pt x="100811" y="102780"/>
                    <a:pt x="121829" y="87211"/>
                    <a:pt x="135841" y="63858"/>
                  </a:cubicBezTo>
                  <a:cubicBezTo>
                    <a:pt x="145182" y="48289"/>
                    <a:pt x="161529" y="39726"/>
                    <a:pt x="179433" y="36613"/>
                  </a:cubicBezTo>
                  <a:cubicBezTo>
                    <a:pt x="286078" y="18709"/>
                    <a:pt x="392724" y="805"/>
                    <a:pt x="500926" y="26"/>
                  </a:cubicBezTo>
                  <a:cubicBezTo>
                    <a:pt x="578770" y="-752"/>
                    <a:pt x="651164" y="15595"/>
                    <a:pt x="708768" y="73199"/>
                  </a:cubicBezTo>
                  <a:cubicBezTo>
                    <a:pt x="750803" y="115234"/>
                    <a:pt x="786611" y="186072"/>
                    <a:pt x="785054" y="206311"/>
                  </a:cubicBezTo>
                  <a:cubicBezTo>
                    <a:pt x="785054" y="207868"/>
                    <a:pt x="775713" y="240562"/>
                    <a:pt x="774935" y="242119"/>
                  </a:cubicBezTo>
                  <a:cubicBezTo>
                    <a:pt x="774156" y="242119"/>
                    <a:pt x="775713" y="219545"/>
                    <a:pt x="774935" y="219545"/>
                  </a:cubicBezTo>
                  <a:cubicBezTo>
                    <a:pt x="753139" y="175952"/>
                    <a:pt x="728229" y="147150"/>
                    <a:pt x="693978" y="111342"/>
                  </a:cubicBezTo>
                  <a:cubicBezTo>
                    <a:pt x="637152" y="52181"/>
                    <a:pt x="563979" y="35834"/>
                    <a:pt x="486136" y="36613"/>
                  </a:cubicBezTo>
                  <a:cubicBezTo>
                    <a:pt x="398951" y="37391"/>
                    <a:pt x="314880" y="54517"/>
                    <a:pt x="234702" y="90325"/>
                  </a:cubicBezTo>
                  <a:cubicBezTo>
                    <a:pt x="227696" y="93438"/>
                    <a:pt x="221468" y="96552"/>
                    <a:pt x="214462" y="100444"/>
                  </a:cubicBezTo>
                  <a:cubicBezTo>
                    <a:pt x="126500" y="150264"/>
                    <a:pt x="118715" y="204754"/>
                    <a:pt x="126500" y="283376"/>
                  </a:cubicBezTo>
                  <a:cubicBezTo>
                    <a:pt x="128056" y="297388"/>
                    <a:pt x="130392" y="311400"/>
                    <a:pt x="133505" y="325412"/>
                  </a:cubicBezTo>
                  <a:cubicBezTo>
                    <a:pt x="135841" y="335531"/>
                    <a:pt x="131948" y="336310"/>
                    <a:pt x="123386" y="336310"/>
                  </a:cubicBezTo>
                  <a:cubicBezTo>
                    <a:pt x="90692" y="337088"/>
                    <a:pt x="90692" y="337088"/>
                    <a:pt x="79794" y="305951"/>
                  </a:cubicBezTo>
                  <a:cubicBezTo>
                    <a:pt x="75123" y="293496"/>
                    <a:pt x="72788" y="280262"/>
                    <a:pt x="61889" y="269364"/>
                  </a:cubicBezTo>
                  <a:cubicBezTo>
                    <a:pt x="54105" y="277927"/>
                    <a:pt x="54884" y="287268"/>
                    <a:pt x="54105" y="295831"/>
                  </a:cubicBezTo>
                  <a:cubicBezTo>
                    <a:pt x="50213" y="348765"/>
                    <a:pt x="52548" y="402476"/>
                    <a:pt x="46321" y="456188"/>
                  </a:cubicBezTo>
                  <a:cubicBezTo>
                    <a:pt x="47878" y="461637"/>
                    <a:pt x="50991" y="474092"/>
                    <a:pt x="36980" y="467865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938630" y="873225"/>
              <a:ext cx="202394" cy="54490"/>
            </a:xfrm>
            <a:custGeom>
              <a:rect b="b" l="l" r="r" t="t"/>
              <a:pathLst>
                <a:path extrusionOk="0" h="54490" w="202392">
                  <a:moveTo>
                    <a:pt x="49942" y="173"/>
                  </a:moveTo>
                  <a:cubicBezTo>
                    <a:pt x="98205" y="3287"/>
                    <a:pt x="147246" y="5622"/>
                    <a:pt x="195509" y="4844"/>
                  </a:cubicBezTo>
                  <a:cubicBezTo>
                    <a:pt x="207185" y="4844"/>
                    <a:pt x="211077" y="7957"/>
                    <a:pt x="207185" y="20412"/>
                  </a:cubicBezTo>
                  <a:cubicBezTo>
                    <a:pt x="199401" y="45322"/>
                    <a:pt x="187724" y="55442"/>
                    <a:pt x="153473" y="56220"/>
                  </a:cubicBezTo>
                  <a:cubicBezTo>
                    <a:pt x="119222" y="56999"/>
                    <a:pt x="84971" y="53106"/>
                    <a:pt x="51499" y="46101"/>
                  </a:cubicBezTo>
                  <a:cubicBezTo>
                    <a:pt x="32816" y="42208"/>
                    <a:pt x="17247" y="30532"/>
                    <a:pt x="4793" y="15742"/>
                  </a:cubicBezTo>
                  <a:cubicBezTo>
                    <a:pt x="2457" y="12628"/>
                    <a:pt x="-656" y="9514"/>
                    <a:pt x="122" y="4844"/>
                  </a:cubicBezTo>
                  <a:cubicBezTo>
                    <a:pt x="1679" y="-1384"/>
                    <a:pt x="7128" y="173"/>
                    <a:pt x="11798" y="173"/>
                  </a:cubicBezTo>
                  <a:cubicBezTo>
                    <a:pt x="24253" y="173"/>
                    <a:pt x="37487" y="173"/>
                    <a:pt x="49942" y="173"/>
                  </a:cubicBezTo>
                  <a:close/>
                </a:path>
              </a:pathLst>
            </a:custGeom>
            <a:solidFill>
              <a:srgbClr val="FEFB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864801" y="458980"/>
              <a:ext cx="116765" cy="46706"/>
            </a:xfrm>
            <a:custGeom>
              <a:rect b="b" l="l" r="r" t="t"/>
              <a:pathLst>
                <a:path extrusionOk="0" h="46706" w="116765">
                  <a:moveTo>
                    <a:pt x="0" y="50893"/>
                  </a:moveTo>
                  <a:cubicBezTo>
                    <a:pt x="24910" y="5744"/>
                    <a:pt x="68502" y="8079"/>
                    <a:pt x="107424" y="295"/>
                  </a:cubicBezTo>
                  <a:cubicBezTo>
                    <a:pt x="115208" y="-1262"/>
                    <a:pt x="122993" y="3409"/>
                    <a:pt x="120657" y="12750"/>
                  </a:cubicBezTo>
                  <a:cubicBezTo>
                    <a:pt x="117544" y="25205"/>
                    <a:pt x="116765" y="42330"/>
                    <a:pt x="98083" y="43887"/>
                  </a:cubicBezTo>
                  <a:cubicBezTo>
                    <a:pt x="66167" y="47001"/>
                    <a:pt x="34251" y="48558"/>
                    <a:pt x="0" y="50893"/>
                  </a:cubicBezTo>
                  <a:close/>
                </a:path>
              </a:pathLst>
            </a:custGeom>
            <a:solidFill>
              <a:srgbClr val="5202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152019" y="483587"/>
              <a:ext cx="116765" cy="54490"/>
            </a:xfrm>
            <a:custGeom>
              <a:rect b="b" l="l" r="r" t="t"/>
              <a:pathLst>
                <a:path extrusionOk="0" h="54490" w="116765">
                  <a:moveTo>
                    <a:pt x="119126" y="61315"/>
                  </a:moveTo>
                  <a:cubicBezTo>
                    <a:pt x="83318" y="55088"/>
                    <a:pt x="51402" y="50417"/>
                    <a:pt x="19486" y="44968"/>
                  </a:cubicBezTo>
                  <a:cubicBezTo>
                    <a:pt x="7810" y="42633"/>
                    <a:pt x="-3089" y="21615"/>
                    <a:pt x="804" y="9939"/>
                  </a:cubicBezTo>
                  <a:cubicBezTo>
                    <a:pt x="5474" y="-4852"/>
                    <a:pt x="17151" y="597"/>
                    <a:pt x="25713" y="2933"/>
                  </a:cubicBezTo>
                  <a:cubicBezTo>
                    <a:pt x="47510" y="9939"/>
                    <a:pt x="69306" y="16945"/>
                    <a:pt x="90323" y="26286"/>
                  </a:cubicBezTo>
                  <a:cubicBezTo>
                    <a:pt x="104335" y="30956"/>
                    <a:pt x="107449" y="47303"/>
                    <a:pt x="119126" y="61315"/>
                  </a:cubicBezTo>
                  <a:close/>
                </a:path>
              </a:pathLst>
            </a:custGeom>
            <a:solidFill>
              <a:srgbClr val="5202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14220" y="2446492"/>
              <a:ext cx="544904" cy="607176"/>
            </a:xfrm>
            <a:custGeom>
              <a:rect b="b" l="l" r="r" t="t"/>
              <a:pathLst>
                <a:path extrusionOk="0" h="607178" w="544903">
                  <a:moveTo>
                    <a:pt x="546460" y="580050"/>
                  </a:moveTo>
                  <a:cubicBezTo>
                    <a:pt x="513766" y="583942"/>
                    <a:pt x="481072" y="587834"/>
                    <a:pt x="448378" y="590169"/>
                  </a:cubicBezTo>
                  <a:cubicBezTo>
                    <a:pt x="392331" y="594840"/>
                    <a:pt x="335505" y="598732"/>
                    <a:pt x="279458" y="603403"/>
                  </a:cubicBezTo>
                  <a:cubicBezTo>
                    <a:pt x="274009" y="604181"/>
                    <a:pt x="265446" y="609630"/>
                    <a:pt x="259997" y="609630"/>
                  </a:cubicBezTo>
                  <a:cubicBezTo>
                    <a:pt x="230416" y="545799"/>
                    <a:pt x="205507" y="475740"/>
                    <a:pt x="175926" y="411908"/>
                  </a:cubicBezTo>
                  <a:cubicBezTo>
                    <a:pt x="133891" y="320831"/>
                    <a:pt x="90298" y="229755"/>
                    <a:pt x="49041" y="138678"/>
                  </a:cubicBezTo>
                  <a:cubicBezTo>
                    <a:pt x="34251" y="105205"/>
                    <a:pt x="24131" y="70176"/>
                    <a:pt x="10898" y="36703"/>
                  </a:cubicBezTo>
                  <a:cubicBezTo>
                    <a:pt x="8563" y="30476"/>
                    <a:pt x="8563" y="21134"/>
                    <a:pt x="0" y="18799"/>
                  </a:cubicBezTo>
                  <a:cubicBezTo>
                    <a:pt x="87963" y="1674"/>
                    <a:pt x="175926" y="-6111"/>
                    <a:pt x="265446" y="5566"/>
                  </a:cubicBezTo>
                  <a:cubicBezTo>
                    <a:pt x="299697" y="10236"/>
                    <a:pt x="333948" y="10236"/>
                    <a:pt x="368978" y="11793"/>
                  </a:cubicBezTo>
                  <a:cubicBezTo>
                    <a:pt x="381432" y="12572"/>
                    <a:pt x="387660" y="15685"/>
                    <a:pt x="390774" y="28919"/>
                  </a:cubicBezTo>
                  <a:cubicBezTo>
                    <a:pt x="403229" y="76403"/>
                    <a:pt x="417240" y="123888"/>
                    <a:pt x="430474" y="171372"/>
                  </a:cubicBezTo>
                  <a:cubicBezTo>
                    <a:pt x="436701" y="194725"/>
                    <a:pt x="499754" y="462506"/>
                    <a:pt x="535562" y="530230"/>
                  </a:cubicBezTo>
                  <a:cubicBezTo>
                    <a:pt x="542568" y="544242"/>
                    <a:pt x="546460" y="562146"/>
                    <a:pt x="546460" y="580050"/>
                  </a:cubicBezTo>
                  <a:close/>
                </a:path>
              </a:pathLst>
            </a:custGeom>
            <a:solidFill>
              <a:srgbClr val="FEC2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04886" y="5978350"/>
              <a:ext cx="280236" cy="280236"/>
            </a:xfrm>
            <a:custGeom>
              <a:rect b="b" l="l" r="r" t="t"/>
              <a:pathLst>
                <a:path extrusionOk="0" h="280236" w="280236">
                  <a:moveTo>
                    <a:pt x="280236" y="140118"/>
                  </a:moveTo>
                  <a:cubicBezTo>
                    <a:pt x="280236" y="217503"/>
                    <a:pt x="217503" y="280236"/>
                    <a:pt x="140118" y="280236"/>
                  </a:cubicBezTo>
                  <a:cubicBezTo>
                    <a:pt x="62733" y="280236"/>
                    <a:pt x="0" y="217503"/>
                    <a:pt x="0" y="140118"/>
                  </a:cubicBezTo>
                  <a:cubicBezTo>
                    <a:pt x="0" y="62733"/>
                    <a:pt x="62733" y="0"/>
                    <a:pt x="140118" y="0"/>
                  </a:cubicBezTo>
                  <a:cubicBezTo>
                    <a:pt x="217503" y="0"/>
                    <a:pt x="280236" y="62733"/>
                    <a:pt x="280236" y="14011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068444" y="3402521"/>
              <a:ext cx="4514912" cy="2911333"/>
            </a:xfrm>
            <a:custGeom>
              <a:rect b="b" l="l" r="r" t="t"/>
              <a:pathLst>
                <a:path extrusionOk="0" h="2911341" w="4514915">
                  <a:moveTo>
                    <a:pt x="4505594" y="2738530"/>
                  </a:moveTo>
                  <a:cubicBezTo>
                    <a:pt x="4479905" y="2705835"/>
                    <a:pt x="4417631" y="2627992"/>
                    <a:pt x="4402840" y="2608531"/>
                  </a:cubicBezTo>
                  <a:cubicBezTo>
                    <a:pt x="4402840" y="2631105"/>
                    <a:pt x="4395056" y="2709728"/>
                    <a:pt x="4384158" y="2744757"/>
                  </a:cubicBezTo>
                  <a:cubicBezTo>
                    <a:pt x="4380266" y="2758769"/>
                    <a:pt x="4377931" y="2763439"/>
                    <a:pt x="4363919" y="2761104"/>
                  </a:cubicBezTo>
                  <a:cubicBezTo>
                    <a:pt x="4318770" y="2754877"/>
                    <a:pt x="1242400" y="1501598"/>
                    <a:pt x="1209706" y="1449443"/>
                  </a:cubicBezTo>
                  <a:cubicBezTo>
                    <a:pt x="1201143" y="1436210"/>
                    <a:pt x="494325" y="381432"/>
                    <a:pt x="468637" y="347960"/>
                  </a:cubicBezTo>
                  <a:cubicBezTo>
                    <a:pt x="435943" y="305146"/>
                    <a:pt x="421931" y="292691"/>
                    <a:pt x="355764" y="235087"/>
                  </a:cubicBezTo>
                  <a:cubicBezTo>
                    <a:pt x="326962" y="210177"/>
                    <a:pt x="133910" y="51377"/>
                    <a:pt x="84869" y="0"/>
                  </a:cubicBezTo>
                  <a:cubicBezTo>
                    <a:pt x="82534" y="778"/>
                    <a:pt x="22594" y="94191"/>
                    <a:pt x="20" y="140118"/>
                  </a:cubicBezTo>
                  <a:cubicBezTo>
                    <a:pt x="-2316" y="144010"/>
                    <a:pt x="203969" y="310595"/>
                    <a:pt x="270914" y="362750"/>
                  </a:cubicBezTo>
                  <a:cubicBezTo>
                    <a:pt x="307501" y="391552"/>
                    <a:pt x="337081" y="423468"/>
                    <a:pt x="365105" y="462390"/>
                  </a:cubicBezTo>
                  <a:cubicBezTo>
                    <a:pt x="436721" y="560472"/>
                    <a:pt x="1101503" y="1538963"/>
                    <a:pt x="1135754" y="1567765"/>
                  </a:cubicBezTo>
                  <a:cubicBezTo>
                    <a:pt x="1151323" y="1579442"/>
                    <a:pt x="1173119" y="1590340"/>
                    <a:pt x="1198808" y="1598903"/>
                  </a:cubicBezTo>
                  <a:cubicBezTo>
                    <a:pt x="1247849" y="1615250"/>
                    <a:pt x="1654969" y="1798181"/>
                    <a:pt x="1805986" y="1859678"/>
                  </a:cubicBezTo>
                  <a:cubicBezTo>
                    <a:pt x="1819219" y="1865127"/>
                    <a:pt x="1823890" y="1869019"/>
                    <a:pt x="1816105" y="1883809"/>
                  </a:cubicBezTo>
                  <a:cubicBezTo>
                    <a:pt x="1798201" y="1916503"/>
                    <a:pt x="1433116" y="2784457"/>
                    <a:pt x="1429224" y="2810924"/>
                  </a:cubicBezTo>
                  <a:cubicBezTo>
                    <a:pt x="1422996" y="2847510"/>
                    <a:pt x="1433895" y="2866971"/>
                    <a:pt x="1468924" y="2879426"/>
                  </a:cubicBezTo>
                  <a:cubicBezTo>
                    <a:pt x="1500061" y="2890324"/>
                    <a:pt x="1533534" y="2892659"/>
                    <a:pt x="1566228" y="2896552"/>
                  </a:cubicBezTo>
                  <a:cubicBezTo>
                    <a:pt x="1584910" y="2898887"/>
                    <a:pt x="1599701" y="2893438"/>
                    <a:pt x="1615270" y="2884875"/>
                  </a:cubicBezTo>
                  <a:cubicBezTo>
                    <a:pt x="1675209" y="2853738"/>
                    <a:pt x="2641245" y="2333744"/>
                    <a:pt x="2751004" y="2263685"/>
                  </a:cubicBezTo>
                  <a:cubicBezTo>
                    <a:pt x="2758010" y="2259014"/>
                    <a:pt x="2764237" y="2253565"/>
                    <a:pt x="2775136" y="2257457"/>
                  </a:cubicBezTo>
                  <a:cubicBezTo>
                    <a:pt x="2859985" y="2293266"/>
                    <a:pt x="3161239" y="2422485"/>
                    <a:pt x="3218065" y="2445838"/>
                  </a:cubicBezTo>
                  <a:cubicBezTo>
                    <a:pt x="3383871" y="2514340"/>
                    <a:pt x="4295417" y="2889545"/>
                    <a:pt x="4347572" y="2909785"/>
                  </a:cubicBezTo>
                  <a:cubicBezTo>
                    <a:pt x="4361583" y="2915234"/>
                    <a:pt x="4370147" y="2912899"/>
                    <a:pt x="4389607" y="2912899"/>
                  </a:cubicBezTo>
                  <a:cubicBezTo>
                    <a:pt x="4425415" y="2906671"/>
                    <a:pt x="4451103" y="2900444"/>
                    <a:pt x="4487690" y="2894995"/>
                  </a:cubicBezTo>
                  <a:cubicBezTo>
                    <a:pt x="4499366" y="2893438"/>
                    <a:pt x="4503258" y="2888767"/>
                    <a:pt x="4504037" y="2877869"/>
                  </a:cubicBezTo>
                  <a:cubicBezTo>
                    <a:pt x="4507151" y="2838947"/>
                    <a:pt x="4510265" y="2800026"/>
                    <a:pt x="4514935" y="2761104"/>
                  </a:cubicBezTo>
                  <a:cubicBezTo>
                    <a:pt x="4514935" y="2751763"/>
                    <a:pt x="4511821" y="2745535"/>
                    <a:pt x="4505594" y="2738530"/>
                  </a:cubicBezTo>
                  <a:close/>
                  <a:moveTo>
                    <a:pt x="2079216" y="1971773"/>
                  </a:moveTo>
                  <a:cubicBezTo>
                    <a:pt x="2206879" y="2024706"/>
                    <a:pt x="2335321" y="2077639"/>
                    <a:pt x="2462984" y="2129794"/>
                  </a:cubicBezTo>
                  <a:cubicBezTo>
                    <a:pt x="2464540" y="2130573"/>
                    <a:pt x="2466876" y="2131351"/>
                    <a:pt x="2471547" y="2134465"/>
                  </a:cubicBezTo>
                  <a:cubicBezTo>
                    <a:pt x="2285501" y="2229434"/>
                    <a:pt x="2101791" y="2322846"/>
                    <a:pt x="1918080" y="2416258"/>
                  </a:cubicBezTo>
                  <a:cubicBezTo>
                    <a:pt x="1914188" y="2407695"/>
                    <a:pt x="1918859" y="2402246"/>
                    <a:pt x="1921194" y="2396019"/>
                  </a:cubicBezTo>
                  <a:cubicBezTo>
                    <a:pt x="1967122" y="2258236"/>
                    <a:pt x="2013828" y="2120453"/>
                    <a:pt x="2059755" y="1983449"/>
                  </a:cubicBezTo>
                  <a:cubicBezTo>
                    <a:pt x="2062091" y="1973329"/>
                    <a:pt x="2063647" y="1965545"/>
                    <a:pt x="2079216" y="1971773"/>
                  </a:cubicBezTo>
                  <a:close/>
                  <a:moveTo>
                    <a:pt x="1562336" y="2787571"/>
                  </a:moveTo>
                  <a:cubicBezTo>
                    <a:pt x="1560001" y="2782122"/>
                    <a:pt x="1564671" y="2776673"/>
                    <a:pt x="1566228" y="2772002"/>
                  </a:cubicBezTo>
                  <a:cubicBezTo>
                    <a:pt x="1679879" y="2489431"/>
                    <a:pt x="1793531" y="2206859"/>
                    <a:pt x="1906404" y="1924288"/>
                  </a:cubicBezTo>
                  <a:cubicBezTo>
                    <a:pt x="1911853" y="1909498"/>
                    <a:pt x="1918080" y="1904827"/>
                    <a:pt x="1932092" y="1913390"/>
                  </a:cubicBezTo>
                  <a:cubicBezTo>
                    <a:pt x="1946882" y="1921953"/>
                    <a:pt x="1972571" y="1921953"/>
                    <a:pt x="1977241" y="1935964"/>
                  </a:cubicBezTo>
                  <a:cubicBezTo>
                    <a:pt x="1981133" y="1947641"/>
                    <a:pt x="1964786" y="1965545"/>
                    <a:pt x="1960894" y="1981892"/>
                  </a:cubicBezTo>
                  <a:cubicBezTo>
                    <a:pt x="1914966" y="2148477"/>
                    <a:pt x="1850357" y="2309612"/>
                    <a:pt x="1790417" y="2465299"/>
                  </a:cubicBezTo>
                  <a:cubicBezTo>
                    <a:pt x="1785747" y="2476976"/>
                    <a:pt x="1789639" y="2480090"/>
                    <a:pt x="1800537" y="2482425"/>
                  </a:cubicBezTo>
                  <a:cubicBezTo>
                    <a:pt x="1848800" y="2492544"/>
                    <a:pt x="1873710" y="2502664"/>
                    <a:pt x="1921973" y="2513562"/>
                  </a:cubicBezTo>
                  <a:cubicBezTo>
                    <a:pt x="1932870" y="2515897"/>
                    <a:pt x="1941433" y="2512005"/>
                    <a:pt x="1950774" y="2507335"/>
                  </a:cubicBezTo>
                  <a:cubicBezTo>
                    <a:pt x="2150832" y="2406917"/>
                    <a:pt x="2366458" y="2291709"/>
                    <a:pt x="2566516" y="2191290"/>
                  </a:cubicBezTo>
                  <a:cubicBezTo>
                    <a:pt x="2579749" y="2185063"/>
                    <a:pt x="2590647" y="2182728"/>
                    <a:pt x="2603880" y="2188955"/>
                  </a:cubicBezTo>
                  <a:cubicBezTo>
                    <a:pt x="2627233" y="2199854"/>
                    <a:pt x="2652143" y="2209195"/>
                    <a:pt x="2677831" y="2220093"/>
                  </a:cubicBezTo>
                  <a:cubicBezTo>
                    <a:pt x="2311968" y="2417036"/>
                    <a:pt x="1972571" y="2580507"/>
                    <a:pt x="1562336" y="2787571"/>
                  </a:cubicBezTo>
                  <a:close/>
                </a:path>
              </a:pathLst>
            </a:custGeom>
            <a:solidFill>
              <a:srgbClr val="1A9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76302" y="3878027"/>
              <a:ext cx="3059241" cy="1813743"/>
            </a:xfrm>
            <a:custGeom>
              <a:rect b="b" l="l" r="r" t="t"/>
              <a:pathLst>
                <a:path extrusionOk="0" h="1813750" w="3059244">
                  <a:moveTo>
                    <a:pt x="114360" y="267897"/>
                  </a:moveTo>
                  <a:cubicBezTo>
                    <a:pt x="122144" y="272568"/>
                    <a:pt x="128371" y="267897"/>
                    <a:pt x="135377" y="264783"/>
                  </a:cubicBezTo>
                  <a:cubicBezTo>
                    <a:pt x="341662" y="177599"/>
                    <a:pt x="548725" y="91193"/>
                    <a:pt x="755010" y="3230"/>
                  </a:cubicBezTo>
                  <a:cubicBezTo>
                    <a:pt x="769801" y="-2998"/>
                    <a:pt x="782256" y="894"/>
                    <a:pt x="796267" y="5565"/>
                  </a:cubicBezTo>
                  <a:cubicBezTo>
                    <a:pt x="997882" y="74845"/>
                    <a:pt x="1199496" y="143347"/>
                    <a:pt x="1401889" y="212628"/>
                  </a:cubicBezTo>
                  <a:cubicBezTo>
                    <a:pt x="1622964" y="288136"/>
                    <a:pt x="1843260" y="364423"/>
                    <a:pt x="2064336" y="439931"/>
                  </a:cubicBezTo>
                  <a:cubicBezTo>
                    <a:pt x="2258166" y="506098"/>
                    <a:pt x="2452774" y="572265"/>
                    <a:pt x="2646604" y="638432"/>
                  </a:cubicBezTo>
                  <a:cubicBezTo>
                    <a:pt x="2779716" y="684359"/>
                    <a:pt x="2913607" y="730287"/>
                    <a:pt x="3046719" y="775436"/>
                  </a:cubicBezTo>
                  <a:cubicBezTo>
                    <a:pt x="3063066" y="780885"/>
                    <a:pt x="3067737" y="789447"/>
                    <a:pt x="3063844" y="805016"/>
                  </a:cubicBezTo>
                  <a:cubicBezTo>
                    <a:pt x="3062288" y="812800"/>
                    <a:pt x="3061509" y="821363"/>
                    <a:pt x="3061509" y="829148"/>
                  </a:cubicBezTo>
                  <a:cubicBezTo>
                    <a:pt x="3058396" y="918668"/>
                    <a:pt x="3057617" y="1008966"/>
                    <a:pt x="3052168" y="1098486"/>
                  </a:cubicBezTo>
                  <a:cubicBezTo>
                    <a:pt x="3049054" y="1142856"/>
                    <a:pt x="3052947" y="1187227"/>
                    <a:pt x="3045941" y="1231598"/>
                  </a:cubicBezTo>
                  <a:cubicBezTo>
                    <a:pt x="3044384" y="1244053"/>
                    <a:pt x="3040491" y="1250280"/>
                    <a:pt x="3028815" y="1255729"/>
                  </a:cubicBezTo>
                  <a:cubicBezTo>
                    <a:pt x="2933068" y="1297765"/>
                    <a:pt x="2837320" y="1340579"/>
                    <a:pt x="2741573" y="1383393"/>
                  </a:cubicBezTo>
                  <a:cubicBezTo>
                    <a:pt x="2645047" y="1426985"/>
                    <a:pt x="2548522" y="1469799"/>
                    <a:pt x="2451218" y="1513391"/>
                  </a:cubicBezTo>
                  <a:cubicBezTo>
                    <a:pt x="2448104" y="1521954"/>
                    <a:pt x="2440319" y="1525067"/>
                    <a:pt x="2432535" y="1528181"/>
                  </a:cubicBezTo>
                  <a:cubicBezTo>
                    <a:pt x="2236370" y="1614587"/>
                    <a:pt x="2040983" y="1704107"/>
                    <a:pt x="1844817" y="1790513"/>
                  </a:cubicBezTo>
                  <a:cubicBezTo>
                    <a:pt x="1836255" y="1794405"/>
                    <a:pt x="1827692" y="1799076"/>
                    <a:pt x="1819129" y="1802968"/>
                  </a:cubicBezTo>
                  <a:cubicBezTo>
                    <a:pt x="1780986" y="1827878"/>
                    <a:pt x="1745178" y="1820094"/>
                    <a:pt x="1704699" y="1804525"/>
                  </a:cubicBezTo>
                  <a:cubicBezTo>
                    <a:pt x="1405002" y="1687760"/>
                    <a:pt x="1105306" y="1572552"/>
                    <a:pt x="805609" y="1457344"/>
                  </a:cubicBezTo>
                  <a:cubicBezTo>
                    <a:pt x="689622" y="1412973"/>
                    <a:pt x="573635" y="1367824"/>
                    <a:pt x="456870" y="1323453"/>
                  </a:cubicBezTo>
                  <a:cubicBezTo>
                    <a:pt x="434296" y="1314890"/>
                    <a:pt x="418727" y="1303214"/>
                    <a:pt x="410943" y="1279082"/>
                  </a:cubicBezTo>
                  <a:cubicBezTo>
                    <a:pt x="403937" y="1257286"/>
                    <a:pt x="393039" y="1237047"/>
                    <a:pt x="384476" y="1215251"/>
                  </a:cubicBezTo>
                  <a:cubicBezTo>
                    <a:pt x="339327" y="1110162"/>
                    <a:pt x="294178" y="1005074"/>
                    <a:pt x="248250" y="900764"/>
                  </a:cubicBezTo>
                  <a:cubicBezTo>
                    <a:pt x="206993" y="805016"/>
                    <a:pt x="165736" y="709269"/>
                    <a:pt x="124479" y="614300"/>
                  </a:cubicBezTo>
                  <a:cubicBezTo>
                    <a:pt x="97234" y="552025"/>
                    <a:pt x="70767" y="489750"/>
                    <a:pt x="44301" y="427476"/>
                  </a:cubicBezTo>
                  <a:cubicBezTo>
                    <a:pt x="38073" y="411907"/>
                    <a:pt x="24840" y="400231"/>
                    <a:pt x="20169" y="383105"/>
                  </a:cubicBezTo>
                  <a:cubicBezTo>
                    <a:pt x="18612" y="365980"/>
                    <a:pt x="9271" y="351189"/>
                    <a:pt x="3043" y="335621"/>
                  </a:cubicBezTo>
                  <a:cubicBezTo>
                    <a:pt x="-849" y="325501"/>
                    <a:pt x="-3184" y="316160"/>
                    <a:pt x="10049" y="310711"/>
                  </a:cubicBezTo>
                  <a:cubicBezTo>
                    <a:pt x="45857" y="295921"/>
                    <a:pt x="79330" y="280352"/>
                    <a:pt x="114360" y="267897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07844" y="4036142"/>
              <a:ext cx="2428711" cy="910764"/>
            </a:xfrm>
            <a:custGeom>
              <a:rect b="b" l="l" r="r" t="t"/>
              <a:pathLst>
                <a:path extrusionOk="0" h="910767" w="2428712">
                  <a:moveTo>
                    <a:pt x="0" y="205531"/>
                  </a:moveTo>
                  <a:cubicBezTo>
                    <a:pt x="77843" y="168944"/>
                    <a:pt x="151016" y="134693"/>
                    <a:pt x="224189" y="100442"/>
                  </a:cubicBezTo>
                  <a:cubicBezTo>
                    <a:pt x="293470" y="68526"/>
                    <a:pt x="362750" y="36611"/>
                    <a:pt x="432031" y="3916"/>
                  </a:cubicBezTo>
                  <a:cubicBezTo>
                    <a:pt x="442929" y="-754"/>
                    <a:pt x="450713" y="-1533"/>
                    <a:pt x="462390" y="3138"/>
                  </a:cubicBezTo>
                  <a:cubicBezTo>
                    <a:pt x="623526" y="62299"/>
                    <a:pt x="784662" y="120681"/>
                    <a:pt x="945019" y="179064"/>
                  </a:cubicBezTo>
                  <a:cubicBezTo>
                    <a:pt x="1176992" y="263913"/>
                    <a:pt x="1408965" y="348762"/>
                    <a:pt x="1640160" y="433612"/>
                  </a:cubicBezTo>
                  <a:cubicBezTo>
                    <a:pt x="1770158" y="481096"/>
                    <a:pt x="1901714" y="524689"/>
                    <a:pt x="2032491" y="568281"/>
                  </a:cubicBezTo>
                  <a:cubicBezTo>
                    <a:pt x="2160153" y="611095"/>
                    <a:pt x="2287817" y="654687"/>
                    <a:pt x="2415480" y="698279"/>
                  </a:cubicBezTo>
                  <a:cubicBezTo>
                    <a:pt x="2425600" y="702171"/>
                    <a:pt x="2432605" y="703728"/>
                    <a:pt x="2428713" y="718518"/>
                  </a:cubicBezTo>
                  <a:cubicBezTo>
                    <a:pt x="2413923" y="778458"/>
                    <a:pt x="2400690" y="839176"/>
                    <a:pt x="2388235" y="899893"/>
                  </a:cubicBezTo>
                  <a:cubicBezTo>
                    <a:pt x="2385121" y="916241"/>
                    <a:pt x="2378894" y="917798"/>
                    <a:pt x="2363325" y="913905"/>
                  </a:cubicBezTo>
                  <a:cubicBezTo>
                    <a:pt x="2145363" y="848517"/>
                    <a:pt x="1926623" y="783907"/>
                    <a:pt x="1708662" y="718518"/>
                  </a:cubicBezTo>
                  <a:cubicBezTo>
                    <a:pt x="1556867" y="673369"/>
                    <a:pt x="1405073" y="627441"/>
                    <a:pt x="1254057" y="581514"/>
                  </a:cubicBezTo>
                  <a:cubicBezTo>
                    <a:pt x="1075017" y="527802"/>
                    <a:pt x="895977" y="474869"/>
                    <a:pt x="717716" y="421935"/>
                  </a:cubicBezTo>
                  <a:cubicBezTo>
                    <a:pt x="569814" y="377564"/>
                    <a:pt x="421911" y="333194"/>
                    <a:pt x="274009" y="288823"/>
                  </a:cubicBezTo>
                  <a:cubicBezTo>
                    <a:pt x="190716" y="263913"/>
                    <a:pt x="107424" y="239782"/>
                    <a:pt x="24132" y="214872"/>
                  </a:cubicBezTo>
                  <a:cubicBezTo>
                    <a:pt x="17904" y="212536"/>
                    <a:pt x="10898" y="209423"/>
                    <a:pt x="0" y="20553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78996" y="4962498"/>
              <a:ext cx="934120" cy="1214351"/>
            </a:xfrm>
            <a:custGeom>
              <a:rect b="b" l="l" r="r" t="t"/>
              <a:pathLst>
                <a:path extrusionOk="0" h="1214356" w="934120">
                  <a:moveTo>
                    <a:pt x="629660" y="157244"/>
                  </a:moveTo>
                  <a:cubicBezTo>
                    <a:pt x="628103" y="145567"/>
                    <a:pt x="610199" y="27245"/>
                    <a:pt x="600080" y="0"/>
                  </a:cubicBezTo>
                  <a:cubicBezTo>
                    <a:pt x="598523" y="2335"/>
                    <a:pt x="596966" y="4670"/>
                    <a:pt x="594631" y="7006"/>
                  </a:cubicBezTo>
                  <a:cubicBezTo>
                    <a:pt x="456848" y="155687"/>
                    <a:pt x="335412" y="316823"/>
                    <a:pt x="206192" y="472509"/>
                  </a:cubicBezTo>
                  <a:cubicBezTo>
                    <a:pt x="193737" y="487299"/>
                    <a:pt x="180504" y="500533"/>
                    <a:pt x="165714" y="512209"/>
                  </a:cubicBezTo>
                  <a:cubicBezTo>
                    <a:pt x="110445" y="555023"/>
                    <a:pt x="55955" y="597837"/>
                    <a:pt x="1464" y="640651"/>
                  </a:cubicBezTo>
                  <a:cubicBezTo>
                    <a:pt x="-2428" y="650770"/>
                    <a:pt x="2243" y="659333"/>
                    <a:pt x="6135" y="667896"/>
                  </a:cubicBezTo>
                  <a:cubicBezTo>
                    <a:pt x="24817" y="706039"/>
                    <a:pt x="44278" y="744182"/>
                    <a:pt x="62960" y="782326"/>
                  </a:cubicBezTo>
                  <a:cubicBezTo>
                    <a:pt x="69966" y="796338"/>
                    <a:pt x="127570" y="843044"/>
                    <a:pt x="139247" y="861726"/>
                  </a:cubicBezTo>
                  <a:cubicBezTo>
                    <a:pt x="170384" y="908432"/>
                    <a:pt x="210863" y="944240"/>
                    <a:pt x="259126" y="971485"/>
                  </a:cubicBezTo>
                  <a:cubicBezTo>
                    <a:pt x="275473" y="980826"/>
                    <a:pt x="286371" y="994838"/>
                    <a:pt x="294934" y="1011185"/>
                  </a:cubicBezTo>
                  <a:cubicBezTo>
                    <a:pt x="318287" y="1056335"/>
                    <a:pt x="343196" y="1099927"/>
                    <a:pt x="376669" y="1138848"/>
                  </a:cubicBezTo>
                  <a:cubicBezTo>
                    <a:pt x="405471" y="1171543"/>
                    <a:pt x="436609" y="1200345"/>
                    <a:pt x="480201" y="1212800"/>
                  </a:cubicBezTo>
                  <a:cubicBezTo>
                    <a:pt x="490321" y="1215913"/>
                    <a:pt x="499662" y="1219027"/>
                    <a:pt x="509781" y="1216692"/>
                  </a:cubicBezTo>
                  <a:cubicBezTo>
                    <a:pt x="572056" y="1205015"/>
                    <a:pt x="635109" y="1194896"/>
                    <a:pt x="697384" y="1183219"/>
                  </a:cubicBezTo>
                  <a:cubicBezTo>
                    <a:pt x="704390" y="1181662"/>
                    <a:pt x="712174" y="1181662"/>
                    <a:pt x="716066" y="1173100"/>
                  </a:cubicBezTo>
                  <a:cubicBezTo>
                    <a:pt x="733192" y="1146633"/>
                    <a:pt x="751096" y="1074238"/>
                    <a:pt x="746425" y="1069568"/>
                  </a:cubicBezTo>
                  <a:cubicBezTo>
                    <a:pt x="732413" y="1057113"/>
                    <a:pt x="720737" y="1039987"/>
                    <a:pt x="699719" y="1035317"/>
                  </a:cubicBezTo>
                  <a:cubicBezTo>
                    <a:pt x="657684" y="1025197"/>
                    <a:pt x="616427" y="1012742"/>
                    <a:pt x="575948" y="997173"/>
                  </a:cubicBezTo>
                  <a:cubicBezTo>
                    <a:pt x="559601" y="990946"/>
                    <a:pt x="534691" y="1001065"/>
                    <a:pt x="528464" y="986275"/>
                  </a:cubicBezTo>
                  <a:cubicBezTo>
                    <a:pt x="523015" y="973042"/>
                    <a:pt x="533913" y="952803"/>
                    <a:pt x="533913" y="934899"/>
                  </a:cubicBezTo>
                  <a:cubicBezTo>
                    <a:pt x="533913" y="899869"/>
                    <a:pt x="539362" y="867175"/>
                    <a:pt x="553374" y="834481"/>
                  </a:cubicBezTo>
                  <a:cubicBezTo>
                    <a:pt x="568942" y="800230"/>
                    <a:pt x="579062" y="762865"/>
                    <a:pt x="595409" y="729392"/>
                  </a:cubicBezTo>
                  <a:cubicBezTo>
                    <a:pt x="614091" y="690471"/>
                    <a:pt x="635109" y="652327"/>
                    <a:pt x="667025" y="621969"/>
                  </a:cubicBezTo>
                  <a:cubicBezTo>
                    <a:pt x="758102" y="535562"/>
                    <a:pt x="848400" y="449935"/>
                    <a:pt x="934806" y="358858"/>
                  </a:cubicBezTo>
                  <a:cubicBezTo>
                    <a:pt x="936363" y="356523"/>
                    <a:pt x="938698" y="354187"/>
                    <a:pt x="940255" y="352630"/>
                  </a:cubicBezTo>
                  <a:cubicBezTo>
                    <a:pt x="917681" y="346403"/>
                    <a:pt x="870975" y="321493"/>
                    <a:pt x="791574" y="293470"/>
                  </a:cubicBezTo>
                  <a:cubicBezTo>
                    <a:pt x="719180" y="267781"/>
                    <a:pt x="637444" y="213291"/>
                    <a:pt x="629660" y="157244"/>
                  </a:cubicBezTo>
                  <a:close/>
                </a:path>
              </a:pathLst>
            </a:custGeom>
            <a:solidFill>
              <a:srgbClr val="BD99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661954" y="3022453"/>
              <a:ext cx="529335" cy="599392"/>
            </a:xfrm>
            <a:custGeom>
              <a:rect b="b" l="l" r="r" t="t"/>
              <a:pathLst>
                <a:path extrusionOk="0" h="599393" w="529334">
                  <a:moveTo>
                    <a:pt x="535732" y="422106"/>
                  </a:moveTo>
                  <a:cubicBezTo>
                    <a:pt x="479685" y="369172"/>
                    <a:pt x="446991" y="470369"/>
                    <a:pt x="424416" y="514739"/>
                  </a:cubicBezTo>
                  <a:cubicBezTo>
                    <a:pt x="421302" y="520967"/>
                    <a:pt x="418189" y="527973"/>
                    <a:pt x="415075" y="534200"/>
                  </a:cubicBezTo>
                  <a:cubicBezTo>
                    <a:pt x="400285" y="553661"/>
                    <a:pt x="387051" y="573122"/>
                    <a:pt x="367591" y="588690"/>
                  </a:cubicBezTo>
                  <a:cubicBezTo>
                    <a:pt x="337232" y="613600"/>
                    <a:pt x="324777" y="596475"/>
                    <a:pt x="286633" y="584798"/>
                  </a:cubicBezTo>
                  <a:cubicBezTo>
                    <a:pt x="249268" y="570008"/>
                    <a:pt x="230586" y="597253"/>
                    <a:pt x="189329" y="571565"/>
                  </a:cubicBezTo>
                  <a:cubicBezTo>
                    <a:pt x="184659" y="570008"/>
                    <a:pt x="151964" y="577014"/>
                    <a:pt x="140288" y="573900"/>
                  </a:cubicBezTo>
                  <a:cubicBezTo>
                    <a:pt x="125498" y="571565"/>
                    <a:pt x="110707" y="548990"/>
                    <a:pt x="102923" y="547434"/>
                  </a:cubicBezTo>
                  <a:cubicBezTo>
                    <a:pt x="78792" y="540428"/>
                    <a:pt x="69451" y="537314"/>
                    <a:pt x="58552" y="516296"/>
                  </a:cubicBezTo>
                  <a:cubicBezTo>
                    <a:pt x="39091" y="477375"/>
                    <a:pt x="37535" y="436896"/>
                    <a:pt x="25858" y="394861"/>
                  </a:cubicBezTo>
                  <a:cubicBezTo>
                    <a:pt x="17295" y="366058"/>
                    <a:pt x="12625" y="337256"/>
                    <a:pt x="4062" y="309233"/>
                  </a:cubicBezTo>
                  <a:cubicBezTo>
                    <a:pt x="-10728" y="257856"/>
                    <a:pt x="18074" y="222048"/>
                    <a:pt x="39091" y="183905"/>
                  </a:cubicBezTo>
                  <a:cubicBezTo>
                    <a:pt x="56217" y="151989"/>
                    <a:pt x="79570" y="123966"/>
                    <a:pt x="99809" y="93607"/>
                  </a:cubicBezTo>
                  <a:cubicBezTo>
                    <a:pt x="106815" y="83487"/>
                    <a:pt x="102145" y="75703"/>
                    <a:pt x="103702" y="60134"/>
                  </a:cubicBezTo>
                  <a:cubicBezTo>
                    <a:pt x="105258" y="47679"/>
                    <a:pt x="106037" y="37560"/>
                    <a:pt x="108372" y="26661"/>
                  </a:cubicBezTo>
                  <a:cubicBezTo>
                    <a:pt x="128611" y="16542"/>
                    <a:pt x="158192" y="19655"/>
                    <a:pt x="179209" y="17320"/>
                  </a:cubicBezTo>
                  <a:cubicBezTo>
                    <a:pt x="239927" y="11093"/>
                    <a:pt x="301424" y="7201"/>
                    <a:pt x="362141" y="1752"/>
                  </a:cubicBezTo>
                  <a:cubicBezTo>
                    <a:pt x="374596" y="195"/>
                    <a:pt x="395614" y="-2141"/>
                    <a:pt x="407291" y="4087"/>
                  </a:cubicBezTo>
                  <a:cubicBezTo>
                    <a:pt x="436871" y="103726"/>
                    <a:pt x="489026" y="207258"/>
                    <a:pt x="513158" y="308454"/>
                  </a:cubicBezTo>
                  <a:cubicBezTo>
                    <a:pt x="518607" y="333364"/>
                    <a:pt x="538846" y="395639"/>
                    <a:pt x="535732" y="422106"/>
                  </a:cubicBezTo>
                  <a:close/>
                </a:path>
              </a:pathLst>
            </a:custGeom>
            <a:solidFill>
              <a:srgbClr val="EEEA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858307" y="541182"/>
              <a:ext cx="124549" cy="77843"/>
            </a:xfrm>
            <a:custGeom>
              <a:rect b="b" l="l" r="r" t="t"/>
              <a:pathLst>
                <a:path extrusionOk="0" h="77843" w="124549">
                  <a:moveTo>
                    <a:pt x="68412" y="9809"/>
                  </a:moveTo>
                  <a:cubicBezTo>
                    <a:pt x="100634" y="15226"/>
                    <a:pt x="124502" y="33022"/>
                    <a:pt x="121723" y="49558"/>
                  </a:cubicBezTo>
                  <a:cubicBezTo>
                    <a:pt x="118943" y="66093"/>
                    <a:pt x="90567" y="75106"/>
                    <a:pt x="58345" y="69689"/>
                  </a:cubicBezTo>
                  <a:cubicBezTo>
                    <a:pt x="26122" y="64271"/>
                    <a:pt x="2254" y="46475"/>
                    <a:pt x="5034" y="29940"/>
                  </a:cubicBezTo>
                  <a:cubicBezTo>
                    <a:pt x="7813" y="13405"/>
                    <a:pt x="36189" y="4392"/>
                    <a:pt x="68412" y="9809"/>
                  </a:cubicBezTo>
                  <a:close/>
                </a:path>
              </a:pathLst>
            </a:custGeom>
            <a:solidFill>
              <a:srgbClr val="F8F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144352" y="575235"/>
              <a:ext cx="116766" cy="62275"/>
            </a:xfrm>
            <a:custGeom>
              <a:rect b="b" l="l" r="r" t="t"/>
              <a:pathLst>
                <a:path extrusionOk="0" h="62274" w="116765">
                  <a:moveTo>
                    <a:pt x="61806" y="2635"/>
                  </a:moveTo>
                  <a:cubicBezTo>
                    <a:pt x="94447" y="4090"/>
                    <a:pt x="120303" y="18849"/>
                    <a:pt x="119556" y="35599"/>
                  </a:cubicBezTo>
                  <a:cubicBezTo>
                    <a:pt x="118809" y="52348"/>
                    <a:pt x="91743" y="64747"/>
                    <a:pt x="59102" y="63292"/>
                  </a:cubicBezTo>
                  <a:cubicBezTo>
                    <a:pt x="26461" y="61837"/>
                    <a:pt x="605" y="47078"/>
                    <a:pt x="1352" y="30329"/>
                  </a:cubicBezTo>
                  <a:cubicBezTo>
                    <a:pt x="2099" y="13579"/>
                    <a:pt x="29165" y="1180"/>
                    <a:pt x="61806" y="2635"/>
                  </a:cubicBezTo>
                  <a:close/>
                </a:path>
              </a:pathLst>
            </a:custGeom>
            <a:solidFill>
              <a:srgbClr val="F8F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74233" y="575677"/>
              <a:ext cx="54490" cy="62275"/>
            </a:xfrm>
            <a:custGeom>
              <a:rect b="b" l="l" r="r" t="t"/>
              <a:pathLst>
                <a:path extrusionOk="0" h="62274" w="54490">
                  <a:moveTo>
                    <a:pt x="57227" y="59522"/>
                  </a:moveTo>
                  <a:cubicBezTo>
                    <a:pt x="34652" y="71977"/>
                    <a:pt x="15192" y="68085"/>
                    <a:pt x="7407" y="50959"/>
                  </a:cubicBezTo>
                  <a:cubicBezTo>
                    <a:pt x="-3491" y="37726"/>
                    <a:pt x="-1156" y="23714"/>
                    <a:pt x="6629" y="10481"/>
                  </a:cubicBezTo>
                  <a:cubicBezTo>
                    <a:pt x="19862" y="361"/>
                    <a:pt x="33095" y="-5088"/>
                    <a:pt x="47886" y="6589"/>
                  </a:cubicBezTo>
                  <a:cubicBezTo>
                    <a:pt x="58784" y="22157"/>
                    <a:pt x="64233" y="40061"/>
                    <a:pt x="57227" y="59522"/>
                  </a:cubicBezTo>
                  <a:close/>
                </a:path>
              </a:pathLst>
            </a:custGeom>
            <a:solidFill>
              <a:srgbClr val="0605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890834" y="546081"/>
              <a:ext cx="54490" cy="62275"/>
            </a:xfrm>
            <a:custGeom>
              <a:rect b="b" l="l" r="r" t="t"/>
              <a:pathLst>
                <a:path extrusionOk="0" h="62274" w="54490">
                  <a:moveTo>
                    <a:pt x="50258" y="63432"/>
                  </a:moveTo>
                  <a:cubicBezTo>
                    <a:pt x="33910" y="72774"/>
                    <a:pt x="18342" y="61876"/>
                    <a:pt x="1995" y="62654"/>
                  </a:cubicBezTo>
                  <a:cubicBezTo>
                    <a:pt x="-3454" y="42415"/>
                    <a:pt x="2773" y="25289"/>
                    <a:pt x="14450" y="9721"/>
                  </a:cubicBezTo>
                  <a:cubicBezTo>
                    <a:pt x="29240" y="-4291"/>
                    <a:pt x="37024" y="-3513"/>
                    <a:pt x="57264" y="14391"/>
                  </a:cubicBezTo>
                  <a:cubicBezTo>
                    <a:pt x="62713" y="32295"/>
                    <a:pt x="61156" y="48642"/>
                    <a:pt x="50258" y="63432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68033">
            <a:off x="5880538" y="4381451"/>
            <a:ext cx="2189703" cy="8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03" y="3083119"/>
            <a:ext cx="30289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86403" y="6117712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dataset </a:t>
            </a: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très vide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76% de NaN</a:t>
            </a:r>
            <a:endParaRPr/>
          </a:p>
        </p:txBody>
      </p:sp>
      <p:grpSp>
        <p:nvGrpSpPr>
          <p:cNvPr id="138" name="Google Shape;138;p3"/>
          <p:cNvGrpSpPr/>
          <p:nvPr/>
        </p:nvGrpSpPr>
        <p:grpSpPr>
          <a:xfrm>
            <a:off x="7750948" y="2259465"/>
            <a:ext cx="3979626" cy="1523016"/>
            <a:chOff x="577214" y="3235737"/>
            <a:chExt cx="3839880" cy="1523016"/>
          </a:xfrm>
        </p:grpSpPr>
        <p:sp>
          <p:nvSpPr>
            <p:cNvPr id="139" name="Google Shape;139;p3"/>
            <p:cNvSpPr txBox="1"/>
            <p:nvPr/>
          </p:nvSpPr>
          <p:spPr>
            <a:xfrm>
              <a:off x="1464767" y="3558424"/>
              <a:ext cx="295232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Souvent qualitatives 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 nom du produit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Code barre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Marque, emballage,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Pays d’origine, pays de vente, etc.</a:t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577214" y="3235737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Des données générales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aissez-vous les familles de fromages ? - Foodette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24" y="928048"/>
            <a:ext cx="4931177" cy="2602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 teste des variétés de céréales insolites - YouTube"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24" y="3848669"/>
            <a:ext cx="4937454" cy="2777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quettes plats cuisinés assortis 300g Belle France - lot de 8 plats  cuisinésassortis"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3224" y="3848669"/>
            <a:ext cx="4153135" cy="277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3016155" y="254367"/>
            <a:ext cx="5769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Idée d’application pour le </a:t>
            </a:r>
            <a:r>
              <a:rPr b="1" i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Santé publique France 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6244855" y="1070339"/>
            <a:ext cx="541691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d’</a:t>
            </a:r>
            <a:r>
              <a:rPr b="1" i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produit de mon garde-manger,</a:t>
            </a:r>
            <a:r>
              <a:rPr i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trouver parmi l’ensemble des produits vendus en France </a:t>
            </a:r>
            <a:r>
              <a:rPr b="1" i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quelques produis les plus proches </a:t>
            </a:r>
            <a:r>
              <a:rPr i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terme de qualité nutrionnelle.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323529" y="339509"/>
            <a:ext cx="11573197" cy="1079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fr-FR"/>
              <a:t>Nettoyage des données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462250" y="33950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75438" y="433837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941297" y="1416794"/>
            <a:ext cx="97483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 aux seuls produits vendus en France (métopolitaine + DOM/TOM)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 de modification sur la taux de NaN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01103" y="67726"/>
            <a:ext cx="4063388" cy="892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454489" y="597050"/>
            <a:ext cx="11573197" cy="661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fr-FR" sz="3600"/>
              <a:t>Nettoyage des données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462250" y="33950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475438" y="433837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002258" y="1357233"/>
            <a:ext cx="97483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 aux features ayant 40 % de remplissage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Elimination de colonnes inutiles parmi les colonnes qualitatives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36" y="2892742"/>
            <a:ext cx="27241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387" y="2652235"/>
            <a:ext cx="6451317" cy="336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1433534" y="487673"/>
            <a:ext cx="11573197" cy="661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fr-FR" sz="3600"/>
              <a:t>Nettoyage des données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462250" y="33950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475438" y="433837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75438" y="1357233"/>
            <a:ext cx="102752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Suppression des outliers par une fonction supprimant les données aberrantes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Elimination de colonnes inutiles parmi les colonnes qualitatives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(les features quantitatives restantes sont pertinentes pour notre application)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suppression des lignes contenant que des NaN pour ces valeurs quantitatives pertinentes.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50" y="3189920"/>
            <a:ext cx="2901315" cy="307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1433534" y="487673"/>
            <a:ext cx="11573197" cy="661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fr-FR" sz="3600"/>
              <a:t>Nettoyage des données – travail d’imputation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462250" y="33950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475438" y="433837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0" y="2884141"/>
            <a:ext cx="27241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59055" y="5770216"/>
            <a:ext cx="4215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 taux de remplissage de 82.41%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5711200" y="2884141"/>
            <a:ext cx="580710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energy_100g 11.0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proteins_100g 14.0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saturated-fat_100g 16.0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sugars_100g 16.0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sodium_100g 16.0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salt_100g 16.0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nutriiont-score-uk</a:t>
            </a: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_100g 17.0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nutrition-score-fr_100g 17.0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additives_n 29.0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ingredients_from_palm_oil_n 29.0 ingredients_that_may_be_from_palm_oil_n 29.0 fat_100g 37.0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fiber_100g 38.0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carbohydrates_100g 38.0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1074420" y="1501539"/>
            <a:ext cx="104438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Imputation par une fonction faisant les moyenne des variables pertinentes pour les individus ayant 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même product_name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taux de remplissage baisse, mais assez peu.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S’il est fort, il est encore important pour les variables quantitatives retenues.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462250" y="339509"/>
            <a:ext cx="958096" cy="958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475438" y="433837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1637951" y="721345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travail d’imputation – suite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298" y="2590793"/>
            <a:ext cx="3295142" cy="315007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623232" y="5641111"/>
            <a:ext cx="109455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 taux de remplissage du dataset est de 92.42%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Avec quelques données catégorielle encore en Nan. Mais toutes les valeurs quantitatives pertinentes sont bien imputées à 100%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6835" y="2762585"/>
            <a:ext cx="30289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1420346" y="1390201"/>
            <a:ext cx="103797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impute par la méthode KNN Imputer de scikitlearn. Il faut d’abord choisir les lignes complètes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notre dataframe pour pouvoir entrainer le modèle.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 - COLOR - 0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- 0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 - COLOR - 0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