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43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8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22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1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79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36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2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99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0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1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5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5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59758C-A112-42A3-BE09-975A87A17DD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28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проекта</a:t>
            </a:r>
            <a:br>
              <a:rPr lang="ru-RU" dirty="0" smtClean="0"/>
            </a:br>
            <a:r>
              <a:rPr lang="ru-RU" dirty="0" smtClean="0"/>
              <a:t>Игра </a:t>
            </a:r>
            <a:r>
              <a:rPr lang="en-US" dirty="0" smtClean="0"/>
              <a:t>‘</a:t>
            </a:r>
            <a:r>
              <a:rPr lang="en-US" dirty="0" err="1" smtClean="0"/>
              <a:t>Daggerfall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02200" y="5545138"/>
            <a:ext cx="9144000" cy="1655762"/>
          </a:xfrm>
        </p:spPr>
        <p:txBody>
          <a:bodyPr/>
          <a:lstStyle/>
          <a:p>
            <a:r>
              <a:rPr lang="ru-RU" dirty="0" smtClean="0"/>
              <a:t>Автор: Ефимов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4488464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- игра под названием </a:t>
            </a:r>
            <a:r>
              <a:rPr lang="ru-RU" dirty="0" err="1"/>
              <a:t>Daggerfall</a:t>
            </a:r>
            <a:r>
              <a:rPr lang="ru-RU" dirty="0"/>
              <a:t>, пошаговая РПГ. Игрок непрерывно сражается с врагами, может атаковать и использовать различные способности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После победы над врагом игрок становится сильнее, но сложность врагов повышается.</a:t>
            </a:r>
            <a:endParaRPr lang="ru-RU" dirty="0"/>
          </a:p>
        </p:txBody>
      </p:sp>
      <p:pic>
        <p:nvPicPr>
          <p:cNvPr id="1026" name="Picture 2" descr="Зеленый пиксельный фон (189 фото) 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12" y="2504353"/>
            <a:ext cx="4572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2189" y="759701"/>
            <a:ext cx="8761413" cy="706964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706"/>
            <a:ext cx="607943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Главное меню содержит две кнопки - начать новую игру и загрузить игру. В правом нижнем углу окна можно видеть лучший </a:t>
            </a:r>
            <a:r>
              <a:rPr lang="ru-RU" dirty="0" smtClean="0"/>
              <a:t>результат (в процессе).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34" y="477144"/>
            <a:ext cx="57054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39" y="307250"/>
            <a:ext cx="4486400" cy="1325563"/>
          </a:xfrm>
        </p:spPr>
        <p:txBody>
          <a:bodyPr/>
          <a:lstStyle/>
          <a:p>
            <a:r>
              <a:rPr lang="ru-RU" dirty="0" smtClean="0"/>
              <a:t>Меню с игровым процессом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139" y="2183434"/>
            <a:ext cx="42903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ru-RU" dirty="0"/>
              <a:t>с игровым процессом состоит из пяти частей: меню с выбором действия, характеристики игрока, иконка врага, характеристики врага, лог действий. Доступные действия: атаковать, использовать способности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39" y="662609"/>
            <a:ext cx="6687143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4904101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Противник и игрок поочерёдно выполняют свои ходы: атакуют врага или используют способности. При победе над противником игрок получает улучшение характеристик, после чего появляется новый враг который сильнее предыдущего.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92" y="2291916"/>
            <a:ext cx="51149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Исцеление - </a:t>
            </a:r>
            <a:r>
              <a:rPr lang="ru-RU" dirty="0"/>
              <a:t>восполняет существу 20% от максимального запаса здоровья</a:t>
            </a:r>
            <a:endParaRPr lang="ru-RU" dirty="0" smtClean="0"/>
          </a:p>
          <a:p>
            <a:r>
              <a:rPr lang="ru-RU" dirty="0" smtClean="0"/>
              <a:t>Блок - </a:t>
            </a:r>
            <a:r>
              <a:rPr lang="ru-RU" dirty="0"/>
              <a:t>накладывает на существо эффект "блок". Этот эффект снижает урон от следующей атаки по существу на 50%</a:t>
            </a:r>
          </a:p>
        </p:txBody>
      </p:sp>
    </p:spTree>
    <p:extLst>
      <p:ext uri="{BB962C8B-B14F-4D97-AF65-F5344CB8AC3E}">
        <p14:creationId xmlns:p14="http://schemas.microsoft.com/office/powerpoint/2010/main" val="36791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Джестер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Базовая атака – 5</a:t>
            </a:r>
          </a:p>
          <a:p>
            <a:r>
              <a:rPr lang="ru-RU" dirty="0" smtClean="0"/>
              <a:t>Базовое здоровье – 5</a:t>
            </a:r>
          </a:p>
          <a:p>
            <a:r>
              <a:rPr lang="ru-RU" dirty="0" smtClean="0"/>
              <a:t>Доступные способности – исцеление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5628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Базовая атака – 2</a:t>
            </a:r>
          </a:p>
          <a:p>
            <a:r>
              <a:rPr lang="ru-RU" dirty="0" smtClean="0"/>
              <a:t>Базовое здоровье – 20</a:t>
            </a:r>
          </a:p>
          <a:p>
            <a:r>
              <a:rPr lang="ru-RU" dirty="0" smtClean="0"/>
              <a:t>Доступные способности: исцеление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6906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Каменный </a:t>
            </a:r>
            <a:r>
              <a:rPr lang="ru-RU" dirty="0" err="1" smtClean="0"/>
              <a:t>голем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Базовая атака – 1</a:t>
            </a:r>
          </a:p>
          <a:p>
            <a:r>
              <a:rPr lang="ru-RU" dirty="0" smtClean="0"/>
              <a:t>Базовое здоровье – 30</a:t>
            </a:r>
          </a:p>
          <a:p>
            <a:r>
              <a:rPr lang="ru-RU" dirty="0" smtClean="0"/>
              <a:t>Доступные способности – исцеление, блок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5628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203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 (конференц-зал)</vt:lpstr>
      <vt:lpstr>Презентация проекта Игра ‘Daggerfall’</vt:lpstr>
      <vt:lpstr>Описание</vt:lpstr>
      <vt:lpstr>Главное меню</vt:lpstr>
      <vt:lpstr>Меню с игровым процессом</vt:lpstr>
      <vt:lpstr>Игровой процесс</vt:lpstr>
      <vt:lpstr>Способности</vt:lpstr>
      <vt:lpstr>Джестер</vt:lpstr>
      <vt:lpstr>Гриб</vt:lpstr>
      <vt:lpstr>Каменный голем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Игра ‘Daggerfall’</dc:title>
  <dc:creator>11</dc:creator>
  <cp:lastModifiedBy>Пользователь Windows</cp:lastModifiedBy>
  <cp:revision>4</cp:revision>
  <dcterms:created xsi:type="dcterms:W3CDTF">2022-11-07T19:24:00Z</dcterms:created>
  <dcterms:modified xsi:type="dcterms:W3CDTF">2022-11-10T14:28:01Z</dcterms:modified>
</cp:coreProperties>
</file>