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4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8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22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1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79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36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2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0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99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0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1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5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59758C-A112-42A3-BE09-975A87A17DDF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5F47EE3-B55A-403E-B5F8-B6F6E58D59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28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проекта</a:t>
            </a:r>
            <a:br>
              <a:rPr lang="ru-RU" dirty="0" smtClean="0"/>
            </a:br>
            <a:r>
              <a:rPr lang="ru-RU" dirty="0" smtClean="0"/>
              <a:t>Игра </a:t>
            </a:r>
            <a:r>
              <a:rPr lang="en-US" dirty="0" smtClean="0"/>
              <a:t>‘</a:t>
            </a:r>
            <a:r>
              <a:rPr lang="en-US" dirty="0" err="1" smtClean="0"/>
              <a:t>Daggerfall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02200" y="5545138"/>
            <a:ext cx="9144000" cy="1655762"/>
          </a:xfrm>
        </p:spPr>
        <p:txBody>
          <a:bodyPr/>
          <a:lstStyle/>
          <a:p>
            <a:r>
              <a:rPr lang="ru-RU" dirty="0" smtClean="0"/>
              <a:t>Автор: Ефимов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2</a:t>
            </a:r>
          </a:p>
          <a:p>
            <a:r>
              <a:rPr lang="ru-RU" dirty="0" smtClean="0"/>
              <a:t>Базовое здоровье – 20</a:t>
            </a:r>
          </a:p>
          <a:p>
            <a:r>
              <a:rPr lang="ru-RU" dirty="0" smtClean="0"/>
              <a:t>Доступные способности: исцеление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69068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Каменный </a:t>
            </a:r>
            <a:r>
              <a:rPr lang="ru-RU" dirty="0" err="1" smtClean="0"/>
              <a:t>голем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1</a:t>
            </a:r>
          </a:p>
          <a:p>
            <a:r>
              <a:rPr lang="ru-RU" dirty="0" smtClean="0"/>
              <a:t>Базовое здоровье – 30</a:t>
            </a:r>
          </a:p>
          <a:p>
            <a:r>
              <a:rPr lang="ru-RU" dirty="0" smtClean="0"/>
              <a:t>Доступные способности – исцеление, блок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5628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Базовое здоровье: 20</a:t>
            </a:r>
          </a:p>
          <a:p>
            <a:r>
              <a:rPr lang="ru-RU" dirty="0" smtClean="0"/>
              <a:t>Базовый урон: 4</a:t>
            </a:r>
          </a:p>
          <a:p>
            <a:r>
              <a:rPr lang="ru-RU" dirty="0" smtClean="0"/>
              <a:t>Доступные способности: исцеление</a:t>
            </a:r>
          </a:p>
          <a:p>
            <a:pPr marL="0" indent="0">
              <a:buNone/>
            </a:pPr>
            <a:r>
              <a:rPr lang="ru-RU" dirty="0" smtClean="0"/>
              <a:t>При победе над противников урон и здоровье игрока увеличиваются на 20%</a:t>
            </a:r>
          </a:p>
        </p:txBody>
      </p:sp>
    </p:spTree>
    <p:extLst>
      <p:ext uri="{BB962C8B-B14F-4D97-AF65-F5344CB8AC3E}">
        <p14:creationId xmlns:p14="http://schemas.microsoft.com/office/powerpoint/2010/main" val="20138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- игра под названием </a:t>
            </a:r>
            <a:r>
              <a:rPr lang="ru-RU" dirty="0" err="1"/>
              <a:t>Daggerfall</a:t>
            </a:r>
            <a:r>
              <a:rPr lang="ru-RU" dirty="0"/>
              <a:t>, пошаговая РПГ. Игрок непрерывно сражается с врагами, может атаковать и использовать различные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3460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содержит два окна: главное меню и меню с игровым процессом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7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2189" y="759701"/>
            <a:ext cx="8761413" cy="706964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706"/>
            <a:ext cx="607943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Главное меню содержит две кнопки - начать новую игру и загрузить игру. В правом нижнем углу окна можно видеть лучший </a:t>
            </a:r>
            <a:r>
              <a:rPr lang="ru-RU" dirty="0" smtClean="0"/>
              <a:t>результат (в процессе).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35" y="1113183"/>
            <a:ext cx="4678017" cy="50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39" y="307250"/>
            <a:ext cx="4486400" cy="1325563"/>
          </a:xfrm>
        </p:spPr>
        <p:txBody>
          <a:bodyPr/>
          <a:lstStyle/>
          <a:p>
            <a:r>
              <a:rPr lang="ru-RU" dirty="0" smtClean="0"/>
              <a:t>Меню с игровым процессом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8139" y="2183434"/>
            <a:ext cx="42903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ru-RU" dirty="0"/>
              <a:t>с игровым процессом состоит из пяти частей: меню с выбором действия, характеристики игрока, иконка врага, характеристики врага, лог действий. Доступные действия: атаковать, использовать способности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39" y="662609"/>
            <a:ext cx="6687143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Противник и игрок поочерёдно выполняют свои ходы: атакуют врага или используют способности. При победе над противником игрок получает улучшение характеристик, после чего появляется новый враг который сильнее предыдущего.</a:t>
            </a:r>
          </a:p>
        </p:txBody>
      </p:sp>
    </p:spTree>
    <p:extLst>
      <p:ext uri="{BB962C8B-B14F-4D97-AF65-F5344CB8AC3E}">
        <p14:creationId xmlns:p14="http://schemas.microsoft.com/office/powerpoint/2010/main" val="4263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Исцеление - </a:t>
            </a:r>
            <a:r>
              <a:rPr lang="ru-RU" dirty="0"/>
              <a:t>восполняет существу 20% от максимального запаса здоровья</a:t>
            </a:r>
            <a:endParaRPr lang="ru-RU" dirty="0" smtClean="0"/>
          </a:p>
          <a:p>
            <a:r>
              <a:rPr lang="ru-RU" dirty="0" smtClean="0"/>
              <a:t>Блок - </a:t>
            </a:r>
            <a:r>
              <a:rPr lang="ru-RU" dirty="0"/>
              <a:t>накладывает на существо эффект "блок". Этот эффект снижает урон от следующей атаки по существу на 50%</a:t>
            </a:r>
          </a:p>
        </p:txBody>
      </p:sp>
    </p:spTree>
    <p:extLst>
      <p:ext uri="{BB962C8B-B14F-4D97-AF65-F5344CB8AC3E}">
        <p14:creationId xmlns:p14="http://schemas.microsoft.com/office/powerpoint/2010/main" val="36791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Урон и здоровье противников зависят от количества побеждённых ранее противников</a:t>
            </a:r>
            <a:r>
              <a:rPr lang="ru-RU" dirty="0"/>
              <a:t>, </a:t>
            </a:r>
            <a:r>
              <a:rPr lang="ru-RU" dirty="0" smtClean="0"/>
              <a:t>считаются </a:t>
            </a:r>
            <a:r>
              <a:rPr lang="ru-RU" dirty="0"/>
              <a:t>по формуле: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базовое </a:t>
            </a:r>
            <a:r>
              <a:rPr lang="ru-RU" dirty="0"/>
              <a:t>значение * </a:t>
            </a:r>
            <a:r>
              <a:rPr lang="ru-RU" dirty="0" smtClean="0"/>
              <a:t>1.25 ^ кол-во </a:t>
            </a:r>
            <a:r>
              <a:rPr lang="ru-RU" dirty="0"/>
              <a:t>побеждённых соперников</a:t>
            </a:r>
          </a:p>
        </p:txBody>
      </p:sp>
    </p:spTree>
    <p:extLst>
      <p:ext uri="{BB962C8B-B14F-4D97-AF65-F5344CB8AC3E}">
        <p14:creationId xmlns:p14="http://schemas.microsoft.com/office/powerpoint/2010/main" val="36187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Джестер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Базовая атака – 5</a:t>
            </a:r>
          </a:p>
          <a:p>
            <a:r>
              <a:rPr lang="ru-RU" dirty="0" smtClean="0"/>
              <a:t>Базовое здоровье – 5</a:t>
            </a:r>
          </a:p>
          <a:p>
            <a:r>
              <a:rPr lang="ru-RU" dirty="0" smtClean="0"/>
              <a:t>Доступные способности – исцеление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5628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266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Ион (конференц-зал)</vt:lpstr>
      <vt:lpstr>Презентация проекта Игра ‘Daggerfall’</vt:lpstr>
      <vt:lpstr>Описание</vt:lpstr>
      <vt:lpstr>Техническое задание</vt:lpstr>
      <vt:lpstr>Главное меню</vt:lpstr>
      <vt:lpstr>Меню с игровым процессом</vt:lpstr>
      <vt:lpstr>Игровой процесс</vt:lpstr>
      <vt:lpstr>Способности</vt:lpstr>
      <vt:lpstr>Противники</vt:lpstr>
      <vt:lpstr>Джестер</vt:lpstr>
      <vt:lpstr>Гриб</vt:lpstr>
      <vt:lpstr>Каменный голем</vt:lpstr>
      <vt:lpstr>Игрок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Игра ‘Daggerfall’</dc:title>
  <dc:creator>11</dc:creator>
  <cp:lastModifiedBy>11</cp:lastModifiedBy>
  <cp:revision>3</cp:revision>
  <dcterms:created xsi:type="dcterms:W3CDTF">2022-11-07T19:24:00Z</dcterms:created>
  <dcterms:modified xsi:type="dcterms:W3CDTF">2022-11-07T20:22:06Z</dcterms:modified>
</cp:coreProperties>
</file>