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0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63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8559758C-A112-42A3-BE09-975A87A17DDF}" type="datetimeFigureOut">
              <a:rPr lang="ru-RU" smtClean="0"/>
              <a:t>20.11.2022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45F47EE3-B55A-403E-B5F8-B6F6E58D59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2691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9758C-A112-42A3-BE09-975A87A17DDF}" type="datetimeFigureOut">
              <a:rPr lang="ru-RU" smtClean="0"/>
              <a:t>20.11.2022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47EE3-B55A-403E-B5F8-B6F6E58D59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0435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9758C-A112-42A3-BE09-975A87A17DDF}" type="datetimeFigureOut">
              <a:rPr lang="ru-RU" smtClean="0"/>
              <a:t>20.11.2022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47EE3-B55A-403E-B5F8-B6F6E58D59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18818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9758C-A112-42A3-BE09-975A87A17DDF}" type="datetimeFigureOut">
              <a:rPr lang="ru-RU" smtClean="0"/>
              <a:t>20.11.2022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47EE3-B55A-403E-B5F8-B6F6E58D59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73222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9758C-A112-42A3-BE09-975A87A17DDF}" type="datetimeFigureOut">
              <a:rPr lang="ru-RU" smtClean="0"/>
              <a:t>20.11.2022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47EE3-B55A-403E-B5F8-B6F6E58D59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18175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9758C-A112-42A3-BE09-975A87A17DDF}" type="datetimeFigureOut">
              <a:rPr lang="ru-RU" smtClean="0"/>
              <a:t>20.11.2022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47EE3-B55A-403E-B5F8-B6F6E58D59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77794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9758C-A112-42A3-BE09-975A87A17DDF}" type="datetimeFigureOut">
              <a:rPr lang="ru-RU" smtClean="0"/>
              <a:t>20.11.2022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47EE3-B55A-403E-B5F8-B6F6E58D59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87365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8559758C-A112-42A3-BE09-975A87A17DDF}" type="datetimeFigureOut">
              <a:rPr lang="ru-RU" smtClean="0"/>
              <a:t>20.11.2022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47EE3-B55A-403E-B5F8-B6F6E58D59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7296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8559758C-A112-42A3-BE09-975A87A17DDF}" type="datetimeFigureOut">
              <a:rPr lang="ru-RU" smtClean="0"/>
              <a:t>20.11.2022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47EE3-B55A-403E-B5F8-B6F6E58D59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7791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9758C-A112-42A3-BE09-975A87A17DDF}" type="datetimeFigureOut">
              <a:rPr lang="ru-RU" smtClean="0"/>
              <a:t>20.11.2022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47EE3-B55A-403E-B5F8-B6F6E58D59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6501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9758C-A112-42A3-BE09-975A87A17DDF}" type="datetimeFigureOut">
              <a:rPr lang="ru-RU" smtClean="0"/>
              <a:t>20.11.2022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47EE3-B55A-403E-B5F8-B6F6E58D59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9323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9758C-A112-42A3-BE09-975A87A17DDF}" type="datetimeFigureOut">
              <a:rPr lang="ru-RU" smtClean="0"/>
              <a:t>20.11.2022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47EE3-B55A-403E-B5F8-B6F6E58D59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8990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9758C-A112-42A3-BE09-975A87A17DDF}" type="datetimeFigureOut">
              <a:rPr lang="ru-RU" smtClean="0"/>
              <a:t>20.11.2022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47EE3-B55A-403E-B5F8-B6F6E58D59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574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9758C-A112-42A3-BE09-975A87A17DDF}" type="datetimeFigureOut">
              <a:rPr lang="ru-RU" smtClean="0"/>
              <a:t>20.11.2022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47EE3-B55A-403E-B5F8-B6F6E58D59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0006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9758C-A112-42A3-BE09-975A87A17DDF}" type="datetimeFigureOut">
              <a:rPr lang="ru-RU" smtClean="0"/>
              <a:t>20.11.2022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47EE3-B55A-403E-B5F8-B6F6E58D59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6612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9758C-A112-42A3-BE09-975A87A17DDF}" type="datetimeFigureOut">
              <a:rPr lang="ru-RU" smtClean="0"/>
              <a:t>20.11.2022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47EE3-B55A-403E-B5F8-B6F6E58D59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3510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9758C-A112-42A3-BE09-975A87A17DDF}" type="datetimeFigureOut">
              <a:rPr lang="ru-RU" smtClean="0"/>
              <a:t>20.11.2022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47EE3-B55A-403E-B5F8-B6F6E58D59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3055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8559758C-A112-42A3-BE09-975A87A17DDF}" type="datetimeFigureOut">
              <a:rPr lang="ru-RU" smtClean="0"/>
              <a:t>20.11.2022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45F47EE3-B55A-403E-B5F8-B6F6E58D59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7285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Презентация проекта</a:t>
            </a:r>
            <a:br>
              <a:rPr lang="ru-RU" dirty="0" smtClean="0"/>
            </a:br>
            <a:r>
              <a:rPr lang="ru-RU" dirty="0" smtClean="0"/>
              <a:t>Игра </a:t>
            </a:r>
            <a:r>
              <a:rPr lang="en-US" dirty="0" smtClean="0"/>
              <a:t>‘</a:t>
            </a:r>
            <a:r>
              <a:rPr lang="en-US" dirty="0" err="1" smtClean="0"/>
              <a:t>Daggerfall</a:t>
            </a:r>
            <a:r>
              <a:rPr lang="en-US" dirty="0" smtClean="0"/>
              <a:t>’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902200" y="5545138"/>
            <a:ext cx="9144000" cy="1655762"/>
          </a:xfrm>
        </p:spPr>
        <p:txBody>
          <a:bodyPr/>
          <a:lstStyle/>
          <a:p>
            <a:r>
              <a:rPr lang="ru-RU" dirty="0" smtClean="0"/>
              <a:t>Автор: Ефимов Роман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14537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54955" y="2603500"/>
            <a:ext cx="4488464" cy="341630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Приложение - игра под названием </a:t>
            </a:r>
            <a:r>
              <a:rPr lang="ru-RU" dirty="0" err="1"/>
              <a:t>Daggerfall</a:t>
            </a:r>
            <a:r>
              <a:rPr lang="ru-RU" dirty="0"/>
              <a:t>, пошаговая РПГ. Игрок непрерывно сражается с врагами, может атаковать и использовать различные способности</a:t>
            </a:r>
            <a:r>
              <a:rPr lang="ru-RU" dirty="0" smtClean="0"/>
              <a:t>.</a:t>
            </a:r>
            <a:br>
              <a:rPr lang="ru-RU" dirty="0" smtClean="0"/>
            </a:br>
            <a:r>
              <a:rPr lang="ru-RU" dirty="0" smtClean="0"/>
              <a:t>После победы над врагом игрок становится сильнее, но сложность врагов повышается.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020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2189" y="759701"/>
            <a:ext cx="8761413" cy="706964"/>
          </a:xfrm>
        </p:spPr>
        <p:txBody>
          <a:bodyPr/>
          <a:lstStyle/>
          <a:p>
            <a:r>
              <a:rPr lang="ru-RU" dirty="0" smtClean="0"/>
              <a:t>Главное меню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183706"/>
            <a:ext cx="6079435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Главное меню содержит две кнопки - начать новую игру и загрузить игру. В правом нижнем углу окна можно видеть лучший </a:t>
            </a:r>
            <a:r>
              <a:rPr lang="ru-RU" dirty="0" smtClean="0"/>
              <a:t>результат (в процессе).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1334" y="477144"/>
            <a:ext cx="5705475" cy="605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361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8139" y="307250"/>
            <a:ext cx="4486400" cy="1325563"/>
          </a:xfrm>
        </p:spPr>
        <p:txBody>
          <a:bodyPr/>
          <a:lstStyle/>
          <a:p>
            <a:r>
              <a:rPr lang="ru-RU" dirty="0" smtClean="0"/>
              <a:t>Меню с игровым процессом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48139" y="2183434"/>
            <a:ext cx="4290391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Меню </a:t>
            </a:r>
            <a:r>
              <a:rPr lang="ru-RU" dirty="0"/>
              <a:t>с игровым процессом состоит из пяти частей: меню с выбором действия, характеристики игрока, иконка врага, характеристики врага, лог действий. Доступные действия: атаковать, </a:t>
            </a:r>
            <a:r>
              <a:rPr lang="ru-RU" dirty="0" smtClean="0"/>
              <a:t>исцелиться, умереть (закончить игру)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539" y="1632813"/>
            <a:ext cx="6210300" cy="452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331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Игровой процесс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54954" y="2603500"/>
            <a:ext cx="4904101" cy="341630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Противник и игрок поочерёдно выполняют свои ходы: атакуют врага или используют способности. При победе над противником игрок получает улучшение характеристик, после чего появляется новый враг который сильнее предыдущего.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1129" y="2603500"/>
            <a:ext cx="5057775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462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Способности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Атака – атакует врага</a:t>
            </a:r>
            <a:endParaRPr lang="ru-RU" dirty="0"/>
          </a:p>
          <a:p>
            <a:r>
              <a:rPr lang="ru-RU" dirty="0" smtClean="0"/>
              <a:t>Исцеление </a:t>
            </a:r>
            <a:r>
              <a:rPr lang="ru-RU" dirty="0" smtClean="0"/>
              <a:t>- </a:t>
            </a:r>
            <a:r>
              <a:rPr lang="ru-RU" dirty="0"/>
              <a:t>восполняет существу 20% от максимального запаса здоровья</a:t>
            </a:r>
            <a:endParaRPr lang="ru-RU" dirty="0" smtClean="0"/>
          </a:p>
          <a:p>
            <a:r>
              <a:rPr lang="ru-RU" dirty="0" smtClean="0"/>
              <a:t>Блок - </a:t>
            </a:r>
            <a:r>
              <a:rPr lang="ru-RU" dirty="0"/>
              <a:t>накладывает на существо эффект "блок". Этот эффект снижает урон от следующей атаки по существу на 50%</a:t>
            </a:r>
          </a:p>
        </p:txBody>
      </p:sp>
    </p:spTree>
    <p:extLst>
      <p:ext uri="{BB962C8B-B14F-4D97-AF65-F5344CB8AC3E}">
        <p14:creationId xmlns:p14="http://schemas.microsoft.com/office/powerpoint/2010/main" val="3679173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Поведение противников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54955" y="2603500"/>
            <a:ext cx="5391620" cy="3416300"/>
          </a:xfrm>
        </p:spPr>
        <p:txBody>
          <a:bodyPr/>
          <a:lstStyle/>
          <a:p>
            <a:r>
              <a:rPr lang="ru-RU" dirty="0" smtClean="0"/>
              <a:t>Каждый противник имеет уникальные характеристики и поведение. Поведение противника зависит от его характеристик</a:t>
            </a:r>
          </a:p>
        </p:txBody>
      </p:sp>
    </p:spTree>
    <p:extLst>
      <p:ext uri="{BB962C8B-B14F-4D97-AF65-F5344CB8AC3E}">
        <p14:creationId xmlns:p14="http://schemas.microsoft.com/office/powerpoint/2010/main" val="36481439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 (конференц-зал)">
  <a:themeElements>
    <a:clrScheme name="Ион (конференц-зал)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Ион (конференц-зал)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 (конференц-зал)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71</TotalTime>
  <Words>186</Words>
  <Application>Microsoft Office PowerPoint</Application>
  <PresentationFormat>Широкоэкранный</PresentationFormat>
  <Paragraphs>16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Ион (конференц-зал)</vt:lpstr>
      <vt:lpstr>Презентация проекта Игра ‘Daggerfall’</vt:lpstr>
      <vt:lpstr>Описание</vt:lpstr>
      <vt:lpstr>Главное меню</vt:lpstr>
      <vt:lpstr>Меню с игровым процессом</vt:lpstr>
      <vt:lpstr>Игровой процесс</vt:lpstr>
      <vt:lpstr>Способности</vt:lpstr>
      <vt:lpstr>Поведение противников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проекта Игра ‘Daggerfall’</dc:title>
  <dc:creator>11</dc:creator>
  <cp:lastModifiedBy>11</cp:lastModifiedBy>
  <cp:revision>6</cp:revision>
  <dcterms:created xsi:type="dcterms:W3CDTF">2022-11-07T19:24:00Z</dcterms:created>
  <dcterms:modified xsi:type="dcterms:W3CDTF">2022-11-20T19:58:05Z</dcterms:modified>
</cp:coreProperties>
</file>