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9775-3F38-48C9-B8CA-40AEED7AC646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9E63-D1DF-466F-9626-D3824381154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97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9775-3F38-48C9-B8CA-40AEED7AC646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9E63-D1DF-466F-9626-D38243811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4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9775-3F38-48C9-B8CA-40AEED7AC646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9E63-D1DF-466F-9626-D38243811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50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9775-3F38-48C9-B8CA-40AEED7AC646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9E63-D1DF-466F-9626-D38243811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372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9775-3F38-48C9-B8CA-40AEED7AC646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9E63-D1DF-466F-9626-D3824381154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91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9775-3F38-48C9-B8CA-40AEED7AC646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9E63-D1DF-466F-9626-D38243811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44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9775-3F38-48C9-B8CA-40AEED7AC646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9E63-D1DF-466F-9626-D38243811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0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9775-3F38-48C9-B8CA-40AEED7AC646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9E63-D1DF-466F-9626-D38243811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49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9775-3F38-48C9-B8CA-40AEED7AC646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9E63-D1DF-466F-9626-D38243811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2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489775-3F38-48C9-B8CA-40AEED7AC646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DE9E63-D1DF-466F-9626-D38243811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11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9775-3F38-48C9-B8CA-40AEED7AC646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9E63-D1DF-466F-9626-D38243811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75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489775-3F38-48C9-B8CA-40AEED7AC646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FDE9E63-D1DF-466F-9626-D3824381154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90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Опасность дождя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Авторы: Ефимов Роман,</a:t>
            </a:r>
            <a:br>
              <a:rPr lang="ru-RU" dirty="0" smtClean="0"/>
            </a:br>
            <a:r>
              <a:rPr lang="ru-RU" dirty="0" smtClean="0"/>
              <a:t>Тимофеев Павел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259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5025224" cy="4023360"/>
          </a:xfrm>
        </p:spPr>
        <p:txBody>
          <a:bodyPr/>
          <a:lstStyle/>
          <a:p>
            <a:r>
              <a:rPr lang="ru-RU" dirty="0" smtClean="0"/>
              <a:t>Опасность дождя – это двухмерный </a:t>
            </a:r>
            <a:r>
              <a:rPr lang="ru-RU" dirty="0" err="1" smtClean="0"/>
              <a:t>платформер</a:t>
            </a:r>
            <a:r>
              <a:rPr lang="ru-RU" dirty="0" smtClean="0"/>
              <a:t>, в котором игроку предстоит встретиться с опасными врагами и сбежать с планеты</a:t>
            </a:r>
          </a:p>
          <a:p>
            <a:r>
              <a:rPr lang="ru-RU" dirty="0" smtClean="0"/>
              <a:t>Чтобы это сделать игроку необходимо победить нескольких боссов – усложнённых версий врагов, с которых выпадают части корабля.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 некоторым шансом из врагов могут выпасть улучшения, которые улучшают различные характеристики игрока.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504" y="2277092"/>
            <a:ext cx="5618921" cy="316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1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5025224" cy="4023360"/>
          </a:xfrm>
        </p:spPr>
        <p:txBody>
          <a:bodyPr/>
          <a:lstStyle/>
          <a:p>
            <a:r>
              <a:rPr lang="ru-RU" dirty="0" smtClean="0"/>
              <a:t>Главный класс игры содержит состояние, от которого зависит что происходит в игре. Все игровые действия обрабатываются именно в классе состояния игры. Такой подход позволяет разграничить разные части игры (например меню и непосредственно игровой процесс) и обеспечивает расширяемость приложения.</a:t>
            </a:r>
            <a:endParaRPr lang="ru-RU" dirty="0"/>
          </a:p>
        </p:txBody>
      </p:sp>
      <p:pic>
        <p:nvPicPr>
          <p:cNvPr id="2050" name="Picture 2" descr="https://avatars.dzeninfra.ru/get-zen_doc/5308396/pub_617ee8ff090cfe5e63eac8b8_617ee92dae8db843000fa62e/scale_1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504" y="2179688"/>
            <a:ext cx="5033176" cy="335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28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игровыми </a:t>
            </a:r>
            <a:r>
              <a:rPr lang="ru-RU" dirty="0" err="1" smtClean="0"/>
              <a:t>обьектами</a:t>
            </a:r>
            <a:r>
              <a:rPr lang="ru-RU" dirty="0" smtClean="0"/>
              <a:t> и вывод картинки на экран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4773433" cy="4023360"/>
          </a:xfrm>
        </p:spPr>
        <p:txBody>
          <a:bodyPr/>
          <a:lstStyle/>
          <a:p>
            <a:r>
              <a:rPr lang="ru-RU" dirty="0" smtClean="0"/>
              <a:t>За хранение, обновление и </a:t>
            </a:r>
            <a:r>
              <a:rPr lang="ru-RU" dirty="0" err="1" smtClean="0"/>
              <a:t>отрисовку</a:t>
            </a:r>
            <a:r>
              <a:rPr lang="ru-RU" dirty="0"/>
              <a:t> </a:t>
            </a:r>
            <a:r>
              <a:rPr lang="ru-RU" dirty="0" err="1" smtClean="0"/>
              <a:t>обьектов</a:t>
            </a:r>
            <a:r>
              <a:rPr lang="ru-RU" dirty="0" smtClean="0"/>
              <a:t> на экран отвечает класс </a:t>
            </a:r>
            <a:r>
              <a:rPr lang="en-US" dirty="0" smtClean="0"/>
              <a:t>World. </a:t>
            </a:r>
            <a:r>
              <a:rPr lang="ru-RU" dirty="0" smtClean="0"/>
              <a:t>Он обеспечивает </a:t>
            </a:r>
            <a:r>
              <a:rPr lang="ru-RU" dirty="0" err="1" smtClean="0"/>
              <a:t>разграниченность</a:t>
            </a:r>
            <a:r>
              <a:rPr lang="ru-RU" dirty="0" smtClean="0"/>
              <a:t> всех игровых </a:t>
            </a:r>
            <a:r>
              <a:rPr lang="ru-RU" dirty="0" err="1" smtClean="0"/>
              <a:t>обьектов</a:t>
            </a:r>
            <a:r>
              <a:rPr lang="ru-RU" dirty="0" smtClean="0"/>
              <a:t>. Также в этом классе проверяются столкновения </a:t>
            </a:r>
            <a:r>
              <a:rPr lang="ru-RU" dirty="0" err="1" smtClean="0"/>
              <a:t>обьектов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Благодаря этому классу работают «полупрозрачные» меню, например меню паузы.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Меню, настройки, игровой процесс и всё прочее работает благодаря этому классу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448376"/>
            <a:ext cx="5029200" cy="282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8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Игровой объект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5025224" cy="4023360"/>
          </a:xfrm>
        </p:spPr>
        <p:txBody>
          <a:bodyPr/>
          <a:lstStyle/>
          <a:p>
            <a:r>
              <a:rPr lang="ru-RU" dirty="0" smtClean="0"/>
              <a:t>Все игровые объекты, в том числе кнопки в меню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 err="1" smtClean="0"/>
              <a:t>тайлы</a:t>
            </a:r>
            <a:r>
              <a:rPr lang="ru-RU" dirty="0" smtClean="0"/>
              <a:t>, являются наследниками класса </a:t>
            </a:r>
            <a:r>
              <a:rPr lang="en-US" dirty="0" err="1" smtClean="0"/>
              <a:t>GameObject</a:t>
            </a:r>
            <a:r>
              <a:rPr lang="en-US" dirty="0" smtClean="0"/>
              <a:t>. </a:t>
            </a:r>
            <a:r>
              <a:rPr lang="ru-RU" dirty="0" smtClean="0"/>
              <a:t>Этот класс гарантирует интерфейс взаимодействия со всеми объектами а также обеспечивает </a:t>
            </a:r>
            <a:r>
              <a:rPr lang="ru-RU" dirty="0" err="1" smtClean="0"/>
              <a:t>отрисовку</a:t>
            </a:r>
            <a:r>
              <a:rPr lang="ru-RU" dirty="0" smtClean="0"/>
              <a:t> объекта и его сохранение. Для сохранения данные записываются в словарь, после чего этот словарь в формате </a:t>
            </a:r>
            <a:r>
              <a:rPr lang="en-US" dirty="0" smtClean="0"/>
              <a:t>JSON </a:t>
            </a:r>
            <a:r>
              <a:rPr lang="ru-RU" dirty="0" smtClean="0"/>
              <a:t>сохраняется вместе с другими данными игры. При загрузке программа обращается к «поставщику» объектов, который создаёт нужную имплементацию объекта и применяет сохранённые данные.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616" y="2499902"/>
            <a:ext cx="4829064" cy="271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4892703" cy="4023360"/>
          </a:xfrm>
        </p:spPr>
        <p:txBody>
          <a:bodyPr/>
          <a:lstStyle/>
          <a:p>
            <a:r>
              <a:rPr lang="en-US" dirty="0" smtClean="0"/>
              <a:t>Python,</a:t>
            </a:r>
            <a:br>
              <a:rPr lang="en-US" dirty="0" smtClean="0"/>
            </a:br>
            <a:r>
              <a:rPr lang="en-US" dirty="0" err="1" smtClean="0"/>
              <a:t>Pygame</a:t>
            </a:r>
            <a:r>
              <a:rPr lang="en-US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59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5064981" cy="4023360"/>
          </a:xfrm>
        </p:spPr>
        <p:txBody>
          <a:bodyPr/>
          <a:lstStyle/>
          <a:p>
            <a:r>
              <a:rPr lang="ru-RU" dirty="0" smtClean="0"/>
              <a:t>В процессе выполнения мы отточили навыки работы с </a:t>
            </a:r>
            <a:r>
              <a:rPr lang="en-US" dirty="0" err="1" smtClean="0"/>
              <a:t>pygame</a:t>
            </a:r>
            <a:r>
              <a:rPr lang="ru-RU" dirty="0" smtClean="0"/>
              <a:t>, а также получили опыт разработки крупных приложений.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будущем этот проект можно доработать, добавив больше врагов и игровых механик, чем мы и планируем заняться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102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</TotalTime>
  <Words>242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Ретро</vt:lpstr>
      <vt:lpstr>Опасность дождя</vt:lpstr>
      <vt:lpstr>Введение</vt:lpstr>
      <vt:lpstr>Структура проекта</vt:lpstr>
      <vt:lpstr>Управление игровыми обьектами и вывод картинки на экран</vt:lpstr>
      <vt:lpstr>Игровой объект</vt:lpstr>
      <vt:lpstr>Использованные технологии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Опасность дождя</dc:title>
  <dc:creator>11</dc:creator>
  <cp:lastModifiedBy>11</cp:lastModifiedBy>
  <cp:revision>6</cp:revision>
  <dcterms:created xsi:type="dcterms:W3CDTF">2023-02-13T09:29:54Z</dcterms:created>
  <dcterms:modified xsi:type="dcterms:W3CDTF">2023-02-13T11:06:34Z</dcterms:modified>
</cp:coreProperties>
</file>