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7"/>
  </p:notesMasterIdLst>
  <p:sldIdLst>
    <p:sldId id="256" r:id="rId2"/>
    <p:sldId id="257" r:id="rId3"/>
    <p:sldId id="281" r:id="rId4"/>
    <p:sldId id="283" r:id="rId5"/>
    <p:sldId id="259" r:id="rId6"/>
    <p:sldId id="282" r:id="rId7"/>
    <p:sldId id="260" r:id="rId8"/>
    <p:sldId id="261" r:id="rId9"/>
    <p:sldId id="290" r:id="rId10"/>
    <p:sldId id="284" r:id="rId11"/>
    <p:sldId id="289" r:id="rId12"/>
    <p:sldId id="405" r:id="rId13"/>
    <p:sldId id="409" r:id="rId14"/>
    <p:sldId id="410" r:id="rId15"/>
    <p:sldId id="4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6A019-ACE6-4CA2-A21C-E3717959FFB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4AE447-7E67-4C73-9643-E9DCE894D56C}">
      <dgm:prSet phldrT="[Text]"/>
      <dgm:spPr/>
      <dgm:t>
        <a:bodyPr/>
        <a:lstStyle/>
        <a:p>
          <a:r>
            <a:rPr lang="en-US" dirty="0"/>
            <a:t>Virtual</a:t>
          </a:r>
          <a:endParaRPr lang="en-IN" dirty="0"/>
        </a:p>
      </dgm:t>
    </dgm:pt>
    <dgm:pt modelId="{D7E549B5-20C4-406F-B131-4419247399FE}" type="parTrans" cxnId="{55835F50-9364-4AF9-8C36-6B2B75F23707}">
      <dgm:prSet/>
      <dgm:spPr/>
      <dgm:t>
        <a:bodyPr/>
        <a:lstStyle/>
        <a:p>
          <a:endParaRPr lang="en-IN"/>
        </a:p>
      </dgm:t>
    </dgm:pt>
    <dgm:pt modelId="{B7A21A0B-EC76-429C-8E7B-B4630E78FB04}" type="sibTrans" cxnId="{55835F50-9364-4AF9-8C36-6B2B75F23707}">
      <dgm:prSet/>
      <dgm:spPr/>
      <dgm:t>
        <a:bodyPr/>
        <a:lstStyle/>
        <a:p>
          <a:endParaRPr lang="en-IN"/>
        </a:p>
      </dgm:t>
    </dgm:pt>
    <dgm:pt modelId="{2C5FC319-29FA-4F0F-9263-408AA5A46B21}">
      <dgm:prSet phldrT="[Text]"/>
      <dgm:spPr/>
      <dgm:t>
        <a:bodyPr/>
        <a:lstStyle/>
        <a:p>
          <a:r>
            <a:rPr lang="en-US" dirty="0"/>
            <a:t>Abstract Layer</a:t>
          </a:r>
          <a:endParaRPr lang="en-IN" dirty="0"/>
        </a:p>
      </dgm:t>
    </dgm:pt>
    <dgm:pt modelId="{841AA53F-A82C-426B-97EC-B6E0F627BC0B}" type="parTrans" cxnId="{B7FDF99C-E3CF-4E01-BC28-48BD4A2000BB}">
      <dgm:prSet/>
      <dgm:spPr/>
      <dgm:t>
        <a:bodyPr/>
        <a:lstStyle/>
        <a:p>
          <a:endParaRPr lang="en-IN"/>
        </a:p>
      </dgm:t>
    </dgm:pt>
    <dgm:pt modelId="{1727A1BA-8482-494E-BCBF-ABE7B62D7316}" type="sibTrans" cxnId="{B7FDF99C-E3CF-4E01-BC28-48BD4A2000BB}">
      <dgm:prSet/>
      <dgm:spPr/>
      <dgm:t>
        <a:bodyPr/>
        <a:lstStyle/>
        <a:p>
          <a:endParaRPr lang="en-IN"/>
        </a:p>
      </dgm:t>
    </dgm:pt>
    <dgm:pt modelId="{375538C3-C710-4D6E-ADAB-7E719DCD49B7}">
      <dgm:prSet phldrT="[Text]"/>
      <dgm:spPr/>
      <dgm:t>
        <a:bodyPr/>
        <a:lstStyle/>
        <a:p>
          <a:r>
            <a:rPr lang="en-US" dirty="0"/>
            <a:t>Multiple/Guest OS</a:t>
          </a:r>
          <a:endParaRPr lang="en-IN" dirty="0"/>
        </a:p>
      </dgm:t>
    </dgm:pt>
    <dgm:pt modelId="{C77BFFA8-3EEC-4037-85F7-660C8E68F6FB}" type="parTrans" cxnId="{7CCF016B-0156-41E2-9D5A-93FC69F1BEF5}">
      <dgm:prSet/>
      <dgm:spPr/>
      <dgm:t>
        <a:bodyPr/>
        <a:lstStyle/>
        <a:p>
          <a:endParaRPr lang="en-IN"/>
        </a:p>
      </dgm:t>
    </dgm:pt>
    <dgm:pt modelId="{0F3F9970-B344-45F1-BAAB-DF392E42C85C}" type="sibTrans" cxnId="{7CCF016B-0156-41E2-9D5A-93FC69F1BEF5}">
      <dgm:prSet/>
      <dgm:spPr/>
      <dgm:t>
        <a:bodyPr/>
        <a:lstStyle/>
        <a:p>
          <a:endParaRPr lang="en-IN"/>
        </a:p>
      </dgm:t>
    </dgm:pt>
    <dgm:pt modelId="{C175365D-564D-4FD5-9586-A4A24473768A}">
      <dgm:prSet phldrT="[Text]"/>
      <dgm:spPr/>
      <dgm:t>
        <a:bodyPr/>
        <a:lstStyle/>
        <a:p>
          <a:r>
            <a:rPr lang="en-US" dirty="0"/>
            <a:t>Shared compute resources</a:t>
          </a:r>
          <a:endParaRPr lang="en-IN" dirty="0"/>
        </a:p>
      </dgm:t>
    </dgm:pt>
    <dgm:pt modelId="{81720B0F-6B62-4DCA-B275-58B1F34D56D6}" type="parTrans" cxnId="{F4CEC4C4-772E-4C12-B79E-27704E254EA8}">
      <dgm:prSet/>
      <dgm:spPr/>
      <dgm:t>
        <a:bodyPr/>
        <a:lstStyle/>
        <a:p>
          <a:endParaRPr lang="en-IN"/>
        </a:p>
      </dgm:t>
    </dgm:pt>
    <dgm:pt modelId="{5841E874-9082-4A1E-91B2-EEC5DC7EFA27}" type="sibTrans" cxnId="{F4CEC4C4-772E-4C12-B79E-27704E254EA8}">
      <dgm:prSet/>
      <dgm:spPr/>
      <dgm:t>
        <a:bodyPr/>
        <a:lstStyle/>
        <a:p>
          <a:endParaRPr lang="en-IN"/>
        </a:p>
      </dgm:t>
    </dgm:pt>
    <dgm:pt modelId="{499A13CB-A3C1-4143-AE1A-B3B7D99B1E91}">
      <dgm:prSet phldrT="[Text]"/>
      <dgm:spPr/>
      <dgm:t>
        <a:bodyPr/>
        <a:lstStyle/>
        <a:p>
          <a:r>
            <a:rPr lang="en-US" dirty="0"/>
            <a:t>Hypervisor</a:t>
          </a:r>
          <a:endParaRPr lang="en-IN" dirty="0"/>
        </a:p>
      </dgm:t>
    </dgm:pt>
    <dgm:pt modelId="{CD04DE31-A91B-46B4-8307-C18937A04D65}" type="parTrans" cxnId="{8805B587-687C-468B-B4ED-A4AA7A5217E8}">
      <dgm:prSet/>
      <dgm:spPr/>
      <dgm:t>
        <a:bodyPr/>
        <a:lstStyle/>
        <a:p>
          <a:endParaRPr lang="en-IN"/>
        </a:p>
      </dgm:t>
    </dgm:pt>
    <dgm:pt modelId="{8F27685F-2649-4CA6-A2B7-29DDB394FC6F}" type="sibTrans" cxnId="{8805B587-687C-468B-B4ED-A4AA7A5217E8}">
      <dgm:prSet/>
      <dgm:spPr/>
      <dgm:t>
        <a:bodyPr/>
        <a:lstStyle/>
        <a:p>
          <a:endParaRPr lang="en-IN"/>
        </a:p>
      </dgm:t>
    </dgm:pt>
    <dgm:pt modelId="{150906DF-922C-4E75-A105-A189EC3BB8D6}" type="pres">
      <dgm:prSet presAssocID="{0106A019-ACE6-4CA2-A21C-E3717959FFBE}" presName="cycle" presStyleCnt="0">
        <dgm:presLayoutVars>
          <dgm:dir/>
          <dgm:resizeHandles val="exact"/>
        </dgm:presLayoutVars>
      </dgm:prSet>
      <dgm:spPr/>
    </dgm:pt>
    <dgm:pt modelId="{2CA6EED7-4711-4BA0-A87D-74A9E17F01C1}" type="pres">
      <dgm:prSet presAssocID="{F94AE447-7E67-4C73-9643-E9DCE894D56C}" presName="node" presStyleLbl="node1" presStyleIdx="0" presStyleCnt="5">
        <dgm:presLayoutVars>
          <dgm:bulletEnabled val="1"/>
        </dgm:presLayoutVars>
      </dgm:prSet>
      <dgm:spPr/>
    </dgm:pt>
    <dgm:pt modelId="{663C4441-CCEB-403B-AAAF-E4CAD33124D7}" type="pres">
      <dgm:prSet presAssocID="{F94AE447-7E67-4C73-9643-E9DCE894D56C}" presName="spNode" presStyleCnt="0"/>
      <dgm:spPr/>
    </dgm:pt>
    <dgm:pt modelId="{C0802180-20DE-4A19-8B55-096A84230C0A}" type="pres">
      <dgm:prSet presAssocID="{B7A21A0B-EC76-429C-8E7B-B4630E78FB04}" presName="sibTrans" presStyleLbl="sibTrans1D1" presStyleIdx="0" presStyleCnt="5"/>
      <dgm:spPr/>
    </dgm:pt>
    <dgm:pt modelId="{C13303FF-D5AF-41C3-9F72-2564364AB7B8}" type="pres">
      <dgm:prSet presAssocID="{499A13CB-A3C1-4143-AE1A-B3B7D99B1E91}" presName="node" presStyleLbl="node1" presStyleIdx="1" presStyleCnt="5">
        <dgm:presLayoutVars>
          <dgm:bulletEnabled val="1"/>
        </dgm:presLayoutVars>
      </dgm:prSet>
      <dgm:spPr/>
    </dgm:pt>
    <dgm:pt modelId="{1889BA1B-C51A-4875-894E-4AEA6FA31B26}" type="pres">
      <dgm:prSet presAssocID="{499A13CB-A3C1-4143-AE1A-B3B7D99B1E91}" presName="spNode" presStyleCnt="0"/>
      <dgm:spPr/>
    </dgm:pt>
    <dgm:pt modelId="{E7753732-2698-4992-BD18-FBB423DD0107}" type="pres">
      <dgm:prSet presAssocID="{8F27685F-2649-4CA6-A2B7-29DDB394FC6F}" presName="sibTrans" presStyleLbl="sibTrans1D1" presStyleIdx="1" presStyleCnt="5"/>
      <dgm:spPr/>
    </dgm:pt>
    <dgm:pt modelId="{F6BFEFD1-C64E-42C5-BC9C-431CD9346F53}" type="pres">
      <dgm:prSet presAssocID="{2C5FC319-29FA-4F0F-9263-408AA5A46B21}" presName="node" presStyleLbl="node1" presStyleIdx="2" presStyleCnt="5">
        <dgm:presLayoutVars>
          <dgm:bulletEnabled val="1"/>
        </dgm:presLayoutVars>
      </dgm:prSet>
      <dgm:spPr/>
    </dgm:pt>
    <dgm:pt modelId="{752C10CC-2BDA-4CBE-88DE-317E6A05CA75}" type="pres">
      <dgm:prSet presAssocID="{2C5FC319-29FA-4F0F-9263-408AA5A46B21}" presName="spNode" presStyleCnt="0"/>
      <dgm:spPr/>
    </dgm:pt>
    <dgm:pt modelId="{0EE7E3BD-7A10-45A4-98A9-F9C2E6DEEF1A}" type="pres">
      <dgm:prSet presAssocID="{1727A1BA-8482-494E-BCBF-ABE7B62D7316}" presName="sibTrans" presStyleLbl="sibTrans1D1" presStyleIdx="2" presStyleCnt="5"/>
      <dgm:spPr/>
    </dgm:pt>
    <dgm:pt modelId="{12B92806-C581-442D-89BA-ED0BD83BCCF1}" type="pres">
      <dgm:prSet presAssocID="{375538C3-C710-4D6E-ADAB-7E719DCD49B7}" presName="node" presStyleLbl="node1" presStyleIdx="3" presStyleCnt="5">
        <dgm:presLayoutVars>
          <dgm:bulletEnabled val="1"/>
        </dgm:presLayoutVars>
      </dgm:prSet>
      <dgm:spPr/>
    </dgm:pt>
    <dgm:pt modelId="{2D113E66-13C9-480D-B585-E96444AEF78A}" type="pres">
      <dgm:prSet presAssocID="{375538C3-C710-4D6E-ADAB-7E719DCD49B7}" presName="spNode" presStyleCnt="0"/>
      <dgm:spPr/>
    </dgm:pt>
    <dgm:pt modelId="{D5030298-8FD2-4F45-AC83-1F9C85999755}" type="pres">
      <dgm:prSet presAssocID="{0F3F9970-B344-45F1-BAAB-DF392E42C85C}" presName="sibTrans" presStyleLbl="sibTrans1D1" presStyleIdx="3" presStyleCnt="5"/>
      <dgm:spPr/>
    </dgm:pt>
    <dgm:pt modelId="{ACE83B02-7ACC-46EB-A5D6-3A5DE6AD72F9}" type="pres">
      <dgm:prSet presAssocID="{C175365D-564D-4FD5-9586-A4A24473768A}" presName="node" presStyleLbl="node1" presStyleIdx="4" presStyleCnt="5">
        <dgm:presLayoutVars>
          <dgm:bulletEnabled val="1"/>
        </dgm:presLayoutVars>
      </dgm:prSet>
      <dgm:spPr/>
    </dgm:pt>
    <dgm:pt modelId="{7056C430-A6A1-4B0E-BE2A-2D721ED98130}" type="pres">
      <dgm:prSet presAssocID="{C175365D-564D-4FD5-9586-A4A24473768A}" presName="spNode" presStyleCnt="0"/>
      <dgm:spPr/>
    </dgm:pt>
    <dgm:pt modelId="{5440252C-8710-44FB-A5B8-47BDAF81E89C}" type="pres">
      <dgm:prSet presAssocID="{5841E874-9082-4A1E-91B2-EEC5DC7EFA27}" presName="sibTrans" presStyleLbl="sibTrans1D1" presStyleIdx="4" presStyleCnt="5"/>
      <dgm:spPr/>
    </dgm:pt>
  </dgm:ptLst>
  <dgm:cxnLst>
    <dgm:cxn modelId="{3B9F3F00-E11F-417C-84AE-AFA050CF1E5F}" type="presOf" srcId="{B7A21A0B-EC76-429C-8E7B-B4630E78FB04}" destId="{C0802180-20DE-4A19-8B55-096A84230C0A}" srcOrd="0" destOrd="0" presId="urn:microsoft.com/office/officeart/2005/8/layout/cycle5"/>
    <dgm:cxn modelId="{CC397921-B99A-4FD1-BC56-22C048B562C2}" type="presOf" srcId="{0106A019-ACE6-4CA2-A21C-E3717959FFBE}" destId="{150906DF-922C-4E75-A105-A189EC3BB8D6}" srcOrd="0" destOrd="0" presId="urn:microsoft.com/office/officeart/2005/8/layout/cycle5"/>
    <dgm:cxn modelId="{F45CD140-8348-40A7-9A17-54059CDD38F5}" type="presOf" srcId="{375538C3-C710-4D6E-ADAB-7E719DCD49B7}" destId="{12B92806-C581-442D-89BA-ED0BD83BCCF1}" srcOrd="0" destOrd="0" presId="urn:microsoft.com/office/officeart/2005/8/layout/cycle5"/>
    <dgm:cxn modelId="{26C0E15F-EAB2-468D-899F-7C5864BE844E}" type="presOf" srcId="{8F27685F-2649-4CA6-A2B7-29DDB394FC6F}" destId="{E7753732-2698-4992-BD18-FBB423DD0107}" srcOrd="0" destOrd="0" presId="urn:microsoft.com/office/officeart/2005/8/layout/cycle5"/>
    <dgm:cxn modelId="{D187A146-C0C5-456A-B68A-B6E29242FE5E}" type="presOf" srcId="{499A13CB-A3C1-4143-AE1A-B3B7D99B1E91}" destId="{C13303FF-D5AF-41C3-9F72-2564364AB7B8}" srcOrd="0" destOrd="0" presId="urn:microsoft.com/office/officeart/2005/8/layout/cycle5"/>
    <dgm:cxn modelId="{7CCF016B-0156-41E2-9D5A-93FC69F1BEF5}" srcId="{0106A019-ACE6-4CA2-A21C-E3717959FFBE}" destId="{375538C3-C710-4D6E-ADAB-7E719DCD49B7}" srcOrd="3" destOrd="0" parTransId="{C77BFFA8-3EEC-4037-85F7-660C8E68F6FB}" sibTransId="{0F3F9970-B344-45F1-BAAB-DF392E42C85C}"/>
    <dgm:cxn modelId="{55835F50-9364-4AF9-8C36-6B2B75F23707}" srcId="{0106A019-ACE6-4CA2-A21C-E3717959FFBE}" destId="{F94AE447-7E67-4C73-9643-E9DCE894D56C}" srcOrd="0" destOrd="0" parTransId="{D7E549B5-20C4-406F-B131-4419247399FE}" sibTransId="{B7A21A0B-EC76-429C-8E7B-B4630E78FB04}"/>
    <dgm:cxn modelId="{8805B587-687C-468B-B4ED-A4AA7A5217E8}" srcId="{0106A019-ACE6-4CA2-A21C-E3717959FFBE}" destId="{499A13CB-A3C1-4143-AE1A-B3B7D99B1E91}" srcOrd="1" destOrd="0" parTransId="{CD04DE31-A91B-46B4-8307-C18937A04D65}" sibTransId="{8F27685F-2649-4CA6-A2B7-29DDB394FC6F}"/>
    <dgm:cxn modelId="{CB47B089-7102-4DB9-BF9D-A9BD196A5A26}" type="presOf" srcId="{0F3F9970-B344-45F1-BAAB-DF392E42C85C}" destId="{D5030298-8FD2-4F45-AC83-1F9C85999755}" srcOrd="0" destOrd="0" presId="urn:microsoft.com/office/officeart/2005/8/layout/cycle5"/>
    <dgm:cxn modelId="{B7FDF99C-E3CF-4E01-BC28-48BD4A2000BB}" srcId="{0106A019-ACE6-4CA2-A21C-E3717959FFBE}" destId="{2C5FC319-29FA-4F0F-9263-408AA5A46B21}" srcOrd="2" destOrd="0" parTransId="{841AA53F-A82C-426B-97EC-B6E0F627BC0B}" sibTransId="{1727A1BA-8482-494E-BCBF-ABE7B62D7316}"/>
    <dgm:cxn modelId="{0BC2659F-F96E-436B-B54B-32877B015FEF}" type="presOf" srcId="{F94AE447-7E67-4C73-9643-E9DCE894D56C}" destId="{2CA6EED7-4711-4BA0-A87D-74A9E17F01C1}" srcOrd="0" destOrd="0" presId="urn:microsoft.com/office/officeart/2005/8/layout/cycle5"/>
    <dgm:cxn modelId="{F2DF41AA-C771-49CC-8539-E676B14F95DB}" type="presOf" srcId="{1727A1BA-8482-494E-BCBF-ABE7B62D7316}" destId="{0EE7E3BD-7A10-45A4-98A9-F9C2E6DEEF1A}" srcOrd="0" destOrd="0" presId="urn:microsoft.com/office/officeart/2005/8/layout/cycle5"/>
    <dgm:cxn modelId="{8E434AB4-0D71-4679-A56E-488ABD3E3C4D}" type="presOf" srcId="{2C5FC319-29FA-4F0F-9263-408AA5A46B21}" destId="{F6BFEFD1-C64E-42C5-BC9C-431CD9346F53}" srcOrd="0" destOrd="0" presId="urn:microsoft.com/office/officeart/2005/8/layout/cycle5"/>
    <dgm:cxn modelId="{F4CEC4C4-772E-4C12-B79E-27704E254EA8}" srcId="{0106A019-ACE6-4CA2-A21C-E3717959FFBE}" destId="{C175365D-564D-4FD5-9586-A4A24473768A}" srcOrd="4" destOrd="0" parTransId="{81720B0F-6B62-4DCA-B275-58B1F34D56D6}" sibTransId="{5841E874-9082-4A1E-91B2-EEC5DC7EFA27}"/>
    <dgm:cxn modelId="{FD3D6DCB-A0AF-454A-AE1D-43800A00C3E4}" type="presOf" srcId="{5841E874-9082-4A1E-91B2-EEC5DC7EFA27}" destId="{5440252C-8710-44FB-A5B8-47BDAF81E89C}" srcOrd="0" destOrd="0" presId="urn:microsoft.com/office/officeart/2005/8/layout/cycle5"/>
    <dgm:cxn modelId="{009CCFDD-D8AC-4981-BF9E-C1E8AD2192D5}" type="presOf" srcId="{C175365D-564D-4FD5-9586-A4A24473768A}" destId="{ACE83B02-7ACC-46EB-A5D6-3A5DE6AD72F9}" srcOrd="0" destOrd="0" presId="urn:microsoft.com/office/officeart/2005/8/layout/cycle5"/>
    <dgm:cxn modelId="{87B5A983-FB94-4BF0-BC3F-EB00171F58E3}" type="presParOf" srcId="{150906DF-922C-4E75-A105-A189EC3BB8D6}" destId="{2CA6EED7-4711-4BA0-A87D-74A9E17F01C1}" srcOrd="0" destOrd="0" presId="urn:microsoft.com/office/officeart/2005/8/layout/cycle5"/>
    <dgm:cxn modelId="{BC19F67D-9E54-4880-9999-D8E1F9F56E17}" type="presParOf" srcId="{150906DF-922C-4E75-A105-A189EC3BB8D6}" destId="{663C4441-CCEB-403B-AAAF-E4CAD33124D7}" srcOrd="1" destOrd="0" presId="urn:microsoft.com/office/officeart/2005/8/layout/cycle5"/>
    <dgm:cxn modelId="{5644BF54-6568-4FE9-AE5F-5CB7856B1D19}" type="presParOf" srcId="{150906DF-922C-4E75-A105-A189EC3BB8D6}" destId="{C0802180-20DE-4A19-8B55-096A84230C0A}" srcOrd="2" destOrd="0" presId="urn:microsoft.com/office/officeart/2005/8/layout/cycle5"/>
    <dgm:cxn modelId="{6F729660-8CD4-47E8-B75B-EC2127211A90}" type="presParOf" srcId="{150906DF-922C-4E75-A105-A189EC3BB8D6}" destId="{C13303FF-D5AF-41C3-9F72-2564364AB7B8}" srcOrd="3" destOrd="0" presId="urn:microsoft.com/office/officeart/2005/8/layout/cycle5"/>
    <dgm:cxn modelId="{8235743F-D661-446E-A192-D4006B2E19D4}" type="presParOf" srcId="{150906DF-922C-4E75-A105-A189EC3BB8D6}" destId="{1889BA1B-C51A-4875-894E-4AEA6FA31B26}" srcOrd="4" destOrd="0" presId="urn:microsoft.com/office/officeart/2005/8/layout/cycle5"/>
    <dgm:cxn modelId="{5B9B7D73-19A9-4D14-9E1D-F9349E9179E1}" type="presParOf" srcId="{150906DF-922C-4E75-A105-A189EC3BB8D6}" destId="{E7753732-2698-4992-BD18-FBB423DD0107}" srcOrd="5" destOrd="0" presId="urn:microsoft.com/office/officeart/2005/8/layout/cycle5"/>
    <dgm:cxn modelId="{D7259845-4721-48CF-9C41-5F66F985D572}" type="presParOf" srcId="{150906DF-922C-4E75-A105-A189EC3BB8D6}" destId="{F6BFEFD1-C64E-42C5-BC9C-431CD9346F53}" srcOrd="6" destOrd="0" presId="urn:microsoft.com/office/officeart/2005/8/layout/cycle5"/>
    <dgm:cxn modelId="{76876F35-D0D3-4627-B735-F30496832B85}" type="presParOf" srcId="{150906DF-922C-4E75-A105-A189EC3BB8D6}" destId="{752C10CC-2BDA-4CBE-88DE-317E6A05CA75}" srcOrd="7" destOrd="0" presId="urn:microsoft.com/office/officeart/2005/8/layout/cycle5"/>
    <dgm:cxn modelId="{B1E5FABC-F341-4B15-99A1-17EA38D1D33B}" type="presParOf" srcId="{150906DF-922C-4E75-A105-A189EC3BB8D6}" destId="{0EE7E3BD-7A10-45A4-98A9-F9C2E6DEEF1A}" srcOrd="8" destOrd="0" presId="urn:microsoft.com/office/officeart/2005/8/layout/cycle5"/>
    <dgm:cxn modelId="{E75A12C7-9CC3-47FD-B5C2-5813B1983A57}" type="presParOf" srcId="{150906DF-922C-4E75-A105-A189EC3BB8D6}" destId="{12B92806-C581-442D-89BA-ED0BD83BCCF1}" srcOrd="9" destOrd="0" presId="urn:microsoft.com/office/officeart/2005/8/layout/cycle5"/>
    <dgm:cxn modelId="{2452DD2E-5157-4A22-BD42-119D69017ADF}" type="presParOf" srcId="{150906DF-922C-4E75-A105-A189EC3BB8D6}" destId="{2D113E66-13C9-480D-B585-E96444AEF78A}" srcOrd="10" destOrd="0" presId="urn:microsoft.com/office/officeart/2005/8/layout/cycle5"/>
    <dgm:cxn modelId="{5B0940C8-D331-4864-909B-AAE7E3232E45}" type="presParOf" srcId="{150906DF-922C-4E75-A105-A189EC3BB8D6}" destId="{D5030298-8FD2-4F45-AC83-1F9C85999755}" srcOrd="11" destOrd="0" presId="urn:microsoft.com/office/officeart/2005/8/layout/cycle5"/>
    <dgm:cxn modelId="{99B4F79B-5B1C-4E20-8CB6-13EC437F13D3}" type="presParOf" srcId="{150906DF-922C-4E75-A105-A189EC3BB8D6}" destId="{ACE83B02-7ACC-46EB-A5D6-3A5DE6AD72F9}" srcOrd="12" destOrd="0" presId="urn:microsoft.com/office/officeart/2005/8/layout/cycle5"/>
    <dgm:cxn modelId="{CE737AE6-1E51-4934-BA87-DF3A28481F39}" type="presParOf" srcId="{150906DF-922C-4E75-A105-A189EC3BB8D6}" destId="{7056C430-A6A1-4B0E-BE2A-2D721ED98130}" srcOrd="13" destOrd="0" presId="urn:microsoft.com/office/officeart/2005/8/layout/cycle5"/>
    <dgm:cxn modelId="{EC39A6E2-6E70-48FA-A928-DD1B170DDCCD}" type="presParOf" srcId="{150906DF-922C-4E75-A105-A189EC3BB8D6}" destId="{5440252C-8710-44FB-A5B8-47BDAF81E89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6D231-3B18-4730-B599-71EC9483023D}" type="doc">
      <dgm:prSet loTypeId="urn:microsoft.com/office/officeart/2011/layout/HexagonRadial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C6B1BA2-968C-4726-B604-B1246E360D92}">
      <dgm:prSet phldrT="[Text]"/>
      <dgm:spPr/>
      <dgm:t>
        <a:bodyPr/>
        <a:lstStyle/>
        <a:p>
          <a:r>
            <a:rPr lang="en-US" dirty="0"/>
            <a:t>Types of Virtualization</a:t>
          </a:r>
          <a:endParaRPr lang="en-IN" dirty="0"/>
        </a:p>
      </dgm:t>
    </dgm:pt>
    <dgm:pt modelId="{E14A1D18-727E-45B0-8F72-A34F378D92A3}" type="parTrans" cxnId="{697C8918-744F-42CF-A7A1-083FBB6DE344}">
      <dgm:prSet/>
      <dgm:spPr/>
      <dgm:t>
        <a:bodyPr/>
        <a:lstStyle/>
        <a:p>
          <a:endParaRPr lang="en-IN"/>
        </a:p>
      </dgm:t>
    </dgm:pt>
    <dgm:pt modelId="{ACB47F67-F408-4E3F-B8EE-3511B3C0B82F}" type="sibTrans" cxnId="{697C8918-744F-42CF-A7A1-083FBB6DE344}">
      <dgm:prSet/>
      <dgm:spPr/>
      <dgm:t>
        <a:bodyPr/>
        <a:lstStyle/>
        <a:p>
          <a:endParaRPr lang="en-IN"/>
        </a:p>
      </dgm:t>
    </dgm:pt>
    <dgm:pt modelId="{3AA78E63-67E3-457A-A62B-FE42EED0C651}">
      <dgm:prSet phldrT="[Text]"/>
      <dgm:spPr/>
      <dgm:t>
        <a:bodyPr/>
        <a:lstStyle/>
        <a:p>
          <a:r>
            <a:rPr lang="en-US" dirty="0"/>
            <a:t>Desktop</a:t>
          </a:r>
          <a:endParaRPr lang="en-IN" dirty="0"/>
        </a:p>
      </dgm:t>
    </dgm:pt>
    <dgm:pt modelId="{67601C51-FFE9-4C71-8FC1-744CDB2E9D99}" type="parTrans" cxnId="{C9AA9255-7237-4CDD-AA91-E0E5B3EE9FFE}">
      <dgm:prSet/>
      <dgm:spPr/>
      <dgm:t>
        <a:bodyPr/>
        <a:lstStyle/>
        <a:p>
          <a:endParaRPr lang="en-IN"/>
        </a:p>
      </dgm:t>
    </dgm:pt>
    <dgm:pt modelId="{1059EBF7-A377-41BA-8A4C-4CC03A2BA9B8}" type="sibTrans" cxnId="{C9AA9255-7237-4CDD-AA91-E0E5B3EE9FFE}">
      <dgm:prSet/>
      <dgm:spPr/>
      <dgm:t>
        <a:bodyPr/>
        <a:lstStyle/>
        <a:p>
          <a:endParaRPr lang="en-IN"/>
        </a:p>
      </dgm:t>
    </dgm:pt>
    <dgm:pt modelId="{F7794CD1-72B0-498E-81F9-04DE0796AC07}">
      <dgm:prSet phldrT="[Text]"/>
      <dgm:spPr/>
      <dgm:t>
        <a:bodyPr/>
        <a:lstStyle/>
        <a:p>
          <a:r>
            <a:rPr lang="en-US" dirty="0"/>
            <a:t>Server</a:t>
          </a:r>
          <a:endParaRPr lang="en-IN" dirty="0"/>
        </a:p>
      </dgm:t>
    </dgm:pt>
    <dgm:pt modelId="{553EF2E7-ECE9-4DFD-BBA8-DD3AEE5CA5A8}" type="parTrans" cxnId="{E9C69FB6-BD9D-47D8-AE50-50CC55714C26}">
      <dgm:prSet/>
      <dgm:spPr/>
      <dgm:t>
        <a:bodyPr/>
        <a:lstStyle/>
        <a:p>
          <a:endParaRPr lang="en-IN"/>
        </a:p>
      </dgm:t>
    </dgm:pt>
    <dgm:pt modelId="{C2A6BE73-4838-44A8-AE8B-830F46D0C198}" type="sibTrans" cxnId="{E9C69FB6-BD9D-47D8-AE50-50CC55714C26}">
      <dgm:prSet/>
      <dgm:spPr/>
      <dgm:t>
        <a:bodyPr/>
        <a:lstStyle/>
        <a:p>
          <a:endParaRPr lang="en-IN"/>
        </a:p>
      </dgm:t>
    </dgm:pt>
    <dgm:pt modelId="{5CCBA357-5E3B-4C1A-854A-4E7C052A2DF6}">
      <dgm:prSet phldrT="[Text]"/>
      <dgm:spPr/>
      <dgm:t>
        <a:bodyPr/>
        <a:lstStyle/>
        <a:p>
          <a:r>
            <a:rPr lang="en-US" dirty="0"/>
            <a:t>Application</a:t>
          </a:r>
          <a:endParaRPr lang="en-IN" dirty="0"/>
        </a:p>
      </dgm:t>
    </dgm:pt>
    <dgm:pt modelId="{BBE42411-8B2E-4E2D-B618-E7680BE51EEC}" type="parTrans" cxnId="{635D44B4-E6A7-43D7-8E1B-7B295973DA67}">
      <dgm:prSet/>
      <dgm:spPr/>
      <dgm:t>
        <a:bodyPr/>
        <a:lstStyle/>
        <a:p>
          <a:endParaRPr lang="en-IN"/>
        </a:p>
      </dgm:t>
    </dgm:pt>
    <dgm:pt modelId="{1199D6BA-5183-4B09-9668-D5EC651018D8}" type="sibTrans" cxnId="{635D44B4-E6A7-43D7-8E1B-7B295973DA67}">
      <dgm:prSet/>
      <dgm:spPr/>
      <dgm:t>
        <a:bodyPr/>
        <a:lstStyle/>
        <a:p>
          <a:endParaRPr lang="en-IN"/>
        </a:p>
      </dgm:t>
    </dgm:pt>
    <dgm:pt modelId="{20BE4562-97E4-4C1D-9E4D-6F739B3D362F}">
      <dgm:prSet phldrT="[Text]"/>
      <dgm:spPr/>
      <dgm:t>
        <a:bodyPr/>
        <a:lstStyle/>
        <a:p>
          <a:r>
            <a:rPr lang="en-US" dirty="0"/>
            <a:t>Network</a:t>
          </a:r>
          <a:endParaRPr lang="en-IN" dirty="0"/>
        </a:p>
      </dgm:t>
    </dgm:pt>
    <dgm:pt modelId="{CF6C6C29-F2E4-46F9-BD67-10F14801CF3E}" type="parTrans" cxnId="{9E76D892-0174-45B1-94C0-9D3A7DDF7903}">
      <dgm:prSet/>
      <dgm:spPr/>
      <dgm:t>
        <a:bodyPr/>
        <a:lstStyle/>
        <a:p>
          <a:endParaRPr lang="en-IN"/>
        </a:p>
      </dgm:t>
    </dgm:pt>
    <dgm:pt modelId="{F8A95CF5-9329-44E2-9C14-123664D839E1}" type="sibTrans" cxnId="{9E76D892-0174-45B1-94C0-9D3A7DDF7903}">
      <dgm:prSet/>
      <dgm:spPr/>
      <dgm:t>
        <a:bodyPr/>
        <a:lstStyle/>
        <a:p>
          <a:endParaRPr lang="en-IN"/>
        </a:p>
      </dgm:t>
    </dgm:pt>
    <dgm:pt modelId="{A694A0FD-4627-4A61-9BD4-DAC8AD76A3D5}">
      <dgm:prSet phldrT="[Text]"/>
      <dgm:spPr/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37B963F0-0D35-4913-B823-F775F5C270A5}" type="parTrans" cxnId="{EA8C4174-BBD1-46C4-82BE-7B46E0C9FF7B}">
      <dgm:prSet/>
      <dgm:spPr/>
      <dgm:t>
        <a:bodyPr/>
        <a:lstStyle/>
        <a:p>
          <a:endParaRPr lang="en-IN"/>
        </a:p>
      </dgm:t>
    </dgm:pt>
    <dgm:pt modelId="{34E56A2A-7A07-4820-9524-8B1BA3153893}" type="sibTrans" cxnId="{EA8C4174-BBD1-46C4-82BE-7B46E0C9FF7B}">
      <dgm:prSet/>
      <dgm:spPr/>
      <dgm:t>
        <a:bodyPr/>
        <a:lstStyle/>
        <a:p>
          <a:endParaRPr lang="en-IN"/>
        </a:p>
      </dgm:t>
    </dgm:pt>
    <dgm:pt modelId="{107E4959-1CF7-46F6-8075-9F46D20DEDAF}">
      <dgm:prSet phldrT="[Text]"/>
      <dgm:spPr/>
      <dgm:t>
        <a:bodyPr/>
        <a:lstStyle/>
        <a:p>
          <a:r>
            <a:rPr lang="en-US" dirty="0"/>
            <a:t>Storage</a:t>
          </a:r>
          <a:endParaRPr lang="en-IN" dirty="0"/>
        </a:p>
      </dgm:t>
    </dgm:pt>
    <dgm:pt modelId="{D8572F1F-DD28-4883-8593-465A53204993}" type="parTrans" cxnId="{69E6AE09-6187-4E82-B462-286555680C2A}">
      <dgm:prSet/>
      <dgm:spPr/>
      <dgm:t>
        <a:bodyPr/>
        <a:lstStyle/>
        <a:p>
          <a:endParaRPr lang="en-IN"/>
        </a:p>
      </dgm:t>
    </dgm:pt>
    <dgm:pt modelId="{ED3FD56F-E63F-43F5-B80A-E612C787870D}" type="sibTrans" cxnId="{69E6AE09-6187-4E82-B462-286555680C2A}">
      <dgm:prSet/>
      <dgm:spPr/>
      <dgm:t>
        <a:bodyPr/>
        <a:lstStyle/>
        <a:p>
          <a:endParaRPr lang="en-IN"/>
        </a:p>
      </dgm:t>
    </dgm:pt>
    <dgm:pt modelId="{EA7084F6-174F-40B1-BB5C-A57E48038F32}" type="pres">
      <dgm:prSet presAssocID="{DA76D231-3B18-4730-B599-71EC9483023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6A79956-3042-4395-9BE3-D22CF057FAFA}" type="pres">
      <dgm:prSet presAssocID="{7C6B1BA2-968C-4726-B604-B1246E360D92}" presName="Parent" presStyleLbl="node0" presStyleIdx="0" presStyleCnt="1" custLinFactNeighborX="12">
        <dgm:presLayoutVars>
          <dgm:chMax val="6"/>
          <dgm:chPref val="6"/>
        </dgm:presLayoutVars>
      </dgm:prSet>
      <dgm:spPr/>
    </dgm:pt>
    <dgm:pt modelId="{1AD36EE4-5657-43E9-8D42-6C46BBAC425B}" type="pres">
      <dgm:prSet presAssocID="{3AA78E63-67E3-457A-A62B-FE42EED0C651}" presName="Accent1" presStyleCnt="0"/>
      <dgm:spPr/>
    </dgm:pt>
    <dgm:pt modelId="{2DD0D6D6-0C46-4EC6-BBCF-6107019FA4D1}" type="pres">
      <dgm:prSet presAssocID="{3AA78E63-67E3-457A-A62B-FE42EED0C651}" presName="Accent" presStyleLbl="bgShp" presStyleIdx="0" presStyleCnt="6"/>
      <dgm:spPr/>
    </dgm:pt>
    <dgm:pt modelId="{553704E1-E07E-41A7-9743-441ADAD0BC4C}" type="pres">
      <dgm:prSet presAssocID="{3AA78E63-67E3-457A-A62B-FE42EED0C65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6209F6D-B305-47D0-9C20-6F9939C63B59}" type="pres">
      <dgm:prSet presAssocID="{F7794CD1-72B0-498E-81F9-04DE0796AC07}" presName="Accent2" presStyleCnt="0"/>
      <dgm:spPr/>
    </dgm:pt>
    <dgm:pt modelId="{19F2BC75-0D92-4628-8856-640EFFB28087}" type="pres">
      <dgm:prSet presAssocID="{F7794CD1-72B0-498E-81F9-04DE0796AC07}" presName="Accent" presStyleLbl="bgShp" presStyleIdx="1" presStyleCnt="6"/>
      <dgm:spPr/>
    </dgm:pt>
    <dgm:pt modelId="{58A70DED-DE08-4C86-97F8-E1D91BF7E366}" type="pres">
      <dgm:prSet presAssocID="{F7794CD1-72B0-498E-81F9-04DE0796AC0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BAEC0E1-93BB-47DD-88E4-B0A69C99C245}" type="pres">
      <dgm:prSet presAssocID="{5CCBA357-5E3B-4C1A-854A-4E7C052A2DF6}" presName="Accent3" presStyleCnt="0"/>
      <dgm:spPr/>
    </dgm:pt>
    <dgm:pt modelId="{BA947A7D-C0A0-48FF-AAFF-72D112BBBE37}" type="pres">
      <dgm:prSet presAssocID="{5CCBA357-5E3B-4C1A-854A-4E7C052A2DF6}" presName="Accent" presStyleLbl="bgShp" presStyleIdx="2" presStyleCnt="6"/>
      <dgm:spPr/>
    </dgm:pt>
    <dgm:pt modelId="{B3479A00-3A95-4052-A09B-2BCE8FFEE1C5}" type="pres">
      <dgm:prSet presAssocID="{5CCBA357-5E3B-4C1A-854A-4E7C052A2DF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D9A800C-1367-4287-9DD5-537F7F3D5A5C}" type="pres">
      <dgm:prSet presAssocID="{20BE4562-97E4-4C1D-9E4D-6F739B3D362F}" presName="Accent4" presStyleCnt="0"/>
      <dgm:spPr/>
    </dgm:pt>
    <dgm:pt modelId="{D729CB14-0084-4FF6-A8CD-0A40210647D6}" type="pres">
      <dgm:prSet presAssocID="{20BE4562-97E4-4C1D-9E4D-6F739B3D362F}" presName="Accent" presStyleLbl="bgShp" presStyleIdx="3" presStyleCnt="6"/>
      <dgm:spPr/>
    </dgm:pt>
    <dgm:pt modelId="{7B24A1DE-B441-48E7-8929-E6440C0297F8}" type="pres">
      <dgm:prSet presAssocID="{20BE4562-97E4-4C1D-9E4D-6F739B3D362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920E242-92BD-45CC-AAD4-CC2AC0876B95}" type="pres">
      <dgm:prSet presAssocID="{A694A0FD-4627-4A61-9BD4-DAC8AD76A3D5}" presName="Accent5" presStyleCnt="0"/>
      <dgm:spPr/>
    </dgm:pt>
    <dgm:pt modelId="{A43AB120-60E9-4378-A3E5-D8411935A0F0}" type="pres">
      <dgm:prSet presAssocID="{A694A0FD-4627-4A61-9BD4-DAC8AD76A3D5}" presName="Accent" presStyleLbl="bgShp" presStyleIdx="4" presStyleCnt="6"/>
      <dgm:spPr/>
    </dgm:pt>
    <dgm:pt modelId="{9FC87100-106C-4BF2-9FA3-EEF263B614B6}" type="pres">
      <dgm:prSet presAssocID="{A694A0FD-4627-4A61-9BD4-DAC8AD76A3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0BDE4F4-CDC0-4559-8CF3-74C5C0A93D51}" type="pres">
      <dgm:prSet presAssocID="{107E4959-1CF7-46F6-8075-9F46D20DEDAF}" presName="Accent6" presStyleCnt="0"/>
      <dgm:spPr/>
    </dgm:pt>
    <dgm:pt modelId="{4A81E172-02E0-46DD-96C7-834AFBF6A9FC}" type="pres">
      <dgm:prSet presAssocID="{107E4959-1CF7-46F6-8075-9F46D20DEDAF}" presName="Accent" presStyleLbl="bgShp" presStyleIdx="5" presStyleCnt="6"/>
      <dgm:spPr/>
    </dgm:pt>
    <dgm:pt modelId="{FB605893-F403-43F1-B6A4-154386C6575A}" type="pres">
      <dgm:prSet presAssocID="{107E4959-1CF7-46F6-8075-9F46D20DEDA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1236504-20F9-4C54-89CD-630A88BE5DAC}" type="presOf" srcId="{A694A0FD-4627-4A61-9BD4-DAC8AD76A3D5}" destId="{9FC87100-106C-4BF2-9FA3-EEF263B614B6}" srcOrd="0" destOrd="0" presId="urn:microsoft.com/office/officeart/2011/layout/HexagonRadial"/>
    <dgm:cxn modelId="{837F1B06-2275-423E-AE37-449735415783}" type="presOf" srcId="{20BE4562-97E4-4C1D-9E4D-6F739B3D362F}" destId="{7B24A1DE-B441-48E7-8929-E6440C0297F8}" srcOrd="0" destOrd="0" presId="urn:microsoft.com/office/officeart/2011/layout/HexagonRadial"/>
    <dgm:cxn modelId="{69E6AE09-6187-4E82-B462-286555680C2A}" srcId="{7C6B1BA2-968C-4726-B604-B1246E360D92}" destId="{107E4959-1CF7-46F6-8075-9F46D20DEDAF}" srcOrd="5" destOrd="0" parTransId="{D8572F1F-DD28-4883-8593-465A53204993}" sibTransId="{ED3FD56F-E63F-43F5-B80A-E612C787870D}"/>
    <dgm:cxn modelId="{697C8918-744F-42CF-A7A1-083FBB6DE344}" srcId="{DA76D231-3B18-4730-B599-71EC9483023D}" destId="{7C6B1BA2-968C-4726-B604-B1246E360D92}" srcOrd="0" destOrd="0" parTransId="{E14A1D18-727E-45B0-8F72-A34F378D92A3}" sibTransId="{ACB47F67-F408-4E3F-B8EE-3511B3C0B82F}"/>
    <dgm:cxn modelId="{BDFDDA23-13AD-419A-9B9A-683CA058F587}" type="presOf" srcId="{F7794CD1-72B0-498E-81F9-04DE0796AC07}" destId="{58A70DED-DE08-4C86-97F8-E1D91BF7E366}" srcOrd="0" destOrd="0" presId="urn:microsoft.com/office/officeart/2011/layout/HexagonRadial"/>
    <dgm:cxn modelId="{AEC3992F-76C9-43E6-841F-ADC1FB7FE6EC}" type="presOf" srcId="{DA76D231-3B18-4730-B599-71EC9483023D}" destId="{EA7084F6-174F-40B1-BB5C-A57E48038F32}" srcOrd="0" destOrd="0" presId="urn:microsoft.com/office/officeart/2011/layout/HexagonRadial"/>
    <dgm:cxn modelId="{EA8C4174-BBD1-46C4-82BE-7B46E0C9FF7B}" srcId="{7C6B1BA2-968C-4726-B604-B1246E360D92}" destId="{A694A0FD-4627-4A61-9BD4-DAC8AD76A3D5}" srcOrd="4" destOrd="0" parTransId="{37B963F0-0D35-4913-B823-F775F5C270A5}" sibTransId="{34E56A2A-7A07-4820-9524-8B1BA3153893}"/>
    <dgm:cxn modelId="{C9AA9255-7237-4CDD-AA91-E0E5B3EE9FFE}" srcId="{7C6B1BA2-968C-4726-B604-B1246E360D92}" destId="{3AA78E63-67E3-457A-A62B-FE42EED0C651}" srcOrd="0" destOrd="0" parTransId="{67601C51-FFE9-4C71-8FC1-744CDB2E9D99}" sibTransId="{1059EBF7-A377-41BA-8A4C-4CC03A2BA9B8}"/>
    <dgm:cxn modelId="{9E76D892-0174-45B1-94C0-9D3A7DDF7903}" srcId="{7C6B1BA2-968C-4726-B604-B1246E360D92}" destId="{20BE4562-97E4-4C1D-9E4D-6F739B3D362F}" srcOrd="3" destOrd="0" parTransId="{CF6C6C29-F2E4-46F9-BD67-10F14801CF3E}" sibTransId="{F8A95CF5-9329-44E2-9C14-123664D839E1}"/>
    <dgm:cxn modelId="{037D47AF-CA2D-4C4C-95D1-04537A9DAD0A}" type="presOf" srcId="{5CCBA357-5E3B-4C1A-854A-4E7C052A2DF6}" destId="{B3479A00-3A95-4052-A09B-2BCE8FFEE1C5}" srcOrd="0" destOrd="0" presId="urn:microsoft.com/office/officeart/2011/layout/HexagonRadial"/>
    <dgm:cxn modelId="{635D44B4-E6A7-43D7-8E1B-7B295973DA67}" srcId="{7C6B1BA2-968C-4726-B604-B1246E360D92}" destId="{5CCBA357-5E3B-4C1A-854A-4E7C052A2DF6}" srcOrd="2" destOrd="0" parTransId="{BBE42411-8B2E-4E2D-B618-E7680BE51EEC}" sibTransId="{1199D6BA-5183-4B09-9668-D5EC651018D8}"/>
    <dgm:cxn modelId="{E9C69FB6-BD9D-47D8-AE50-50CC55714C26}" srcId="{7C6B1BA2-968C-4726-B604-B1246E360D92}" destId="{F7794CD1-72B0-498E-81F9-04DE0796AC07}" srcOrd="1" destOrd="0" parTransId="{553EF2E7-ECE9-4DFD-BBA8-DD3AEE5CA5A8}" sibTransId="{C2A6BE73-4838-44A8-AE8B-830F46D0C198}"/>
    <dgm:cxn modelId="{6933F8C0-C7FF-4D56-8D8A-92A03BEA81C0}" type="presOf" srcId="{3AA78E63-67E3-457A-A62B-FE42EED0C651}" destId="{553704E1-E07E-41A7-9743-441ADAD0BC4C}" srcOrd="0" destOrd="0" presId="urn:microsoft.com/office/officeart/2011/layout/HexagonRadial"/>
    <dgm:cxn modelId="{27B661C4-8D48-4905-BAC7-8BB9F4E9D575}" type="presOf" srcId="{7C6B1BA2-968C-4726-B604-B1246E360D92}" destId="{F6A79956-3042-4395-9BE3-D22CF057FAFA}" srcOrd="0" destOrd="0" presId="urn:microsoft.com/office/officeart/2011/layout/HexagonRadial"/>
    <dgm:cxn modelId="{34CCA3F7-83CD-4EB6-A4DA-FA6F5F2EA5D7}" type="presOf" srcId="{107E4959-1CF7-46F6-8075-9F46D20DEDAF}" destId="{FB605893-F403-43F1-B6A4-154386C6575A}" srcOrd="0" destOrd="0" presId="urn:microsoft.com/office/officeart/2011/layout/HexagonRadial"/>
    <dgm:cxn modelId="{28472586-29F1-4D58-84F2-CA42FC2B763C}" type="presParOf" srcId="{EA7084F6-174F-40B1-BB5C-A57E48038F32}" destId="{F6A79956-3042-4395-9BE3-D22CF057FAFA}" srcOrd="0" destOrd="0" presId="urn:microsoft.com/office/officeart/2011/layout/HexagonRadial"/>
    <dgm:cxn modelId="{77A49DC2-1009-46B7-A68D-0A4E43AF81CB}" type="presParOf" srcId="{EA7084F6-174F-40B1-BB5C-A57E48038F32}" destId="{1AD36EE4-5657-43E9-8D42-6C46BBAC425B}" srcOrd="1" destOrd="0" presId="urn:microsoft.com/office/officeart/2011/layout/HexagonRadial"/>
    <dgm:cxn modelId="{BCD3B8C0-84BC-4704-85D1-F7225C9A6F0D}" type="presParOf" srcId="{1AD36EE4-5657-43E9-8D42-6C46BBAC425B}" destId="{2DD0D6D6-0C46-4EC6-BBCF-6107019FA4D1}" srcOrd="0" destOrd="0" presId="urn:microsoft.com/office/officeart/2011/layout/HexagonRadial"/>
    <dgm:cxn modelId="{F34843A7-7D28-42A1-8D2E-8C345BDC5588}" type="presParOf" srcId="{EA7084F6-174F-40B1-BB5C-A57E48038F32}" destId="{553704E1-E07E-41A7-9743-441ADAD0BC4C}" srcOrd="2" destOrd="0" presId="urn:microsoft.com/office/officeart/2011/layout/HexagonRadial"/>
    <dgm:cxn modelId="{CBDA8015-4DB1-4402-873C-BB985CC91EF9}" type="presParOf" srcId="{EA7084F6-174F-40B1-BB5C-A57E48038F32}" destId="{96209F6D-B305-47D0-9C20-6F9939C63B59}" srcOrd="3" destOrd="0" presId="urn:microsoft.com/office/officeart/2011/layout/HexagonRadial"/>
    <dgm:cxn modelId="{E94AD97F-B754-4B8F-AD89-7C8BFB5C0B71}" type="presParOf" srcId="{96209F6D-B305-47D0-9C20-6F9939C63B59}" destId="{19F2BC75-0D92-4628-8856-640EFFB28087}" srcOrd="0" destOrd="0" presId="urn:microsoft.com/office/officeart/2011/layout/HexagonRadial"/>
    <dgm:cxn modelId="{FE5DFDD7-BDEB-47C3-A8BF-F949D4922E17}" type="presParOf" srcId="{EA7084F6-174F-40B1-BB5C-A57E48038F32}" destId="{58A70DED-DE08-4C86-97F8-E1D91BF7E366}" srcOrd="4" destOrd="0" presId="urn:microsoft.com/office/officeart/2011/layout/HexagonRadial"/>
    <dgm:cxn modelId="{97CCE105-B726-481E-A55D-5F7E206178AE}" type="presParOf" srcId="{EA7084F6-174F-40B1-BB5C-A57E48038F32}" destId="{5BAEC0E1-93BB-47DD-88E4-B0A69C99C245}" srcOrd="5" destOrd="0" presId="urn:microsoft.com/office/officeart/2011/layout/HexagonRadial"/>
    <dgm:cxn modelId="{0C762529-6FD2-497B-9144-5BC6FCE80FF8}" type="presParOf" srcId="{5BAEC0E1-93BB-47DD-88E4-B0A69C99C245}" destId="{BA947A7D-C0A0-48FF-AAFF-72D112BBBE37}" srcOrd="0" destOrd="0" presId="urn:microsoft.com/office/officeart/2011/layout/HexagonRadial"/>
    <dgm:cxn modelId="{FFBEF781-1A92-40CA-AD76-761A118A270C}" type="presParOf" srcId="{EA7084F6-174F-40B1-BB5C-A57E48038F32}" destId="{B3479A00-3A95-4052-A09B-2BCE8FFEE1C5}" srcOrd="6" destOrd="0" presId="urn:microsoft.com/office/officeart/2011/layout/HexagonRadial"/>
    <dgm:cxn modelId="{28633FCE-7B00-42AF-8776-E775514B0892}" type="presParOf" srcId="{EA7084F6-174F-40B1-BB5C-A57E48038F32}" destId="{ED9A800C-1367-4287-9DD5-537F7F3D5A5C}" srcOrd="7" destOrd="0" presId="urn:microsoft.com/office/officeart/2011/layout/HexagonRadial"/>
    <dgm:cxn modelId="{967514A4-5435-423B-8D2A-26E762611943}" type="presParOf" srcId="{ED9A800C-1367-4287-9DD5-537F7F3D5A5C}" destId="{D729CB14-0084-4FF6-A8CD-0A40210647D6}" srcOrd="0" destOrd="0" presId="urn:microsoft.com/office/officeart/2011/layout/HexagonRadial"/>
    <dgm:cxn modelId="{9F213081-8900-4BE1-8CFD-02C532610BBF}" type="presParOf" srcId="{EA7084F6-174F-40B1-BB5C-A57E48038F32}" destId="{7B24A1DE-B441-48E7-8929-E6440C0297F8}" srcOrd="8" destOrd="0" presId="urn:microsoft.com/office/officeart/2011/layout/HexagonRadial"/>
    <dgm:cxn modelId="{24714F3D-1BF6-44F6-9FF7-831EB8EB2092}" type="presParOf" srcId="{EA7084F6-174F-40B1-BB5C-A57E48038F32}" destId="{9920E242-92BD-45CC-AAD4-CC2AC0876B95}" srcOrd="9" destOrd="0" presId="urn:microsoft.com/office/officeart/2011/layout/HexagonRadial"/>
    <dgm:cxn modelId="{FCEBB489-4355-4FF7-9473-CD6CEADF6638}" type="presParOf" srcId="{9920E242-92BD-45CC-AAD4-CC2AC0876B95}" destId="{A43AB120-60E9-4378-A3E5-D8411935A0F0}" srcOrd="0" destOrd="0" presId="urn:microsoft.com/office/officeart/2011/layout/HexagonRadial"/>
    <dgm:cxn modelId="{9DD5B2E9-7B74-4A30-9C1E-5305669807CE}" type="presParOf" srcId="{EA7084F6-174F-40B1-BB5C-A57E48038F32}" destId="{9FC87100-106C-4BF2-9FA3-EEF263B614B6}" srcOrd="10" destOrd="0" presId="urn:microsoft.com/office/officeart/2011/layout/HexagonRadial"/>
    <dgm:cxn modelId="{7A51A127-75AF-474F-8E3C-0CAF6381D174}" type="presParOf" srcId="{EA7084F6-174F-40B1-BB5C-A57E48038F32}" destId="{60BDE4F4-CDC0-4559-8CF3-74C5C0A93D51}" srcOrd="11" destOrd="0" presId="urn:microsoft.com/office/officeart/2011/layout/HexagonRadial"/>
    <dgm:cxn modelId="{37AC0DAE-2E38-4782-A051-DFD64EDA7BA8}" type="presParOf" srcId="{60BDE4F4-CDC0-4559-8CF3-74C5C0A93D51}" destId="{4A81E172-02E0-46DD-96C7-834AFBF6A9FC}" srcOrd="0" destOrd="0" presId="urn:microsoft.com/office/officeart/2011/layout/HexagonRadial"/>
    <dgm:cxn modelId="{6B7C76E6-ED38-43B9-B098-C8A899696DAF}" type="presParOf" srcId="{EA7084F6-174F-40B1-BB5C-A57E48038F32}" destId="{FB605893-F403-43F1-B6A4-154386C6575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9F672-1C74-4F38-80E1-D4BC095881FD}" type="doc">
      <dgm:prSet loTypeId="urn:microsoft.com/office/officeart/2005/8/layout/radial6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E3C0DC8-5325-4CB2-AB0C-DE48FF64EC9A}">
      <dgm:prSet phldrT="[Text]" custT="1"/>
      <dgm:spPr/>
      <dgm:t>
        <a:bodyPr/>
        <a:lstStyle/>
        <a:p>
          <a:r>
            <a:rPr lang="en-US" sz="900" dirty="0"/>
            <a:t>Advantages</a:t>
          </a:r>
          <a:endParaRPr lang="en-IN" sz="900" dirty="0"/>
        </a:p>
      </dgm:t>
    </dgm:pt>
    <dgm:pt modelId="{6AAEDBAF-A7D5-4309-B84D-63E320D6B6EA}" type="parTrans" cxnId="{5841D4D5-F198-453B-A3B2-4238F924959F}">
      <dgm:prSet/>
      <dgm:spPr/>
      <dgm:t>
        <a:bodyPr/>
        <a:lstStyle/>
        <a:p>
          <a:endParaRPr lang="en-IN" sz="900"/>
        </a:p>
      </dgm:t>
    </dgm:pt>
    <dgm:pt modelId="{E3FD22FF-FF2E-4F05-BC17-E1050052A6F9}" type="sibTrans" cxnId="{5841D4D5-F198-453B-A3B2-4238F924959F}">
      <dgm:prSet/>
      <dgm:spPr/>
      <dgm:t>
        <a:bodyPr/>
        <a:lstStyle/>
        <a:p>
          <a:endParaRPr lang="en-IN" sz="900"/>
        </a:p>
      </dgm:t>
    </dgm:pt>
    <dgm:pt modelId="{536418E3-4F01-4FC4-A2B9-B6E7A2FE8A51}">
      <dgm:prSet phldrT="[Text]" custT="1"/>
      <dgm:spPr/>
      <dgm:t>
        <a:bodyPr/>
        <a:lstStyle/>
        <a:p>
          <a:r>
            <a:rPr lang="en-US" sz="900" dirty="0"/>
            <a:t>Lower Cost</a:t>
          </a:r>
          <a:endParaRPr lang="en-IN" sz="900" dirty="0"/>
        </a:p>
      </dgm:t>
    </dgm:pt>
    <dgm:pt modelId="{B1C0C647-A71A-4663-8B62-123FE91AA90D}" type="parTrans" cxnId="{C0763B9B-3D88-40A7-9F24-4B9918205369}">
      <dgm:prSet/>
      <dgm:spPr/>
      <dgm:t>
        <a:bodyPr/>
        <a:lstStyle/>
        <a:p>
          <a:endParaRPr lang="en-IN" sz="900"/>
        </a:p>
      </dgm:t>
    </dgm:pt>
    <dgm:pt modelId="{B2B54B17-E839-435F-BB18-2E260A2E8340}" type="sibTrans" cxnId="{C0763B9B-3D88-40A7-9F24-4B9918205369}">
      <dgm:prSet/>
      <dgm:spPr/>
      <dgm:t>
        <a:bodyPr/>
        <a:lstStyle/>
        <a:p>
          <a:endParaRPr lang="en-IN" sz="900"/>
        </a:p>
      </dgm:t>
    </dgm:pt>
    <dgm:pt modelId="{4DAB67C5-0024-4959-AE57-1EADD010DF0D}">
      <dgm:prSet phldrT="[Text]" custT="1"/>
      <dgm:spPr/>
      <dgm:t>
        <a:bodyPr/>
        <a:lstStyle/>
        <a:p>
          <a:r>
            <a:rPr lang="en-US" sz="900" dirty="0"/>
            <a:t>Backup/Disaster Recovery</a:t>
          </a:r>
          <a:endParaRPr lang="en-IN" sz="900" dirty="0"/>
        </a:p>
      </dgm:t>
    </dgm:pt>
    <dgm:pt modelId="{6022E852-CBBD-4B55-A353-402A7CC8C300}" type="parTrans" cxnId="{C11A8B44-76CB-4C28-9D69-A8617085AF9A}">
      <dgm:prSet/>
      <dgm:spPr/>
      <dgm:t>
        <a:bodyPr/>
        <a:lstStyle/>
        <a:p>
          <a:endParaRPr lang="en-IN" sz="900"/>
        </a:p>
      </dgm:t>
    </dgm:pt>
    <dgm:pt modelId="{81BD09E9-7155-4C1C-A4BB-B6BC24906675}" type="sibTrans" cxnId="{C11A8B44-76CB-4C28-9D69-A8617085AF9A}">
      <dgm:prSet/>
      <dgm:spPr/>
      <dgm:t>
        <a:bodyPr/>
        <a:lstStyle/>
        <a:p>
          <a:endParaRPr lang="en-IN" sz="900"/>
        </a:p>
      </dgm:t>
    </dgm:pt>
    <dgm:pt modelId="{6AA29928-D22F-4596-9639-65110ABE67BF}">
      <dgm:prSet phldrT="[Text]" custT="1"/>
      <dgm:spPr/>
      <dgm:t>
        <a:bodyPr/>
        <a:lstStyle/>
        <a:p>
          <a:r>
            <a:rPr lang="en-US" sz="900" dirty="0"/>
            <a:t>Improved Productivity</a:t>
          </a:r>
          <a:endParaRPr lang="en-IN" sz="900" dirty="0"/>
        </a:p>
      </dgm:t>
    </dgm:pt>
    <dgm:pt modelId="{4A139D0D-2F8D-44E3-8E96-A6BF49DD67EA}" type="parTrans" cxnId="{DED43A22-44C3-4CFD-A07B-36DB501E4D6F}">
      <dgm:prSet/>
      <dgm:spPr/>
      <dgm:t>
        <a:bodyPr/>
        <a:lstStyle/>
        <a:p>
          <a:endParaRPr lang="en-IN" sz="900"/>
        </a:p>
      </dgm:t>
    </dgm:pt>
    <dgm:pt modelId="{64A97B2C-1C20-4ADD-AF79-2EDA4522FD4A}" type="sibTrans" cxnId="{DED43A22-44C3-4CFD-A07B-36DB501E4D6F}">
      <dgm:prSet/>
      <dgm:spPr/>
      <dgm:t>
        <a:bodyPr/>
        <a:lstStyle/>
        <a:p>
          <a:endParaRPr lang="en-IN" sz="900"/>
        </a:p>
      </dgm:t>
    </dgm:pt>
    <dgm:pt modelId="{A5A7660C-6999-42A5-9C0E-097CA856FD0C}">
      <dgm:prSet phldrT="[Text]" custT="1"/>
      <dgm:spPr/>
      <dgm:t>
        <a:bodyPr/>
        <a:lstStyle/>
        <a:p>
          <a:r>
            <a:rPr lang="en-US" sz="900" dirty="0"/>
            <a:t>Faster Deployments</a:t>
          </a:r>
          <a:endParaRPr lang="en-IN" sz="900" dirty="0"/>
        </a:p>
      </dgm:t>
    </dgm:pt>
    <dgm:pt modelId="{FEF5B790-C957-41C0-9333-E9AA0C569F98}" type="parTrans" cxnId="{AB43FEBC-3EC3-422A-A2A0-1881EFA3681C}">
      <dgm:prSet/>
      <dgm:spPr/>
      <dgm:t>
        <a:bodyPr/>
        <a:lstStyle/>
        <a:p>
          <a:endParaRPr lang="en-IN" sz="900"/>
        </a:p>
      </dgm:t>
    </dgm:pt>
    <dgm:pt modelId="{4E3D885B-DEBE-4286-98FC-F217028E0D96}" type="sibTrans" cxnId="{AB43FEBC-3EC3-422A-A2A0-1881EFA3681C}">
      <dgm:prSet/>
      <dgm:spPr/>
      <dgm:t>
        <a:bodyPr/>
        <a:lstStyle/>
        <a:p>
          <a:endParaRPr lang="en-IN" sz="900"/>
        </a:p>
      </dgm:t>
    </dgm:pt>
    <dgm:pt modelId="{6DB30828-7324-49CB-8AF9-A2EE51701763}">
      <dgm:prSet phldrT="[Text]" custT="1"/>
      <dgm:spPr/>
      <dgm:t>
        <a:bodyPr/>
        <a:lstStyle/>
        <a:p>
          <a:r>
            <a:rPr lang="en-US" sz="900" dirty="0"/>
            <a:t>Environment Sustainability</a:t>
          </a:r>
          <a:endParaRPr lang="en-IN" sz="900" dirty="0"/>
        </a:p>
      </dgm:t>
    </dgm:pt>
    <dgm:pt modelId="{61CA2C0E-9594-4334-B300-040FA9B235D5}" type="parTrans" cxnId="{EB06E899-C780-4B90-9697-BD06DF927E9D}">
      <dgm:prSet/>
      <dgm:spPr/>
      <dgm:t>
        <a:bodyPr/>
        <a:lstStyle/>
        <a:p>
          <a:endParaRPr lang="en-IN" sz="900"/>
        </a:p>
      </dgm:t>
    </dgm:pt>
    <dgm:pt modelId="{8B81CC15-D5A2-4322-B5AC-397239EADBBF}" type="sibTrans" cxnId="{EB06E899-C780-4B90-9697-BD06DF927E9D}">
      <dgm:prSet/>
      <dgm:spPr/>
      <dgm:t>
        <a:bodyPr/>
        <a:lstStyle/>
        <a:p>
          <a:endParaRPr lang="en-IN" sz="900"/>
        </a:p>
      </dgm:t>
    </dgm:pt>
    <dgm:pt modelId="{5516C5CB-FA77-4959-A678-BF8BC4AA7445}">
      <dgm:prSet phldrT="[Text]" custT="1"/>
      <dgm:spPr/>
      <dgm:t>
        <a:bodyPr/>
        <a:lstStyle/>
        <a:p>
          <a:r>
            <a:rPr lang="en-US" sz="900" dirty="0"/>
            <a:t>Better Control</a:t>
          </a:r>
          <a:endParaRPr lang="en-IN" sz="900" dirty="0"/>
        </a:p>
      </dgm:t>
    </dgm:pt>
    <dgm:pt modelId="{81721036-155F-4D1E-B4CD-FB079ADD4378}" type="parTrans" cxnId="{C52CED1C-04CE-4E84-93EC-A8C2F7170D57}">
      <dgm:prSet/>
      <dgm:spPr/>
      <dgm:t>
        <a:bodyPr/>
        <a:lstStyle/>
        <a:p>
          <a:endParaRPr lang="en-IN" sz="900"/>
        </a:p>
      </dgm:t>
    </dgm:pt>
    <dgm:pt modelId="{A0C293F7-1F2A-4B87-BC8F-AA34A1FFE6F4}" type="sibTrans" cxnId="{C52CED1C-04CE-4E84-93EC-A8C2F7170D57}">
      <dgm:prSet/>
      <dgm:spPr/>
      <dgm:t>
        <a:bodyPr/>
        <a:lstStyle/>
        <a:p>
          <a:endParaRPr lang="en-IN" sz="900"/>
        </a:p>
      </dgm:t>
    </dgm:pt>
    <dgm:pt modelId="{D711BD2F-2803-4C9F-8B72-DC96F3857189}">
      <dgm:prSet phldrT="[Text]" custT="1"/>
      <dgm:spPr/>
      <dgm:t>
        <a:bodyPr/>
        <a:lstStyle/>
        <a:p>
          <a:r>
            <a:rPr lang="en-US" sz="900" dirty="0"/>
            <a:t>Flexibility</a:t>
          </a:r>
          <a:endParaRPr lang="en-IN" sz="900" dirty="0"/>
        </a:p>
      </dgm:t>
    </dgm:pt>
    <dgm:pt modelId="{45AC62BF-818E-4666-8387-17D469FBB960}" type="parTrans" cxnId="{FE5AFA9B-FD40-4EEE-A51B-A6AD08187D6E}">
      <dgm:prSet/>
      <dgm:spPr/>
      <dgm:t>
        <a:bodyPr/>
        <a:lstStyle/>
        <a:p>
          <a:endParaRPr lang="en-IN" sz="900"/>
        </a:p>
      </dgm:t>
    </dgm:pt>
    <dgm:pt modelId="{5A9CB6D3-C7BE-4F03-9C7A-5D845B300D58}" type="sibTrans" cxnId="{FE5AFA9B-FD40-4EEE-A51B-A6AD08187D6E}">
      <dgm:prSet/>
      <dgm:spPr/>
      <dgm:t>
        <a:bodyPr/>
        <a:lstStyle/>
        <a:p>
          <a:endParaRPr lang="en-IN" sz="900"/>
        </a:p>
      </dgm:t>
    </dgm:pt>
    <dgm:pt modelId="{98B6049D-E4AA-4195-AD14-3382AAB8DEB1}" type="pres">
      <dgm:prSet presAssocID="{5669F672-1C74-4F38-80E1-D4BC095881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E930AAC-5664-4ABE-B150-BC97FB1CB4FC}" type="pres">
      <dgm:prSet presAssocID="{7E3C0DC8-5325-4CB2-AB0C-DE48FF64EC9A}" presName="centerShape" presStyleLbl="node0" presStyleIdx="0" presStyleCnt="1"/>
      <dgm:spPr/>
    </dgm:pt>
    <dgm:pt modelId="{CB6D93C0-DF08-4379-9ADD-51FEF09957D6}" type="pres">
      <dgm:prSet presAssocID="{536418E3-4F01-4FC4-A2B9-B6E7A2FE8A51}" presName="node" presStyleLbl="node1" presStyleIdx="0" presStyleCnt="7">
        <dgm:presLayoutVars>
          <dgm:bulletEnabled val="1"/>
        </dgm:presLayoutVars>
      </dgm:prSet>
      <dgm:spPr/>
    </dgm:pt>
    <dgm:pt modelId="{1C38E083-B522-4655-8579-082F27AFDD16}" type="pres">
      <dgm:prSet presAssocID="{536418E3-4F01-4FC4-A2B9-B6E7A2FE8A51}" presName="dummy" presStyleCnt="0"/>
      <dgm:spPr/>
    </dgm:pt>
    <dgm:pt modelId="{999EEDE1-6F4B-4AFA-8A9B-AD7D7C2BBDAE}" type="pres">
      <dgm:prSet presAssocID="{B2B54B17-E839-435F-BB18-2E260A2E8340}" presName="sibTrans" presStyleLbl="sibTrans2D1" presStyleIdx="0" presStyleCnt="7"/>
      <dgm:spPr/>
    </dgm:pt>
    <dgm:pt modelId="{14C28000-00E9-46DB-8BD9-AE88479E735F}" type="pres">
      <dgm:prSet presAssocID="{4DAB67C5-0024-4959-AE57-1EADD010DF0D}" presName="node" presStyleLbl="node1" presStyleIdx="1" presStyleCnt="7">
        <dgm:presLayoutVars>
          <dgm:bulletEnabled val="1"/>
        </dgm:presLayoutVars>
      </dgm:prSet>
      <dgm:spPr/>
    </dgm:pt>
    <dgm:pt modelId="{8871C45D-1D7F-4188-B3D1-2DA2CE5EBB05}" type="pres">
      <dgm:prSet presAssocID="{4DAB67C5-0024-4959-AE57-1EADD010DF0D}" presName="dummy" presStyleCnt="0"/>
      <dgm:spPr/>
    </dgm:pt>
    <dgm:pt modelId="{28831CBE-FC26-4A10-8B78-4CBB640B1353}" type="pres">
      <dgm:prSet presAssocID="{81BD09E9-7155-4C1C-A4BB-B6BC24906675}" presName="sibTrans" presStyleLbl="sibTrans2D1" presStyleIdx="1" presStyleCnt="7"/>
      <dgm:spPr/>
    </dgm:pt>
    <dgm:pt modelId="{A37718CF-C711-455B-A511-757138FBE648}" type="pres">
      <dgm:prSet presAssocID="{6AA29928-D22F-4596-9639-65110ABE67BF}" presName="node" presStyleLbl="node1" presStyleIdx="2" presStyleCnt="7">
        <dgm:presLayoutVars>
          <dgm:bulletEnabled val="1"/>
        </dgm:presLayoutVars>
      </dgm:prSet>
      <dgm:spPr/>
    </dgm:pt>
    <dgm:pt modelId="{E1C63726-3F6E-4B7D-9130-C4CEA608E767}" type="pres">
      <dgm:prSet presAssocID="{6AA29928-D22F-4596-9639-65110ABE67BF}" presName="dummy" presStyleCnt="0"/>
      <dgm:spPr/>
    </dgm:pt>
    <dgm:pt modelId="{796BD76A-F6A0-4007-B9DE-BBB4CBBDA153}" type="pres">
      <dgm:prSet presAssocID="{64A97B2C-1C20-4ADD-AF79-2EDA4522FD4A}" presName="sibTrans" presStyleLbl="sibTrans2D1" presStyleIdx="2" presStyleCnt="7"/>
      <dgm:spPr/>
    </dgm:pt>
    <dgm:pt modelId="{C617CCC8-888B-4952-8E24-DA3ED1E26FA2}" type="pres">
      <dgm:prSet presAssocID="{A5A7660C-6999-42A5-9C0E-097CA856FD0C}" presName="node" presStyleLbl="node1" presStyleIdx="3" presStyleCnt="7" custScaleX="113776">
        <dgm:presLayoutVars>
          <dgm:bulletEnabled val="1"/>
        </dgm:presLayoutVars>
      </dgm:prSet>
      <dgm:spPr/>
    </dgm:pt>
    <dgm:pt modelId="{17761797-B2ED-432D-BC17-7D1DB1658E53}" type="pres">
      <dgm:prSet presAssocID="{A5A7660C-6999-42A5-9C0E-097CA856FD0C}" presName="dummy" presStyleCnt="0"/>
      <dgm:spPr/>
    </dgm:pt>
    <dgm:pt modelId="{E8816BEA-6518-4886-9051-8694983F050A}" type="pres">
      <dgm:prSet presAssocID="{4E3D885B-DEBE-4286-98FC-F217028E0D96}" presName="sibTrans" presStyleLbl="sibTrans2D1" presStyleIdx="3" presStyleCnt="7"/>
      <dgm:spPr/>
    </dgm:pt>
    <dgm:pt modelId="{B091BAC4-3044-4CB9-9436-E26DCC82FCFC}" type="pres">
      <dgm:prSet presAssocID="{6DB30828-7324-49CB-8AF9-A2EE51701763}" presName="node" presStyleLbl="node1" presStyleIdx="4" presStyleCnt="7" custScaleX="121092">
        <dgm:presLayoutVars>
          <dgm:bulletEnabled val="1"/>
        </dgm:presLayoutVars>
      </dgm:prSet>
      <dgm:spPr/>
    </dgm:pt>
    <dgm:pt modelId="{BAC04995-4BFF-473D-8E8E-B9D82B089D37}" type="pres">
      <dgm:prSet presAssocID="{6DB30828-7324-49CB-8AF9-A2EE51701763}" presName="dummy" presStyleCnt="0"/>
      <dgm:spPr/>
    </dgm:pt>
    <dgm:pt modelId="{154D133F-1E07-480B-AE55-7D9F6F841B99}" type="pres">
      <dgm:prSet presAssocID="{8B81CC15-D5A2-4322-B5AC-397239EADBBF}" presName="sibTrans" presStyleLbl="sibTrans2D1" presStyleIdx="4" presStyleCnt="7"/>
      <dgm:spPr/>
    </dgm:pt>
    <dgm:pt modelId="{A2B356B0-D312-43BC-9B92-ADD86098888A}" type="pres">
      <dgm:prSet presAssocID="{5516C5CB-FA77-4959-A678-BF8BC4AA7445}" presName="node" presStyleLbl="node1" presStyleIdx="5" presStyleCnt="7">
        <dgm:presLayoutVars>
          <dgm:bulletEnabled val="1"/>
        </dgm:presLayoutVars>
      </dgm:prSet>
      <dgm:spPr/>
    </dgm:pt>
    <dgm:pt modelId="{5317406C-269B-4A42-A3F2-C73C4683FA3C}" type="pres">
      <dgm:prSet presAssocID="{5516C5CB-FA77-4959-A678-BF8BC4AA7445}" presName="dummy" presStyleCnt="0"/>
      <dgm:spPr/>
    </dgm:pt>
    <dgm:pt modelId="{45398A2A-E071-4CDB-B1D3-51B7D53F1620}" type="pres">
      <dgm:prSet presAssocID="{A0C293F7-1F2A-4B87-BC8F-AA34A1FFE6F4}" presName="sibTrans" presStyleLbl="sibTrans2D1" presStyleIdx="5" presStyleCnt="7"/>
      <dgm:spPr/>
    </dgm:pt>
    <dgm:pt modelId="{5A3666F1-0009-48F2-93D9-D865E8C59241}" type="pres">
      <dgm:prSet presAssocID="{D711BD2F-2803-4C9F-8B72-DC96F3857189}" presName="node" presStyleLbl="node1" presStyleIdx="6" presStyleCnt="7">
        <dgm:presLayoutVars>
          <dgm:bulletEnabled val="1"/>
        </dgm:presLayoutVars>
      </dgm:prSet>
      <dgm:spPr/>
    </dgm:pt>
    <dgm:pt modelId="{E869AC80-52FA-401A-962A-6A09E1BC9ADD}" type="pres">
      <dgm:prSet presAssocID="{D711BD2F-2803-4C9F-8B72-DC96F3857189}" presName="dummy" presStyleCnt="0"/>
      <dgm:spPr/>
    </dgm:pt>
    <dgm:pt modelId="{CDFBEC7B-2A75-42E7-8561-B4AF45DA5591}" type="pres">
      <dgm:prSet presAssocID="{5A9CB6D3-C7BE-4F03-9C7A-5D845B300D58}" presName="sibTrans" presStyleLbl="sibTrans2D1" presStyleIdx="6" presStyleCnt="7"/>
      <dgm:spPr/>
    </dgm:pt>
  </dgm:ptLst>
  <dgm:cxnLst>
    <dgm:cxn modelId="{FB80B30B-5E14-43C5-B8BE-92357D80BC97}" type="presOf" srcId="{8B81CC15-D5A2-4322-B5AC-397239EADBBF}" destId="{154D133F-1E07-480B-AE55-7D9F6F841B99}" srcOrd="0" destOrd="0" presId="urn:microsoft.com/office/officeart/2005/8/layout/radial6"/>
    <dgm:cxn modelId="{A7806914-E471-498E-9C85-6440AFB84D98}" type="presOf" srcId="{6AA29928-D22F-4596-9639-65110ABE67BF}" destId="{A37718CF-C711-455B-A511-757138FBE648}" srcOrd="0" destOrd="0" presId="urn:microsoft.com/office/officeart/2005/8/layout/radial6"/>
    <dgm:cxn modelId="{EE183A17-DF04-4344-95EA-666D8F56848A}" type="presOf" srcId="{B2B54B17-E839-435F-BB18-2E260A2E8340}" destId="{999EEDE1-6F4B-4AFA-8A9B-AD7D7C2BBDAE}" srcOrd="0" destOrd="0" presId="urn:microsoft.com/office/officeart/2005/8/layout/radial6"/>
    <dgm:cxn modelId="{C52CED1C-04CE-4E84-93EC-A8C2F7170D57}" srcId="{7E3C0DC8-5325-4CB2-AB0C-DE48FF64EC9A}" destId="{5516C5CB-FA77-4959-A678-BF8BC4AA7445}" srcOrd="5" destOrd="0" parTransId="{81721036-155F-4D1E-B4CD-FB079ADD4378}" sibTransId="{A0C293F7-1F2A-4B87-BC8F-AA34A1FFE6F4}"/>
    <dgm:cxn modelId="{DED43A22-44C3-4CFD-A07B-36DB501E4D6F}" srcId="{7E3C0DC8-5325-4CB2-AB0C-DE48FF64EC9A}" destId="{6AA29928-D22F-4596-9639-65110ABE67BF}" srcOrd="2" destOrd="0" parTransId="{4A139D0D-2F8D-44E3-8E96-A6BF49DD67EA}" sibTransId="{64A97B2C-1C20-4ADD-AF79-2EDA4522FD4A}"/>
    <dgm:cxn modelId="{A0023F2A-38F3-475A-9EF0-6CC37E3B7589}" type="presOf" srcId="{4E3D885B-DEBE-4286-98FC-F217028E0D96}" destId="{E8816BEA-6518-4886-9051-8694983F050A}" srcOrd="0" destOrd="0" presId="urn:microsoft.com/office/officeart/2005/8/layout/radial6"/>
    <dgm:cxn modelId="{D14E642E-41B2-4D33-9EC5-A0E1EC8ED828}" type="presOf" srcId="{64A97B2C-1C20-4ADD-AF79-2EDA4522FD4A}" destId="{796BD76A-F6A0-4007-B9DE-BBB4CBBDA153}" srcOrd="0" destOrd="0" presId="urn:microsoft.com/office/officeart/2005/8/layout/radial6"/>
    <dgm:cxn modelId="{55950D5B-F075-4D00-9370-6FCC2DC1451E}" type="presOf" srcId="{D711BD2F-2803-4C9F-8B72-DC96F3857189}" destId="{5A3666F1-0009-48F2-93D9-D865E8C59241}" srcOrd="0" destOrd="0" presId="urn:microsoft.com/office/officeart/2005/8/layout/radial6"/>
    <dgm:cxn modelId="{C11A8B44-76CB-4C28-9D69-A8617085AF9A}" srcId="{7E3C0DC8-5325-4CB2-AB0C-DE48FF64EC9A}" destId="{4DAB67C5-0024-4959-AE57-1EADD010DF0D}" srcOrd="1" destOrd="0" parTransId="{6022E852-CBBD-4B55-A353-402A7CC8C300}" sibTransId="{81BD09E9-7155-4C1C-A4BB-B6BC24906675}"/>
    <dgm:cxn modelId="{EB06E899-C780-4B90-9697-BD06DF927E9D}" srcId="{7E3C0DC8-5325-4CB2-AB0C-DE48FF64EC9A}" destId="{6DB30828-7324-49CB-8AF9-A2EE51701763}" srcOrd="4" destOrd="0" parTransId="{61CA2C0E-9594-4334-B300-040FA9B235D5}" sibTransId="{8B81CC15-D5A2-4322-B5AC-397239EADBBF}"/>
    <dgm:cxn modelId="{C0763B9B-3D88-40A7-9F24-4B9918205369}" srcId="{7E3C0DC8-5325-4CB2-AB0C-DE48FF64EC9A}" destId="{536418E3-4F01-4FC4-A2B9-B6E7A2FE8A51}" srcOrd="0" destOrd="0" parTransId="{B1C0C647-A71A-4663-8B62-123FE91AA90D}" sibTransId="{B2B54B17-E839-435F-BB18-2E260A2E8340}"/>
    <dgm:cxn modelId="{FE5AFA9B-FD40-4EEE-A51B-A6AD08187D6E}" srcId="{7E3C0DC8-5325-4CB2-AB0C-DE48FF64EC9A}" destId="{D711BD2F-2803-4C9F-8B72-DC96F3857189}" srcOrd="6" destOrd="0" parTransId="{45AC62BF-818E-4666-8387-17D469FBB960}" sibTransId="{5A9CB6D3-C7BE-4F03-9C7A-5D845B300D58}"/>
    <dgm:cxn modelId="{7C2ED5AA-CFEE-47FE-9455-298372A54BD1}" type="presOf" srcId="{A0C293F7-1F2A-4B87-BC8F-AA34A1FFE6F4}" destId="{45398A2A-E071-4CDB-B1D3-51B7D53F1620}" srcOrd="0" destOrd="0" presId="urn:microsoft.com/office/officeart/2005/8/layout/radial6"/>
    <dgm:cxn modelId="{16784FAF-E11D-40FD-8E3A-C9BDC843164A}" type="presOf" srcId="{5516C5CB-FA77-4959-A678-BF8BC4AA7445}" destId="{A2B356B0-D312-43BC-9B92-ADD86098888A}" srcOrd="0" destOrd="0" presId="urn:microsoft.com/office/officeart/2005/8/layout/radial6"/>
    <dgm:cxn modelId="{7122C7B2-C076-4678-8EAC-EDDC6222D89B}" type="presOf" srcId="{5669F672-1C74-4F38-80E1-D4BC095881FD}" destId="{98B6049D-E4AA-4195-AD14-3382AAB8DEB1}" srcOrd="0" destOrd="0" presId="urn:microsoft.com/office/officeart/2005/8/layout/radial6"/>
    <dgm:cxn modelId="{E2BF41B8-31E9-402F-8FE7-29754FB11121}" type="presOf" srcId="{5A9CB6D3-C7BE-4F03-9C7A-5D845B300D58}" destId="{CDFBEC7B-2A75-42E7-8561-B4AF45DA5591}" srcOrd="0" destOrd="0" presId="urn:microsoft.com/office/officeart/2005/8/layout/radial6"/>
    <dgm:cxn modelId="{AB43FEBC-3EC3-422A-A2A0-1881EFA3681C}" srcId="{7E3C0DC8-5325-4CB2-AB0C-DE48FF64EC9A}" destId="{A5A7660C-6999-42A5-9C0E-097CA856FD0C}" srcOrd="3" destOrd="0" parTransId="{FEF5B790-C957-41C0-9333-E9AA0C569F98}" sibTransId="{4E3D885B-DEBE-4286-98FC-F217028E0D96}"/>
    <dgm:cxn modelId="{BDFF77C0-7298-4F02-9C4A-3677EA58C91A}" type="presOf" srcId="{81BD09E9-7155-4C1C-A4BB-B6BC24906675}" destId="{28831CBE-FC26-4A10-8B78-4CBB640B1353}" srcOrd="0" destOrd="0" presId="urn:microsoft.com/office/officeart/2005/8/layout/radial6"/>
    <dgm:cxn modelId="{5841D4D5-F198-453B-A3B2-4238F924959F}" srcId="{5669F672-1C74-4F38-80E1-D4BC095881FD}" destId="{7E3C0DC8-5325-4CB2-AB0C-DE48FF64EC9A}" srcOrd="0" destOrd="0" parTransId="{6AAEDBAF-A7D5-4309-B84D-63E320D6B6EA}" sibTransId="{E3FD22FF-FF2E-4F05-BC17-E1050052A6F9}"/>
    <dgm:cxn modelId="{06D18BE1-1A48-449D-AC6A-616D3B312C2C}" type="presOf" srcId="{7E3C0DC8-5325-4CB2-AB0C-DE48FF64EC9A}" destId="{BE930AAC-5664-4ABE-B150-BC97FB1CB4FC}" srcOrd="0" destOrd="0" presId="urn:microsoft.com/office/officeart/2005/8/layout/radial6"/>
    <dgm:cxn modelId="{B8DEE2E4-0493-4CF8-AD4F-68F4CC091DD6}" type="presOf" srcId="{6DB30828-7324-49CB-8AF9-A2EE51701763}" destId="{B091BAC4-3044-4CB9-9436-E26DCC82FCFC}" srcOrd="0" destOrd="0" presId="urn:microsoft.com/office/officeart/2005/8/layout/radial6"/>
    <dgm:cxn modelId="{39D0EEED-F151-443F-B860-870CFCAD513C}" type="presOf" srcId="{4DAB67C5-0024-4959-AE57-1EADD010DF0D}" destId="{14C28000-00E9-46DB-8BD9-AE88479E735F}" srcOrd="0" destOrd="0" presId="urn:microsoft.com/office/officeart/2005/8/layout/radial6"/>
    <dgm:cxn modelId="{D9ECF2FA-3CB9-4D89-849A-BB5BB3941F6F}" type="presOf" srcId="{A5A7660C-6999-42A5-9C0E-097CA856FD0C}" destId="{C617CCC8-888B-4952-8E24-DA3ED1E26FA2}" srcOrd="0" destOrd="0" presId="urn:microsoft.com/office/officeart/2005/8/layout/radial6"/>
    <dgm:cxn modelId="{16CA34FB-7C4D-4077-8ABD-360C357D04F4}" type="presOf" srcId="{536418E3-4F01-4FC4-A2B9-B6E7A2FE8A51}" destId="{CB6D93C0-DF08-4379-9ADD-51FEF09957D6}" srcOrd="0" destOrd="0" presId="urn:microsoft.com/office/officeart/2005/8/layout/radial6"/>
    <dgm:cxn modelId="{C704A259-815E-4B65-8D59-A764296E9FFA}" type="presParOf" srcId="{98B6049D-E4AA-4195-AD14-3382AAB8DEB1}" destId="{BE930AAC-5664-4ABE-B150-BC97FB1CB4FC}" srcOrd="0" destOrd="0" presId="urn:microsoft.com/office/officeart/2005/8/layout/radial6"/>
    <dgm:cxn modelId="{C7E18F5B-4BF9-4296-BCED-AA3077E9D709}" type="presParOf" srcId="{98B6049D-E4AA-4195-AD14-3382AAB8DEB1}" destId="{CB6D93C0-DF08-4379-9ADD-51FEF09957D6}" srcOrd="1" destOrd="0" presId="urn:microsoft.com/office/officeart/2005/8/layout/radial6"/>
    <dgm:cxn modelId="{0E4F93A4-5F42-4126-85C3-63B983DD0157}" type="presParOf" srcId="{98B6049D-E4AA-4195-AD14-3382AAB8DEB1}" destId="{1C38E083-B522-4655-8579-082F27AFDD16}" srcOrd="2" destOrd="0" presId="urn:microsoft.com/office/officeart/2005/8/layout/radial6"/>
    <dgm:cxn modelId="{BAC54D74-D70D-439C-B878-C0B7C419BDAF}" type="presParOf" srcId="{98B6049D-E4AA-4195-AD14-3382AAB8DEB1}" destId="{999EEDE1-6F4B-4AFA-8A9B-AD7D7C2BBDAE}" srcOrd="3" destOrd="0" presId="urn:microsoft.com/office/officeart/2005/8/layout/radial6"/>
    <dgm:cxn modelId="{B8926414-A3B9-4CF8-8480-F97EC82F3DD8}" type="presParOf" srcId="{98B6049D-E4AA-4195-AD14-3382AAB8DEB1}" destId="{14C28000-00E9-46DB-8BD9-AE88479E735F}" srcOrd="4" destOrd="0" presId="urn:microsoft.com/office/officeart/2005/8/layout/radial6"/>
    <dgm:cxn modelId="{7A6B961F-8E97-43B1-9BB0-75B8AD8C2D7C}" type="presParOf" srcId="{98B6049D-E4AA-4195-AD14-3382AAB8DEB1}" destId="{8871C45D-1D7F-4188-B3D1-2DA2CE5EBB05}" srcOrd="5" destOrd="0" presId="urn:microsoft.com/office/officeart/2005/8/layout/radial6"/>
    <dgm:cxn modelId="{122A99A6-7A26-481E-BA6A-2145BDB6487C}" type="presParOf" srcId="{98B6049D-E4AA-4195-AD14-3382AAB8DEB1}" destId="{28831CBE-FC26-4A10-8B78-4CBB640B1353}" srcOrd="6" destOrd="0" presId="urn:microsoft.com/office/officeart/2005/8/layout/radial6"/>
    <dgm:cxn modelId="{F9FDA095-979B-4000-98B7-C6D8AB5DD3A6}" type="presParOf" srcId="{98B6049D-E4AA-4195-AD14-3382AAB8DEB1}" destId="{A37718CF-C711-455B-A511-757138FBE648}" srcOrd="7" destOrd="0" presId="urn:microsoft.com/office/officeart/2005/8/layout/radial6"/>
    <dgm:cxn modelId="{C1EA3BF5-4025-4ED7-B69C-022A466628DD}" type="presParOf" srcId="{98B6049D-E4AA-4195-AD14-3382AAB8DEB1}" destId="{E1C63726-3F6E-4B7D-9130-C4CEA608E767}" srcOrd="8" destOrd="0" presId="urn:microsoft.com/office/officeart/2005/8/layout/radial6"/>
    <dgm:cxn modelId="{AF40BF52-3D2D-4AB3-A26F-6A8DD50F37C1}" type="presParOf" srcId="{98B6049D-E4AA-4195-AD14-3382AAB8DEB1}" destId="{796BD76A-F6A0-4007-B9DE-BBB4CBBDA153}" srcOrd="9" destOrd="0" presId="urn:microsoft.com/office/officeart/2005/8/layout/radial6"/>
    <dgm:cxn modelId="{5A487BA4-C9B8-4089-8075-DCB03AE305C8}" type="presParOf" srcId="{98B6049D-E4AA-4195-AD14-3382AAB8DEB1}" destId="{C617CCC8-888B-4952-8E24-DA3ED1E26FA2}" srcOrd="10" destOrd="0" presId="urn:microsoft.com/office/officeart/2005/8/layout/radial6"/>
    <dgm:cxn modelId="{004AD38C-0EB5-45F6-A603-2E5843F91426}" type="presParOf" srcId="{98B6049D-E4AA-4195-AD14-3382AAB8DEB1}" destId="{17761797-B2ED-432D-BC17-7D1DB1658E53}" srcOrd="11" destOrd="0" presId="urn:microsoft.com/office/officeart/2005/8/layout/radial6"/>
    <dgm:cxn modelId="{D1434C1D-3663-45ED-ADD6-06ACBC438F02}" type="presParOf" srcId="{98B6049D-E4AA-4195-AD14-3382AAB8DEB1}" destId="{E8816BEA-6518-4886-9051-8694983F050A}" srcOrd="12" destOrd="0" presId="urn:microsoft.com/office/officeart/2005/8/layout/radial6"/>
    <dgm:cxn modelId="{BC9B7C1D-B068-46C0-8369-0A70168A5F0C}" type="presParOf" srcId="{98B6049D-E4AA-4195-AD14-3382AAB8DEB1}" destId="{B091BAC4-3044-4CB9-9436-E26DCC82FCFC}" srcOrd="13" destOrd="0" presId="urn:microsoft.com/office/officeart/2005/8/layout/radial6"/>
    <dgm:cxn modelId="{48305ABC-39CA-4E09-9621-E7408B49F170}" type="presParOf" srcId="{98B6049D-E4AA-4195-AD14-3382AAB8DEB1}" destId="{BAC04995-4BFF-473D-8E8E-B9D82B089D37}" srcOrd="14" destOrd="0" presId="urn:microsoft.com/office/officeart/2005/8/layout/radial6"/>
    <dgm:cxn modelId="{48935069-7813-477A-9BAF-8D39EAFB44B2}" type="presParOf" srcId="{98B6049D-E4AA-4195-AD14-3382AAB8DEB1}" destId="{154D133F-1E07-480B-AE55-7D9F6F841B99}" srcOrd="15" destOrd="0" presId="urn:microsoft.com/office/officeart/2005/8/layout/radial6"/>
    <dgm:cxn modelId="{98F7D1A7-E452-4D8E-8451-984A33A19EE2}" type="presParOf" srcId="{98B6049D-E4AA-4195-AD14-3382AAB8DEB1}" destId="{A2B356B0-D312-43BC-9B92-ADD86098888A}" srcOrd="16" destOrd="0" presId="urn:microsoft.com/office/officeart/2005/8/layout/radial6"/>
    <dgm:cxn modelId="{921F351A-ED65-4E93-A746-1E052C4C43CB}" type="presParOf" srcId="{98B6049D-E4AA-4195-AD14-3382AAB8DEB1}" destId="{5317406C-269B-4A42-A3F2-C73C4683FA3C}" srcOrd="17" destOrd="0" presId="urn:microsoft.com/office/officeart/2005/8/layout/radial6"/>
    <dgm:cxn modelId="{0446F580-C6E8-42C7-93E2-BD4A2398D345}" type="presParOf" srcId="{98B6049D-E4AA-4195-AD14-3382AAB8DEB1}" destId="{45398A2A-E071-4CDB-B1D3-51B7D53F1620}" srcOrd="18" destOrd="0" presId="urn:microsoft.com/office/officeart/2005/8/layout/radial6"/>
    <dgm:cxn modelId="{470AA917-6FFE-4419-91B4-E725E7DE8883}" type="presParOf" srcId="{98B6049D-E4AA-4195-AD14-3382AAB8DEB1}" destId="{5A3666F1-0009-48F2-93D9-D865E8C59241}" srcOrd="19" destOrd="0" presId="urn:microsoft.com/office/officeart/2005/8/layout/radial6"/>
    <dgm:cxn modelId="{691361ED-26A0-484B-9FC4-1D09AD25FF51}" type="presParOf" srcId="{98B6049D-E4AA-4195-AD14-3382AAB8DEB1}" destId="{E869AC80-52FA-401A-962A-6A09E1BC9ADD}" srcOrd="20" destOrd="0" presId="urn:microsoft.com/office/officeart/2005/8/layout/radial6"/>
    <dgm:cxn modelId="{BE820405-50AC-4847-BA88-0B8E33CE78A0}" type="presParOf" srcId="{98B6049D-E4AA-4195-AD14-3382AAB8DEB1}" destId="{CDFBEC7B-2A75-42E7-8561-B4AF45DA5591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0BE92-8AA7-4623-BCF3-BA5BA2095ACB}" type="doc">
      <dgm:prSet loTypeId="urn:microsoft.com/office/officeart/2005/8/layout/chevronAccent+Icon" loCatId="officeonlin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E42E623-6646-4013-9165-53588D70AE8A}">
      <dgm:prSet phldrT="[Text]"/>
      <dgm:spPr/>
      <dgm:t>
        <a:bodyPr/>
        <a:lstStyle/>
        <a:p>
          <a:r>
            <a:rPr lang="en-US" b="1" dirty="0"/>
            <a:t>Virtualization - Limitation</a:t>
          </a:r>
          <a:endParaRPr lang="en-IN" b="1" dirty="0"/>
        </a:p>
      </dgm:t>
    </dgm:pt>
    <dgm:pt modelId="{205AE29F-DE6A-4791-865E-C74156500431}" type="parTrans" cxnId="{E0E4BF5B-1CB6-45C0-98CD-C5707B5B0A0E}">
      <dgm:prSet/>
      <dgm:spPr/>
      <dgm:t>
        <a:bodyPr/>
        <a:lstStyle/>
        <a:p>
          <a:endParaRPr lang="en-IN"/>
        </a:p>
      </dgm:t>
    </dgm:pt>
    <dgm:pt modelId="{051484E5-7B7E-4A48-9C4B-58DB19EA187C}" type="sibTrans" cxnId="{E0E4BF5B-1CB6-45C0-98CD-C5707B5B0A0E}">
      <dgm:prSet/>
      <dgm:spPr/>
      <dgm:t>
        <a:bodyPr/>
        <a:lstStyle/>
        <a:p>
          <a:endParaRPr lang="en-IN"/>
        </a:p>
      </dgm:t>
    </dgm:pt>
    <dgm:pt modelId="{E731F899-2F1B-400F-AA3C-9F6DD6A63690}">
      <dgm:prSet phldrT="[Text]"/>
      <dgm:spPr/>
      <dgm:t>
        <a:bodyPr/>
        <a:lstStyle/>
        <a:p>
          <a:r>
            <a:rPr lang="en-US" dirty="0"/>
            <a:t>Portability</a:t>
          </a:r>
          <a:endParaRPr lang="en-IN" dirty="0"/>
        </a:p>
      </dgm:t>
    </dgm:pt>
    <dgm:pt modelId="{2A7A348E-107C-4531-A5BA-1EECF05773B4}" type="parTrans" cxnId="{6D420C80-0751-480E-A776-F58291B3615A}">
      <dgm:prSet/>
      <dgm:spPr/>
      <dgm:t>
        <a:bodyPr/>
        <a:lstStyle/>
        <a:p>
          <a:endParaRPr lang="en-IN"/>
        </a:p>
      </dgm:t>
    </dgm:pt>
    <dgm:pt modelId="{5711D611-7B06-4F8F-95E0-7B3344137A7D}" type="sibTrans" cxnId="{6D420C80-0751-480E-A776-F58291B3615A}">
      <dgm:prSet/>
      <dgm:spPr/>
      <dgm:t>
        <a:bodyPr/>
        <a:lstStyle/>
        <a:p>
          <a:endParaRPr lang="en-IN"/>
        </a:p>
      </dgm:t>
    </dgm:pt>
    <dgm:pt modelId="{5F05F515-97CA-43A1-9C8F-001DB8CF7112}">
      <dgm:prSet phldrT="[Text]"/>
      <dgm:spPr/>
      <dgm:t>
        <a:bodyPr/>
        <a:lstStyle/>
        <a:p>
          <a:r>
            <a:rPr lang="en-US" dirty="0"/>
            <a:t>Security concern due to multi tenancy</a:t>
          </a:r>
          <a:endParaRPr lang="en-IN" dirty="0"/>
        </a:p>
      </dgm:t>
    </dgm:pt>
    <dgm:pt modelId="{A282BA99-8B25-4AC7-8E23-CDA212CEC00A}" type="parTrans" cxnId="{F752AFB0-7856-4920-9B8A-905C0EAEB5AA}">
      <dgm:prSet/>
      <dgm:spPr/>
      <dgm:t>
        <a:bodyPr/>
        <a:lstStyle/>
        <a:p>
          <a:endParaRPr lang="en-IN"/>
        </a:p>
      </dgm:t>
    </dgm:pt>
    <dgm:pt modelId="{548CD6A3-FD5C-4BBA-A449-BF35EA29D339}" type="sibTrans" cxnId="{F752AFB0-7856-4920-9B8A-905C0EAEB5AA}">
      <dgm:prSet/>
      <dgm:spPr/>
      <dgm:t>
        <a:bodyPr/>
        <a:lstStyle/>
        <a:p>
          <a:endParaRPr lang="en-IN"/>
        </a:p>
      </dgm:t>
    </dgm:pt>
    <dgm:pt modelId="{0AC613E6-760E-4430-93A6-FF4380752AFE}">
      <dgm:prSet phldrT="[Text]"/>
      <dgm:spPr/>
      <dgm:t>
        <a:bodyPr/>
        <a:lstStyle/>
        <a:p>
          <a:r>
            <a:rPr lang="en-US" dirty="0"/>
            <a:t>Scaling challenges</a:t>
          </a:r>
          <a:endParaRPr lang="en-IN" dirty="0"/>
        </a:p>
      </dgm:t>
    </dgm:pt>
    <dgm:pt modelId="{DDF793E9-14D8-4AE1-9DDF-FC6B41C3B699}" type="parTrans" cxnId="{168905F9-2FF0-43B5-A670-3FCF5882CF18}">
      <dgm:prSet/>
      <dgm:spPr/>
      <dgm:t>
        <a:bodyPr/>
        <a:lstStyle/>
        <a:p>
          <a:endParaRPr lang="en-IN"/>
        </a:p>
      </dgm:t>
    </dgm:pt>
    <dgm:pt modelId="{09D3EF50-AEEF-47C9-B8CA-A79BFA2212C7}" type="sibTrans" cxnId="{168905F9-2FF0-43B5-A670-3FCF5882CF18}">
      <dgm:prSet/>
      <dgm:spPr/>
      <dgm:t>
        <a:bodyPr/>
        <a:lstStyle/>
        <a:p>
          <a:endParaRPr lang="en-IN"/>
        </a:p>
      </dgm:t>
    </dgm:pt>
    <dgm:pt modelId="{C516F8A8-F396-4104-B02E-30F53C23B686}">
      <dgm:prSet phldrT="[Text]"/>
      <dgm:spPr/>
      <dgm:t>
        <a:bodyPr/>
        <a:lstStyle/>
        <a:p>
          <a:r>
            <a:rPr lang="en-US" dirty="0"/>
            <a:t>ROI - Costing</a:t>
          </a:r>
          <a:endParaRPr lang="en-IN" dirty="0"/>
        </a:p>
      </dgm:t>
    </dgm:pt>
    <dgm:pt modelId="{FB85FAE8-2CEC-4550-BF78-CF8181044D7E}" type="parTrans" cxnId="{D4E68F78-1D91-4229-ABFF-11FFA9D9F08E}">
      <dgm:prSet/>
      <dgm:spPr/>
      <dgm:t>
        <a:bodyPr/>
        <a:lstStyle/>
        <a:p>
          <a:endParaRPr lang="en-IN"/>
        </a:p>
      </dgm:t>
    </dgm:pt>
    <dgm:pt modelId="{21918AE9-4E5C-4C07-8EB4-1600F5F3B7E1}" type="sibTrans" cxnId="{D4E68F78-1D91-4229-ABFF-11FFA9D9F08E}">
      <dgm:prSet/>
      <dgm:spPr/>
      <dgm:t>
        <a:bodyPr/>
        <a:lstStyle/>
        <a:p>
          <a:endParaRPr lang="en-IN"/>
        </a:p>
      </dgm:t>
    </dgm:pt>
    <dgm:pt modelId="{19B212F9-4D4F-47AB-A5F1-0C9CD8CEC4F5}">
      <dgm:prSet phldrT="[Text]"/>
      <dgm:spPr/>
      <dgm:t>
        <a:bodyPr/>
        <a:lstStyle/>
        <a:p>
          <a:r>
            <a:rPr lang="en-US" dirty="0"/>
            <a:t>Hypervisor – performance issue</a:t>
          </a:r>
          <a:endParaRPr lang="en-IN" dirty="0"/>
        </a:p>
      </dgm:t>
    </dgm:pt>
    <dgm:pt modelId="{C0D8451A-8059-4786-BC97-76C9950AFC7A}" type="parTrans" cxnId="{EDB0E909-2FD1-424D-AB8F-2DFA64F08A7A}">
      <dgm:prSet/>
      <dgm:spPr/>
      <dgm:t>
        <a:bodyPr/>
        <a:lstStyle/>
        <a:p>
          <a:endParaRPr lang="en-IN"/>
        </a:p>
      </dgm:t>
    </dgm:pt>
    <dgm:pt modelId="{97F95D90-8262-4550-A5B4-8284056DD5ED}" type="sibTrans" cxnId="{EDB0E909-2FD1-424D-AB8F-2DFA64F08A7A}">
      <dgm:prSet/>
      <dgm:spPr/>
      <dgm:t>
        <a:bodyPr/>
        <a:lstStyle/>
        <a:p>
          <a:endParaRPr lang="en-IN"/>
        </a:p>
      </dgm:t>
    </dgm:pt>
    <dgm:pt modelId="{A3D24ED1-809A-42A4-9684-5078E12A0B17}">
      <dgm:prSet phldrT="[Text]"/>
      <dgm:spPr/>
      <dgm:t>
        <a:bodyPr/>
        <a:lstStyle/>
        <a:p>
          <a:r>
            <a:rPr lang="en-US" dirty="0"/>
            <a:t>Single point of failure – Server Failure</a:t>
          </a:r>
          <a:endParaRPr lang="en-IN" dirty="0"/>
        </a:p>
      </dgm:t>
    </dgm:pt>
    <dgm:pt modelId="{527A4995-6A4B-4AC6-8D8E-247AFA5B7457}" type="parTrans" cxnId="{9AACDE2E-61C8-432B-B964-C5F1EDB582B3}">
      <dgm:prSet/>
      <dgm:spPr/>
      <dgm:t>
        <a:bodyPr/>
        <a:lstStyle/>
        <a:p>
          <a:endParaRPr lang="en-IN"/>
        </a:p>
      </dgm:t>
    </dgm:pt>
    <dgm:pt modelId="{EBC15CE8-BC1D-4B83-846A-3781976E1DD4}" type="sibTrans" cxnId="{9AACDE2E-61C8-432B-B964-C5F1EDB582B3}">
      <dgm:prSet/>
      <dgm:spPr/>
      <dgm:t>
        <a:bodyPr/>
        <a:lstStyle/>
        <a:p>
          <a:endParaRPr lang="en-IN"/>
        </a:p>
      </dgm:t>
    </dgm:pt>
    <dgm:pt modelId="{CE05A55A-AC8A-4479-BDFB-A596A75973A2}">
      <dgm:prSet phldrT="[Text]"/>
      <dgm:spPr/>
      <dgm:t>
        <a:bodyPr/>
        <a:lstStyle/>
        <a:p>
          <a:r>
            <a:rPr lang="en-US" dirty="0"/>
            <a:t>Application Dependency hell</a:t>
          </a:r>
          <a:endParaRPr lang="en-IN" dirty="0"/>
        </a:p>
      </dgm:t>
    </dgm:pt>
    <dgm:pt modelId="{A59F0AC0-A362-4B6C-AC79-EA2507D1C234}" type="parTrans" cxnId="{25CEF2DD-05BA-45E4-AE58-622E60082CE4}">
      <dgm:prSet/>
      <dgm:spPr/>
      <dgm:t>
        <a:bodyPr/>
        <a:lstStyle/>
        <a:p>
          <a:endParaRPr lang="en-IN"/>
        </a:p>
      </dgm:t>
    </dgm:pt>
    <dgm:pt modelId="{2BC33740-B3F8-48F1-88D8-084B2C917017}" type="sibTrans" cxnId="{25CEF2DD-05BA-45E4-AE58-622E60082CE4}">
      <dgm:prSet/>
      <dgm:spPr/>
      <dgm:t>
        <a:bodyPr/>
        <a:lstStyle/>
        <a:p>
          <a:endParaRPr lang="en-IN"/>
        </a:p>
      </dgm:t>
    </dgm:pt>
    <dgm:pt modelId="{709F1696-AB11-423B-8A4B-7478C455F50C}" type="pres">
      <dgm:prSet presAssocID="{F5B0BE92-8AA7-4623-BCF3-BA5BA2095ACB}" presName="Name0" presStyleCnt="0">
        <dgm:presLayoutVars>
          <dgm:dir/>
          <dgm:resizeHandles val="exact"/>
        </dgm:presLayoutVars>
      </dgm:prSet>
      <dgm:spPr/>
    </dgm:pt>
    <dgm:pt modelId="{71F680AB-62B0-46A9-BFEF-4CA2C0C16B17}" type="pres">
      <dgm:prSet presAssocID="{DE42E623-6646-4013-9165-53588D70AE8A}" presName="composite" presStyleCnt="0"/>
      <dgm:spPr/>
    </dgm:pt>
    <dgm:pt modelId="{6574A80F-A767-4F99-8435-D6118BFF8F99}" type="pres">
      <dgm:prSet presAssocID="{DE42E623-6646-4013-9165-53588D70AE8A}" presName="bgChev" presStyleLbl="node1" presStyleIdx="0" presStyleCnt="1"/>
      <dgm:spPr/>
    </dgm:pt>
    <dgm:pt modelId="{77C0693E-EDAF-4B12-B4BB-720BA878B343}" type="pres">
      <dgm:prSet presAssocID="{DE42E623-6646-4013-9165-53588D70AE8A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EDB0E909-2FD1-424D-AB8F-2DFA64F08A7A}" srcId="{DE42E623-6646-4013-9165-53588D70AE8A}" destId="{19B212F9-4D4F-47AB-A5F1-0C9CD8CEC4F5}" srcOrd="5" destOrd="0" parTransId="{C0D8451A-8059-4786-BC97-76C9950AFC7A}" sibTransId="{97F95D90-8262-4550-A5B4-8284056DD5ED}"/>
    <dgm:cxn modelId="{CC1E2E19-A9F4-4DE9-8D68-8C0EDF5AFE11}" type="presOf" srcId="{DE42E623-6646-4013-9165-53588D70AE8A}" destId="{77C0693E-EDAF-4B12-B4BB-720BA878B343}" srcOrd="0" destOrd="0" presId="urn:microsoft.com/office/officeart/2005/8/layout/chevronAccent+Icon"/>
    <dgm:cxn modelId="{A2B5B026-C3C6-4550-88B5-25462E4BCB31}" type="presOf" srcId="{CE05A55A-AC8A-4479-BDFB-A596A75973A2}" destId="{77C0693E-EDAF-4B12-B4BB-720BA878B343}" srcOrd="0" destOrd="2" presId="urn:microsoft.com/office/officeart/2005/8/layout/chevronAccent+Icon"/>
    <dgm:cxn modelId="{9AACDE2E-61C8-432B-B964-C5F1EDB582B3}" srcId="{DE42E623-6646-4013-9165-53588D70AE8A}" destId="{A3D24ED1-809A-42A4-9684-5078E12A0B17}" srcOrd="6" destOrd="0" parTransId="{527A4995-6A4B-4AC6-8D8E-247AFA5B7457}" sibTransId="{EBC15CE8-BC1D-4B83-846A-3781976E1DD4}"/>
    <dgm:cxn modelId="{8BEEB73D-1514-4637-8A25-6D9461E2EC9C}" type="presOf" srcId="{0AC613E6-760E-4430-93A6-FF4380752AFE}" destId="{77C0693E-EDAF-4B12-B4BB-720BA878B343}" srcOrd="0" destOrd="5" presId="urn:microsoft.com/office/officeart/2005/8/layout/chevronAccent+Icon"/>
    <dgm:cxn modelId="{E0E4BF5B-1CB6-45C0-98CD-C5707B5B0A0E}" srcId="{F5B0BE92-8AA7-4623-BCF3-BA5BA2095ACB}" destId="{DE42E623-6646-4013-9165-53588D70AE8A}" srcOrd="0" destOrd="0" parTransId="{205AE29F-DE6A-4791-865E-C74156500431}" sibTransId="{051484E5-7B7E-4A48-9C4B-58DB19EA187C}"/>
    <dgm:cxn modelId="{10E5DB75-AF84-4865-B3B9-DB3F0B2FD20B}" type="presOf" srcId="{5F05F515-97CA-43A1-9C8F-001DB8CF7112}" destId="{77C0693E-EDAF-4B12-B4BB-720BA878B343}" srcOrd="0" destOrd="4" presId="urn:microsoft.com/office/officeart/2005/8/layout/chevronAccent+Icon"/>
    <dgm:cxn modelId="{D4E68F78-1D91-4229-ABFF-11FFA9D9F08E}" srcId="{DE42E623-6646-4013-9165-53588D70AE8A}" destId="{C516F8A8-F396-4104-B02E-30F53C23B686}" srcOrd="2" destOrd="0" parTransId="{FB85FAE8-2CEC-4550-BF78-CF8181044D7E}" sibTransId="{21918AE9-4E5C-4C07-8EB4-1600F5F3B7E1}"/>
    <dgm:cxn modelId="{3053087F-2F9D-4635-8F27-48B69B5CE43A}" type="presOf" srcId="{E731F899-2F1B-400F-AA3C-9F6DD6A63690}" destId="{77C0693E-EDAF-4B12-B4BB-720BA878B343}" srcOrd="0" destOrd="1" presId="urn:microsoft.com/office/officeart/2005/8/layout/chevronAccent+Icon"/>
    <dgm:cxn modelId="{6D420C80-0751-480E-A776-F58291B3615A}" srcId="{DE42E623-6646-4013-9165-53588D70AE8A}" destId="{E731F899-2F1B-400F-AA3C-9F6DD6A63690}" srcOrd="0" destOrd="0" parTransId="{2A7A348E-107C-4531-A5BA-1EECF05773B4}" sibTransId="{5711D611-7B06-4F8F-95E0-7B3344137A7D}"/>
    <dgm:cxn modelId="{ACE12F9F-DF90-4009-85C4-80270F6AC6F8}" type="presOf" srcId="{A3D24ED1-809A-42A4-9684-5078E12A0B17}" destId="{77C0693E-EDAF-4B12-B4BB-720BA878B343}" srcOrd="0" destOrd="7" presId="urn:microsoft.com/office/officeart/2005/8/layout/chevronAccent+Icon"/>
    <dgm:cxn modelId="{F752AFB0-7856-4920-9B8A-905C0EAEB5AA}" srcId="{DE42E623-6646-4013-9165-53588D70AE8A}" destId="{5F05F515-97CA-43A1-9C8F-001DB8CF7112}" srcOrd="3" destOrd="0" parTransId="{A282BA99-8B25-4AC7-8E23-CDA212CEC00A}" sibTransId="{548CD6A3-FD5C-4BBA-A449-BF35EA29D339}"/>
    <dgm:cxn modelId="{4459CEB3-E179-4CDB-A925-24733DA2C2DC}" type="presOf" srcId="{F5B0BE92-8AA7-4623-BCF3-BA5BA2095ACB}" destId="{709F1696-AB11-423B-8A4B-7478C455F50C}" srcOrd="0" destOrd="0" presId="urn:microsoft.com/office/officeart/2005/8/layout/chevronAccent+Icon"/>
    <dgm:cxn modelId="{25CEF2DD-05BA-45E4-AE58-622E60082CE4}" srcId="{DE42E623-6646-4013-9165-53588D70AE8A}" destId="{CE05A55A-AC8A-4479-BDFB-A596A75973A2}" srcOrd="1" destOrd="0" parTransId="{A59F0AC0-A362-4B6C-AC79-EA2507D1C234}" sibTransId="{2BC33740-B3F8-48F1-88D8-084B2C917017}"/>
    <dgm:cxn modelId="{9BEAF6E4-8395-4DB4-94D6-FCDB8FBD9C7E}" type="presOf" srcId="{19B212F9-4D4F-47AB-A5F1-0C9CD8CEC4F5}" destId="{77C0693E-EDAF-4B12-B4BB-720BA878B343}" srcOrd="0" destOrd="6" presId="urn:microsoft.com/office/officeart/2005/8/layout/chevronAccent+Icon"/>
    <dgm:cxn modelId="{6156F3EC-BB98-40DD-8D17-961DC346DA30}" type="presOf" srcId="{C516F8A8-F396-4104-B02E-30F53C23B686}" destId="{77C0693E-EDAF-4B12-B4BB-720BA878B343}" srcOrd="0" destOrd="3" presId="urn:microsoft.com/office/officeart/2005/8/layout/chevronAccent+Icon"/>
    <dgm:cxn modelId="{168905F9-2FF0-43B5-A670-3FCF5882CF18}" srcId="{DE42E623-6646-4013-9165-53588D70AE8A}" destId="{0AC613E6-760E-4430-93A6-FF4380752AFE}" srcOrd="4" destOrd="0" parTransId="{DDF793E9-14D8-4AE1-9DDF-FC6B41C3B699}" sibTransId="{09D3EF50-AEEF-47C9-B8CA-A79BFA2212C7}"/>
    <dgm:cxn modelId="{60E81CF0-AE87-4353-9749-DC11A1098190}" type="presParOf" srcId="{709F1696-AB11-423B-8A4B-7478C455F50C}" destId="{71F680AB-62B0-46A9-BFEF-4CA2C0C16B17}" srcOrd="0" destOrd="0" presId="urn:microsoft.com/office/officeart/2005/8/layout/chevronAccent+Icon"/>
    <dgm:cxn modelId="{72A20BB5-3DA6-4701-A127-04455BD68539}" type="presParOf" srcId="{71F680AB-62B0-46A9-BFEF-4CA2C0C16B17}" destId="{6574A80F-A767-4F99-8435-D6118BFF8F99}" srcOrd="0" destOrd="0" presId="urn:microsoft.com/office/officeart/2005/8/layout/chevronAccent+Icon"/>
    <dgm:cxn modelId="{1A163F92-7F1F-4362-8C3A-B3DF664F1876}" type="presParOf" srcId="{71F680AB-62B0-46A9-BFEF-4CA2C0C16B17}" destId="{77C0693E-EDAF-4B12-B4BB-720BA878B34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A40F86-1AA3-4126-AB65-A7C31CAC8EFF}" type="doc">
      <dgm:prSet loTypeId="urn:microsoft.com/office/officeart/2005/8/layout/pyramid2" loCatId="list" qsTypeId="urn:microsoft.com/office/officeart/2005/8/quickstyle/simple1" qsCatId="simple" csTypeId="urn:microsoft.com/office/officeart/2005/8/colors/accent5_1" csCatId="accent5" phldr="1"/>
      <dgm:spPr/>
    </dgm:pt>
    <dgm:pt modelId="{D1F736D1-BC9A-4578-B700-694B1310931C}">
      <dgm:prSet phldrT="[Text]"/>
      <dgm:spPr/>
      <dgm:t>
        <a:bodyPr/>
        <a:lstStyle/>
        <a:p>
          <a:r>
            <a:rPr lang="en-US" dirty="0"/>
            <a:t>Increased Portability/Reproduce</a:t>
          </a:r>
          <a:endParaRPr lang="en-IN" dirty="0"/>
        </a:p>
      </dgm:t>
    </dgm:pt>
    <dgm:pt modelId="{7A7B4801-C086-47C5-BC9E-0749B9A8D3CE}" type="parTrans" cxnId="{250D15BA-97CC-40E2-9B61-A76FB94E3FBE}">
      <dgm:prSet/>
      <dgm:spPr/>
      <dgm:t>
        <a:bodyPr/>
        <a:lstStyle/>
        <a:p>
          <a:endParaRPr lang="en-IN"/>
        </a:p>
      </dgm:t>
    </dgm:pt>
    <dgm:pt modelId="{1979FDAC-D28A-413B-845F-44D7C564F1A4}" type="sibTrans" cxnId="{250D15BA-97CC-40E2-9B61-A76FB94E3FBE}">
      <dgm:prSet/>
      <dgm:spPr/>
      <dgm:t>
        <a:bodyPr/>
        <a:lstStyle/>
        <a:p>
          <a:endParaRPr lang="en-IN"/>
        </a:p>
      </dgm:t>
    </dgm:pt>
    <dgm:pt modelId="{89E00736-3806-46F1-90C7-04414980CB0B}">
      <dgm:prSet phldrT="[Text]"/>
      <dgm:spPr/>
      <dgm:t>
        <a:bodyPr/>
        <a:lstStyle/>
        <a:p>
          <a:r>
            <a:rPr lang="en-US" dirty="0"/>
            <a:t>Improved Scalability</a:t>
          </a:r>
          <a:endParaRPr lang="en-IN" dirty="0"/>
        </a:p>
      </dgm:t>
    </dgm:pt>
    <dgm:pt modelId="{6DAE22BB-68B9-4CB8-B484-4EED12C780D0}" type="parTrans" cxnId="{3832BA57-FBE9-44D2-9C17-932ACA06DE55}">
      <dgm:prSet/>
      <dgm:spPr/>
      <dgm:t>
        <a:bodyPr/>
        <a:lstStyle/>
        <a:p>
          <a:endParaRPr lang="en-IN"/>
        </a:p>
      </dgm:t>
    </dgm:pt>
    <dgm:pt modelId="{13C51CFA-6319-45BD-B22A-9FEAE48BAC4F}" type="sibTrans" cxnId="{3832BA57-FBE9-44D2-9C17-932ACA06DE55}">
      <dgm:prSet/>
      <dgm:spPr/>
      <dgm:t>
        <a:bodyPr/>
        <a:lstStyle/>
        <a:p>
          <a:endParaRPr lang="en-IN"/>
        </a:p>
      </dgm:t>
    </dgm:pt>
    <dgm:pt modelId="{3215740D-D0AF-4EBB-A2E1-84B444C81D99}">
      <dgm:prSet phldrT="[Text]"/>
      <dgm:spPr/>
      <dgm:t>
        <a:bodyPr/>
        <a:lstStyle/>
        <a:p>
          <a:r>
            <a:rPr lang="en-US" dirty="0"/>
            <a:t>Simple &amp; Fast Deployments</a:t>
          </a:r>
          <a:endParaRPr lang="en-IN" dirty="0"/>
        </a:p>
      </dgm:t>
    </dgm:pt>
    <dgm:pt modelId="{8E501C94-F025-4EDB-893F-ECBA86B7D8B0}" type="parTrans" cxnId="{1062CB26-06C6-4ED5-A771-C214B0389C30}">
      <dgm:prSet/>
      <dgm:spPr/>
      <dgm:t>
        <a:bodyPr/>
        <a:lstStyle/>
        <a:p>
          <a:endParaRPr lang="en-IN"/>
        </a:p>
      </dgm:t>
    </dgm:pt>
    <dgm:pt modelId="{32398E6E-045C-48AB-9C44-675A53AB0124}" type="sibTrans" cxnId="{1062CB26-06C6-4ED5-A771-C214B0389C30}">
      <dgm:prSet/>
      <dgm:spPr/>
      <dgm:t>
        <a:bodyPr/>
        <a:lstStyle/>
        <a:p>
          <a:endParaRPr lang="en-IN"/>
        </a:p>
      </dgm:t>
    </dgm:pt>
    <dgm:pt modelId="{66D7763F-C602-43BB-80D3-78F0EB0C9444}">
      <dgm:prSet phldrT="[Text]"/>
      <dgm:spPr/>
      <dgm:t>
        <a:bodyPr/>
        <a:lstStyle/>
        <a:p>
          <a:r>
            <a:rPr lang="en-US" dirty="0"/>
            <a:t>Enhanced Productivity</a:t>
          </a:r>
          <a:endParaRPr lang="en-IN" dirty="0"/>
        </a:p>
      </dgm:t>
    </dgm:pt>
    <dgm:pt modelId="{643901C5-D6E0-4C70-8032-8A4BA7A3F523}" type="parTrans" cxnId="{B64E12AB-A272-43C1-86E8-337EA98E1E16}">
      <dgm:prSet/>
      <dgm:spPr/>
      <dgm:t>
        <a:bodyPr/>
        <a:lstStyle/>
        <a:p>
          <a:endParaRPr lang="en-IN"/>
        </a:p>
      </dgm:t>
    </dgm:pt>
    <dgm:pt modelId="{64C0A0C8-995A-4255-B3CB-3B41DAFF3A5F}" type="sibTrans" cxnId="{B64E12AB-A272-43C1-86E8-337EA98E1E16}">
      <dgm:prSet/>
      <dgm:spPr/>
      <dgm:t>
        <a:bodyPr/>
        <a:lstStyle/>
        <a:p>
          <a:endParaRPr lang="en-IN"/>
        </a:p>
      </dgm:t>
    </dgm:pt>
    <dgm:pt modelId="{311BC9B6-ED91-4FCE-87EA-169A0AB9FF46}">
      <dgm:prSet phldrT="[Text]"/>
      <dgm:spPr/>
      <dgm:t>
        <a:bodyPr/>
        <a:lstStyle/>
        <a:p>
          <a:r>
            <a:rPr lang="en-US" dirty="0"/>
            <a:t>Better Security</a:t>
          </a:r>
          <a:endParaRPr lang="en-IN" dirty="0"/>
        </a:p>
      </dgm:t>
    </dgm:pt>
    <dgm:pt modelId="{AF7FA60B-4807-4698-9495-0D036992622E}" type="parTrans" cxnId="{75D5DBF6-8E54-4CD0-A9DF-B041A26BBBB5}">
      <dgm:prSet/>
      <dgm:spPr/>
      <dgm:t>
        <a:bodyPr/>
        <a:lstStyle/>
        <a:p>
          <a:endParaRPr lang="en-IN"/>
        </a:p>
      </dgm:t>
    </dgm:pt>
    <dgm:pt modelId="{B7D8385F-1587-4086-B952-CD0F9D2A0A7C}" type="sibTrans" cxnId="{75D5DBF6-8E54-4CD0-A9DF-B041A26BBBB5}">
      <dgm:prSet/>
      <dgm:spPr/>
      <dgm:t>
        <a:bodyPr/>
        <a:lstStyle/>
        <a:p>
          <a:endParaRPr lang="en-IN"/>
        </a:p>
      </dgm:t>
    </dgm:pt>
    <dgm:pt modelId="{E12EBE77-A0B4-4F9A-AED8-7CCCC3C93749}">
      <dgm:prSet phldrT="[Text]"/>
      <dgm:spPr/>
      <dgm:t>
        <a:bodyPr/>
        <a:lstStyle/>
        <a:p>
          <a:r>
            <a:rPr lang="en-US" dirty="0"/>
            <a:t>Resource Friendly</a:t>
          </a:r>
          <a:endParaRPr lang="en-IN" dirty="0"/>
        </a:p>
      </dgm:t>
    </dgm:pt>
    <dgm:pt modelId="{1510FFAD-8608-4117-9DFE-03B46A5DCD8B}" type="parTrans" cxnId="{8667B51E-9928-4007-8BC2-DDCA17CE6014}">
      <dgm:prSet/>
      <dgm:spPr/>
      <dgm:t>
        <a:bodyPr/>
        <a:lstStyle/>
        <a:p>
          <a:endParaRPr lang="en-IN"/>
        </a:p>
      </dgm:t>
    </dgm:pt>
    <dgm:pt modelId="{0957A00B-5D7E-45A1-9EBA-801E6262808E}" type="sibTrans" cxnId="{8667B51E-9928-4007-8BC2-DDCA17CE6014}">
      <dgm:prSet/>
      <dgm:spPr/>
      <dgm:t>
        <a:bodyPr/>
        <a:lstStyle/>
        <a:p>
          <a:endParaRPr lang="en-IN"/>
        </a:p>
      </dgm:t>
    </dgm:pt>
    <dgm:pt modelId="{FA94F920-05B4-4D17-9224-5F2C478B33DC}" type="pres">
      <dgm:prSet presAssocID="{84A40F86-1AA3-4126-AB65-A7C31CAC8EFF}" presName="compositeShape" presStyleCnt="0">
        <dgm:presLayoutVars>
          <dgm:dir/>
          <dgm:resizeHandles/>
        </dgm:presLayoutVars>
      </dgm:prSet>
      <dgm:spPr/>
    </dgm:pt>
    <dgm:pt modelId="{8072C01A-A1F3-4578-8F97-DCA2C763C5BA}" type="pres">
      <dgm:prSet presAssocID="{84A40F86-1AA3-4126-AB65-A7C31CAC8EFF}" presName="pyramid" presStyleLbl="node1" presStyleIdx="0" presStyleCnt="1" custLinFactNeighborX="-609" custLinFactNeighborY="3605"/>
      <dgm:spPr/>
    </dgm:pt>
    <dgm:pt modelId="{89E68A7B-9617-4AC0-9362-682844827A3C}" type="pres">
      <dgm:prSet presAssocID="{84A40F86-1AA3-4126-AB65-A7C31CAC8EFF}" presName="theList" presStyleCnt="0"/>
      <dgm:spPr/>
    </dgm:pt>
    <dgm:pt modelId="{9CB480A8-30DE-4F13-B9B8-740227C9776B}" type="pres">
      <dgm:prSet presAssocID="{D1F736D1-BC9A-4578-B700-694B1310931C}" presName="aNode" presStyleLbl="fgAcc1" presStyleIdx="0" presStyleCnt="6">
        <dgm:presLayoutVars>
          <dgm:bulletEnabled val="1"/>
        </dgm:presLayoutVars>
      </dgm:prSet>
      <dgm:spPr/>
    </dgm:pt>
    <dgm:pt modelId="{3BAFFDEF-9135-4407-9B34-050FD77E49D9}" type="pres">
      <dgm:prSet presAssocID="{D1F736D1-BC9A-4578-B700-694B1310931C}" presName="aSpace" presStyleCnt="0"/>
      <dgm:spPr/>
    </dgm:pt>
    <dgm:pt modelId="{9FD43703-62AA-4573-8F3A-8639FFD956F8}" type="pres">
      <dgm:prSet presAssocID="{89E00736-3806-46F1-90C7-04414980CB0B}" presName="aNode" presStyleLbl="fgAcc1" presStyleIdx="1" presStyleCnt="6">
        <dgm:presLayoutVars>
          <dgm:bulletEnabled val="1"/>
        </dgm:presLayoutVars>
      </dgm:prSet>
      <dgm:spPr/>
    </dgm:pt>
    <dgm:pt modelId="{156AA944-BFB3-42EA-B4CA-472DC3FE3281}" type="pres">
      <dgm:prSet presAssocID="{89E00736-3806-46F1-90C7-04414980CB0B}" presName="aSpace" presStyleCnt="0"/>
      <dgm:spPr/>
    </dgm:pt>
    <dgm:pt modelId="{A7C1DFC2-598D-4800-8477-3253A26FB3BE}" type="pres">
      <dgm:prSet presAssocID="{3215740D-D0AF-4EBB-A2E1-84B444C81D99}" presName="aNode" presStyleLbl="fgAcc1" presStyleIdx="2" presStyleCnt="6">
        <dgm:presLayoutVars>
          <dgm:bulletEnabled val="1"/>
        </dgm:presLayoutVars>
      </dgm:prSet>
      <dgm:spPr/>
    </dgm:pt>
    <dgm:pt modelId="{0E38FD18-05E6-433E-88C6-D346BC84126F}" type="pres">
      <dgm:prSet presAssocID="{3215740D-D0AF-4EBB-A2E1-84B444C81D99}" presName="aSpace" presStyleCnt="0"/>
      <dgm:spPr/>
    </dgm:pt>
    <dgm:pt modelId="{47C50E3B-A01F-469F-BA62-C1B507A97D95}" type="pres">
      <dgm:prSet presAssocID="{66D7763F-C602-43BB-80D3-78F0EB0C9444}" presName="aNode" presStyleLbl="fgAcc1" presStyleIdx="3" presStyleCnt="6">
        <dgm:presLayoutVars>
          <dgm:bulletEnabled val="1"/>
        </dgm:presLayoutVars>
      </dgm:prSet>
      <dgm:spPr/>
    </dgm:pt>
    <dgm:pt modelId="{E70E9ED8-2D32-4A23-A99F-C7B9D3AEBF87}" type="pres">
      <dgm:prSet presAssocID="{66D7763F-C602-43BB-80D3-78F0EB0C9444}" presName="aSpace" presStyleCnt="0"/>
      <dgm:spPr/>
    </dgm:pt>
    <dgm:pt modelId="{C00DE8EC-09D2-48C8-B6F0-3154FD7EA032}" type="pres">
      <dgm:prSet presAssocID="{311BC9B6-ED91-4FCE-87EA-169A0AB9FF46}" presName="aNode" presStyleLbl="fgAcc1" presStyleIdx="4" presStyleCnt="6">
        <dgm:presLayoutVars>
          <dgm:bulletEnabled val="1"/>
        </dgm:presLayoutVars>
      </dgm:prSet>
      <dgm:spPr/>
    </dgm:pt>
    <dgm:pt modelId="{98B0DE37-999F-4D3B-8CBC-4F423506E65F}" type="pres">
      <dgm:prSet presAssocID="{311BC9B6-ED91-4FCE-87EA-169A0AB9FF46}" presName="aSpace" presStyleCnt="0"/>
      <dgm:spPr/>
    </dgm:pt>
    <dgm:pt modelId="{5756F8B4-E84B-412B-B7D5-74848473C5CA}" type="pres">
      <dgm:prSet presAssocID="{E12EBE77-A0B4-4F9A-AED8-7CCCC3C93749}" presName="aNode" presStyleLbl="fgAcc1" presStyleIdx="5" presStyleCnt="6">
        <dgm:presLayoutVars>
          <dgm:bulletEnabled val="1"/>
        </dgm:presLayoutVars>
      </dgm:prSet>
      <dgm:spPr/>
    </dgm:pt>
    <dgm:pt modelId="{ED762CD1-FA5C-4E36-9311-519973754762}" type="pres">
      <dgm:prSet presAssocID="{E12EBE77-A0B4-4F9A-AED8-7CCCC3C93749}" presName="aSpace" presStyleCnt="0"/>
      <dgm:spPr/>
    </dgm:pt>
  </dgm:ptLst>
  <dgm:cxnLst>
    <dgm:cxn modelId="{8667B51E-9928-4007-8BC2-DDCA17CE6014}" srcId="{84A40F86-1AA3-4126-AB65-A7C31CAC8EFF}" destId="{E12EBE77-A0B4-4F9A-AED8-7CCCC3C93749}" srcOrd="5" destOrd="0" parTransId="{1510FFAD-8608-4117-9DFE-03B46A5DCD8B}" sibTransId="{0957A00B-5D7E-45A1-9EBA-801E6262808E}"/>
    <dgm:cxn modelId="{1062CB26-06C6-4ED5-A771-C214B0389C30}" srcId="{84A40F86-1AA3-4126-AB65-A7C31CAC8EFF}" destId="{3215740D-D0AF-4EBB-A2E1-84B444C81D99}" srcOrd="2" destOrd="0" parTransId="{8E501C94-F025-4EDB-893F-ECBA86B7D8B0}" sibTransId="{32398E6E-045C-48AB-9C44-675A53AB0124}"/>
    <dgm:cxn modelId="{3732A051-B1F5-4EDB-A84B-7961BB40CE97}" type="presOf" srcId="{311BC9B6-ED91-4FCE-87EA-169A0AB9FF46}" destId="{C00DE8EC-09D2-48C8-B6F0-3154FD7EA032}" srcOrd="0" destOrd="0" presId="urn:microsoft.com/office/officeart/2005/8/layout/pyramid2"/>
    <dgm:cxn modelId="{EC67D072-E6CA-40E4-AFEE-6FF2DF7A1AEF}" type="presOf" srcId="{3215740D-D0AF-4EBB-A2E1-84B444C81D99}" destId="{A7C1DFC2-598D-4800-8477-3253A26FB3BE}" srcOrd="0" destOrd="0" presId="urn:microsoft.com/office/officeart/2005/8/layout/pyramid2"/>
    <dgm:cxn modelId="{3832BA57-FBE9-44D2-9C17-932ACA06DE55}" srcId="{84A40F86-1AA3-4126-AB65-A7C31CAC8EFF}" destId="{89E00736-3806-46F1-90C7-04414980CB0B}" srcOrd="1" destOrd="0" parTransId="{6DAE22BB-68B9-4CB8-B484-4EED12C780D0}" sibTransId="{13C51CFA-6319-45BD-B22A-9FEAE48BAC4F}"/>
    <dgm:cxn modelId="{1F9F587C-F028-4299-ACE0-45680B37B620}" type="presOf" srcId="{84A40F86-1AA3-4126-AB65-A7C31CAC8EFF}" destId="{FA94F920-05B4-4D17-9224-5F2C478B33DC}" srcOrd="0" destOrd="0" presId="urn:microsoft.com/office/officeart/2005/8/layout/pyramid2"/>
    <dgm:cxn modelId="{F7981798-2F18-465E-8F6A-74A65A9D6BE7}" type="presOf" srcId="{E12EBE77-A0B4-4F9A-AED8-7CCCC3C93749}" destId="{5756F8B4-E84B-412B-B7D5-74848473C5CA}" srcOrd="0" destOrd="0" presId="urn:microsoft.com/office/officeart/2005/8/layout/pyramid2"/>
    <dgm:cxn modelId="{1BB023A0-56D2-4884-BCFC-D43E5D21FFE1}" type="presOf" srcId="{66D7763F-C602-43BB-80D3-78F0EB0C9444}" destId="{47C50E3B-A01F-469F-BA62-C1B507A97D95}" srcOrd="0" destOrd="0" presId="urn:microsoft.com/office/officeart/2005/8/layout/pyramid2"/>
    <dgm:cxn modelId="{B64E12AB-A272-43C1-86E8-337EA98E1E16}" srcId="{84A40F86-1AA3-4126-AB65-A7C31CAC8EFF}" destId="{66D7763F-C602-43BB-80D3-78F0EB0C9444}" srcOrd="3" destOrd="0" parTransId="{643901C5-D6E0-4C70-8032-8A4BA7A3F523}" sibTransId="{64C0A0C8-995A-4255-B3CB-3B41DAFF3A5F}"/>
    <dgm:cxn modelId="{250D15BA-97CC-40E2-9B61-A76FB94E3FBE}" srcId="{84A40F86-1AA3-4126-AB65-A7C31CAC8EFF}" destId="{D1F736D1-BC9A-4578-B700-694B1310931C}" srcOrd="0" destOrd="0" parTransId="{7A7B4801-C086-47C5-BC9E-0749B9A8D3CE}" sibTransId="{1979FDAC-D28A-413B-845F-44D7C564F1A4}"/>
    <dgm:cxn modelId="{9A8BDFCD-7A55-4471-AACB-B3F91064C383}" type="presOf" srcId="{D1F736D1-BC9A-4578-B700-694B1310931C}" destId="{9CB480A8-30DE-4F13-B9B8-740227C9776B}" srcOrd="0" destOrd="0" presId="urn:microsoft.com/office/officeart/2005/8/layout/pyramid2"/>
    <dgm:cxn modelId="{75D5DBF6-8E54-4CD0-A9DF-B041A26BBBB5}" srcId="{84A40F86-1AA3-4126-AB65-A7C31CAC8EFF}" destId="{311BC9B6-ED91-4FCE-87EA-169A0AB9FF46}" srcOrd="4" destOrd="0" parTransId="{AF7FA60B-4807-4698-9495-0D036992622E}" sibTransId="{B7D8385F-1587-4086-B952-CD0F9D2A0A7C}"/>
    <dgm:cxn modelId="{160A80FA-8452-4BA5-9349-B20499BC2AB4}" type="presOf" srcId="{89E00736-3806-46F1-90C7-04414980CB0B}" destId="{9FD43703-62AA-4573-8F3A-8639FFD956F8}" srcOrd="0" destOrd="0" presId="urn:microsoft.com/office/officeart/2005/8/layout/pyramid2"/>
    <dgm:cxn modelId="{6F23E62B-B036-45B3-B22D-9A4B153FA938}" type="presParOf" srcId="{FA94F920-05B4-4D17-9224-5F2C478B33DC}" destId="{8072C01A-A1F3-4578-8F97-DCA2C763C5BA}" srcOrd="0" destOrd="0" presId="urn:microsoft.com/office/officeart/2005/8/layout/pyramid2"/>
    <dgm:cxn modelId="{C29A8E53-44EC-4903-B739-D27EA4F5B586}" type="presParOf" srcId="{FA94F920-05B4-4D17-9224-5F2C478B33DC}" destId="{89E68A7B-9617-4AC0-9362-682844827A3C}" srcOrd="1" destOrd="0" presId="urn:microsoft.com/office/officeart/2005/8/layout/pyramid2"/>
    <dgm:cxn modelId="{9263D2C4-7D8B-44DE-926F-D7758DDA3B54}" type="presParOf" srcId="{89E68A7B-9617-4AC0-9362-682844827A3C}" destId="{9CB480A8-30DE-4F13-B9B8-740227C9776B}" srcOrd="0" destOrd="0" presId="urn:microsoft.com/office/officeart/2005/8/layout/pyramid2"/>
    <dgm:cxn modelId="{F329D23F-DC87-4454-BF0E-2AD2AFF5A2A1}" type="presParOf" srcId="{89E68A7B-9617-4AC0-9362-682844827A3C}" destId="{3BAFFDEF-9135-4407-9B34-050FD77E49D9}" srcOrd="1" destOrd="0" presId="urn:microsoft.com/office/officeart/2005/8/layout/pyramid2"/>
    <dgm:cxn modelId="{224FF672-AA67-4BE7-9D0C-00485A81F794}" type="presParOf" srcId="{89E68A7B-9617-4AC0-9362-682844827A3C}" destId="{9FD43703-62AA-4573-8F3A-8639FFD956F8}" srcOrd="2" destOrd="0" presId="urn:microsoft.com/office/officeart/2005/8/layout/pyramid2"/>
    <dgm:cxn modelId="{F5F1ED28-2F79-495F-B445-0F18366B9DB5}" type="presParOf" srcId="{89E68A7B-9617-4AC0-9362-682844827A3C}" destId="{156AA944-BFB3-42EA-B4CA-472DC3FE3281}" srcOrd="3" destOrd="0" presId="urn:microsoft.com/office/officeart/2005/8/layout/pyramid2"/>
    <dgm:cxn modelId="{03CC74B2-7301-42F9-8519-DE15CA0B3F1D}" type="presParOf" srcId="{89E68A7B-9617-4AC0-9362-682844827A3C}" destId="{A7C1DFC2-598D-4800-8477-3253A26FB3BE}" srcOrd="4" destOrd="0" presId="urn:microsoft.com/office/officeart/2005/8/layout/pyramid2"/>
    <dgm:cxn modelId="{2FC941CF-257C-449B-9078-87EBE8D9B225}" type="presParOf" srcId="{89E68A7B-9617-4AC0-9362-682844827A3C}" destId="{0E38FD18-05E6-433E-88C6-D346BC84126F}" srcOrd="5" destOrd="0" presId="urn:microsoft.com/office/officeart/2005/8/layout/pyramid2"/>
    <dgm:cxn modelId="{D3B8F243-49AB-4759-AADC-C69635543672}" type="presParOf" srcId="{89E68A7B-9617-4AC0-9362-682844827A3C}" destId="{47C50E3B-A01F-469F-BA62-C1B507A97D95}" srcOrd="6" destOrd="0" presId="urn:microsoft.com/office/officeart/2005/8/layout/pyramid2"/>
    <dgm:cxn modelId="{080E8092-3240-4B20-8828-09D79BC907CC}" type="presParOf" srcId="{89E68A7B-9617-4AC0-9362-682844827A3C}" destId="{E70E9ED8-2D32-4A23-A99F-C7B9D3AEBF87}" srcOrd="7" destOrd="0" presId="urn:microsoft.com/office/officeart/2005/8/layout/pyramid2"/>
    <dgm:cxn modelId="{CEBFADC7-0C3D-48B8-87F2-0C1CBD68E0A7}" type="presParOf" srcId="{89E68A7B-9617-4AC0-9362-682844827A3C}" destId="{C00DE8EC-09D2-48C8-B6F0-3154FD7EA032}" srcOrd="8" destOrd="0" presId="urn:microsoft.com/office/officeart/2005/8/layout/pyramid2"/>
    <dgm:cxn modelId="{9FFD76C1-4E37-404E-A621-67D07366D8B7}" type="presParOf" srcId="{89E68A7B-9617-4AC0-9362-682844827A3C}" destId="{98B0DE37-999F-4D3B-8CBC-4F423506E65F}" srcOrd="9" destOrd="0" presId="urn:microsoft.com/office/officeart/2005/8/layout/pyramid2"/>
    <dgm:cxn modelId="{6CBC208D-6272-4CF5-863B-13105A946E89}" type="presParOf" srcId="{89E68A7B-9617-4AC0-9362-682844827A3C}" destId="{5756F8B4-E84B-412B-B7D5-74848473C5CA}" srcOrd="10" destOrd="0" presId="urn:microsoft.com/office/officeart/2005/8/layout/pyramid2"/>
    <dgm:cxn modelId="{EDE124F7-EB13-4E51-8013-F79F85F911D7}" type="presParOf" srcId="{89E68A7B-9617-4AC0-9362-682844827A3C}" destId="{ED762CD1-FA5C-4E36-9311-519973754762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6EED7-4711-4BA0-A87D-74A9E17F01C1}">
      <dsp:nvSpPr>
        <dsp:cNvPr id="0" name=""/>
        <dsp:cNvSpPr/>
      </dsp:nvSpPr>
      <dsp:spPr>
        <a:xfrm>
          <a:off x="2219183" y="2723"/>
          <a:ext cx="1414675" cy="919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Virtual</a:t>
          </a:r>
          <a:endParaRPr lang="en-IN" sz="1300" kern="1200" dirty="0"/>
        </a:p>
      </dsp:txBody>
      <dsp:txXfrm>
        <a:off x="2264071" y="47611"/>
        <a:ext cx="1324899" cy="829763"/>
      </dsp:txXfrm>
    </dsp:sp>
    <dsp:sp modelId="{C0802180-20DE-4A19-8B55-096A84230C0A}">
      <dsp:nvSpPr>
        <dsp:cNvPr id="0" name=""/>
        <dsp:cNvSpPr/>
      </dsp:nvSpPr>
      <dsp:spPr>
        <a:xfrm>
          <a:off x="1090441" y="462493"/>
          <a:ext cx="3672160" cy="3672160"/>
        </a:xfrm>
        <a:custGeom>
          <a:avLst/>
          <a:gdLst/>
          <a:ahLst/>
          <a:cxnLst/>
          <a:rect l="0" t="0" r="0" b="0"/>
          <a:pathLst>
            <a:path>
              <a:moveTo>
                <a:pt x="2732677" y="233799"/>
              </a:moveTo>
              <a:arcTo wR="1836080" hR="1836080" stAng="17953819" swAng="121092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303FF-D5AF-41C3-9F72-2564364AB7B8}">
      <dsp:nvSpPr>
        <dsp:cNvPr id="0" name=""/>
        <dsp:cNvSpPr/>
      </dsp:nvSpPr>
      <dsp:spPr>
        <a:xfrm>
          <a:off x="3965399" y="1271424"/>
          <a:ext cx="1414675" cy="919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Hypervisor</a:t>
          </a:r>
          <a:endParaRPr lang="en-IN" sz="1300" kern="1200" dirty="0"/>
        </a:p>
      </dsp:txBody>
      <dsp:txXfrm>
        <a:off x="4010287" y="1316312"/>
        <a:ext cx="1324899" cy="829763"/>
      </dsp:txXfrm>
    </dsp:sp>
    <dsp:sp modelId="{E7753732-2698-4992-BD18-FBB423DD0107}">
      <dsp:nvSpPr>
        <dsp:cNvPr id="0" name=""/>
        <dsp:cNvSpPr/>
      </dsp:nvSpPr>
      <dsp:spPr>
        <a:xfrm>
          <a:off x="1090441" y="462493"/>
          <a:ext cx="3672160" cy="3672160"/>
        </a:xfrm>
        <a:custGeom>
          <a:avLst/>
          <a:gdLst/>
          <a:ahLst/>
          <a:cxnLst/>
          <a:rect l="0" t="0" r="0" b="0"/>
          <a:pathLst>
            <a:path>
              <a:moveTo>
                <a:pt x="3667748" y="1963286"/>
              </a:moveTo>
              <a:arcTo wR="1836080" hR="1836080" stAng="21838363" swAng="135925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FEFD1-C64E-42C5-BC9C-431CD9346F53}">
      <dsp:nvSpPr>
        <dsp:cNvPr id="0" name=""/>
        <dsp:cNvSpPr/>
      </dsp:nvSpPr>
      <dsp:spPr>
        <a:xfrm>
          <a:off x="3298404" y="3324224"/>
          <a:ext cx="1414675" cy="919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Abstract Layer</a:t>
          </a:r>
          <a:endParaRPr lang="en-IN" sz="1300" kern="1200" dirty="0"/>
        </a:p>
      </dsp:txBody>
      <dsp:txXfrm>
        <a:off x="3343292" y="3369112"/>
        <a:ext cx="1324899" cy="829763"/>
      </dsp:txXfrm>
    </dsp:sp>
    <dsp:sp modelId="{0EE7E3BD-7A10-45A4-98A9-F9C2E6DEEF1A}">
      <dsp:nvSpPr>
        <dsp:cNvPr id="0" name=""/>
        <dsp:cNvSpPr/>
      </dsp:nvSpPr>
      <dsp:spPr>
        <a:xfrm>
          <a:off x="1090441" y="462493"/>
          <a:ext cx="3672160" cy="3672160"/>
        </a:xfrm>
        <a:custGeom>
          <a:avLst/>
          <a:gdLst/>
          <a:ahLst/>
          <a:cxnLst/>
          <a:rect l="0" t="0" r="0" b="0"/>
          <a:pathLst>
            <a:path>
              <a:moveTo>
                <a:pt x="2061232" y="3658303"/>
              </a:moveTo>
              <a:arcTo wR="1836080" hR="1836080" stAng="4977377" swAng="84524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92806-C581-442D-89BA-ED0BD83BCCF1}">
      <dsp:nvSpPr>
        <dsp:cNvPr id="0" name=""/>
        <dsp:cNvSpPr/>
      </dsp:nvSpPr>
      <dsp:spPr>
        <a:xfrm>
          <a:off x="1139962" y="3324224"/>
          <a:ext cx="1414675" cy="919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Multiple/Guest OS</a:t>
          </a:r>
          <a:endParaRPr lang="en-IN" sz="1300" kern="1200" dirty="0"/>
        </a:p>
      </dsp:txBody>
      <dsp:txXfrm>
        <a:off x="1184850" y="3369112"/>
        <a:ext cx="1324899" cy="829763"/>
      </dsp:txXfrm>
    </dsp:sp>
    <dsp:sp modelId="{D5030298-8FD2-4F45-AC83-1F9C85999755}">
      <dsp:nvSpPr>
        <dsp:cNvPr id="0" name=""/>
        <dsp:cNvSpPr/>
      </dsp:nvSpPr>
      <dsp:spPr>
        <a:xfrm>
          <a:off x="1090441" y="462493"/>
          <a:ext cx="3672160" cy="3672160"/>
        </a:xfrm>
        <a:custGeom>
          <a:avLst/>
          <a:gdLst/>
          <a:ahLst/>
          <a:cxnLst/>
          <a:rect l="0" t="0" r="0" b="0"/>
          <a:pathLst>
            <a:path>
              <a:moveTo>
                <a:pt x="194728" y="2658974"/>
              </a:moveTo>
              <a:arcTo wR="1836080" hR="1836080" stAng="9202382" swAng="135925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83B02-7ACC-46EB-A5D6-3A5DE6AD72F9}">
      <dsp:nvSpPr>
        <dsp:cNvPr id="0" name=""/>
        <dsp:cNvSpPr/>
      </dsp:nvSpPr>
      <dsp:spPr>
        <a:xfrm>
          <a:off x="472967" y="1271424"/>
          <a:ext cx="1414675" cy="919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Shared compute resources</a:t>
          </a:r>
          <a:endParaRPr lang="en-IN" sz="1300" kern="1200" dirty="0"/>
        </a:p>
      </dsp:txBody>
      <dsp:txXfrm>
        <a:off x="517855" y="1316312"/>
        <a:ext cx="1324899" cy="829763"/>
      </dsp:txXfrm>
    </dsp:sp>
    <dsp:sp modelId="{5440252C-8710-44FB-A5B8-47BDAF81E89C}">
      <dsp:nvSpPr>
        <dsp:cNvPr id="0" name=""/>
        <dsp:cNvSpPr/>
      </dsp:nvSpPr>
      <dsp:spPr>
        <a:xfrm>
          <a:off x="1090441" y="462493"/>
          <a:ext cx="3672160" cy="3672160"/>
        </a:xfrm>
        <a:custGeom>
          <a:avLst/>
          <a:gdLst/>
          <a:ahLst/>
          <a:cxnLst/>
          <a:rect l="0" t="0" r="0" b="0"/>
          <a:pathLst>
            <a:path>
              <a:moveTo>
                <a:pt x="441737" y="641510"/>
              </a:moveTo>
              <a:arcTo wR="1836080" hR="1836080" stAng="13235251" swAng="121092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9956-3042-4395-9BE3-D22CF057FAFA}">
      <dsp:nvSpPr>
        <dsp:cNvPr id="0" name=""/>
        <dsp:cNvSpPr/>
      </dsp:nvSpPr>
      <dsp:spPr>
        <a:xfrm>
          <a:off x="2621532" y="1432175"/>
          <a:ext cx="1820357" cy="157468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Types of Virtualization</a:t>
          </a:r>
          <a:endParaRPr lang="en-IN" sz="1300" kern="1200" dirty="0"/>
        </a:p>
      </dsp:txBody>
      <dsp:txXfrm>
        <a:off x="2923191" y="1693122"/>
        <a:ext cx="1217039" cy="1052789"/>
      </dsp:txXfrm>
    </dsp:sp>
    <dsp:sp modelId="{19F2BC75-0D92-4628-8856-640EFFB28087}">
      <dsp:nvSpPr>
        <dsp:cNvPr id="0" name=""/>
        <dsp:cNvSpPr/>
      </dsp:nvSpPr>
      <dsp:spPr>
        <a:xfrm>
          <a:off x="3761207" y="678796"/>
          <a:ext cx="686815" cy="59178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704E1-E07E-41A7-9743-441ADAD0BC4C}">
      <dsp:nvSpPr>
        <dsp:cNvPr id="0" name=""/>
        <dsp:cNvSpPr/>
      </dsp:nvSpPr>
      <dsp:spPr>
        <a:xfrm>
          <a:off x="2788995" y="0"/>
          <a:ext cx="1491770" cy="12905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Desktop</a:t>
          </a:r>
          <a:endParaRPr lang="en-IN" sz="1300" kern="1200" dirty="0"/>
        </a:p>
      </dsp:txBody>
      <dsp:txXfrm>
        <a:off x="3036213" y="213873"/>
        <a:ext cx="997334" cy="862810"/>
      </dsp:txXfrm>
    </dsp:sp>
    <dsp:sp modelId="{BA947A7D-C0A0-48FF-AAFF-72D112BBBE37}">
      <dsp:nvSpPr>
        <dsp:cNvPr id="0" name=""/>
        <dsp:cNvSpPr/>
      </dsp:nvSpPr>
      <dsp:spPr>
        <a:xfrm>
          <a:off x="4562774" y="1785114"/>
          <a:ext cx="686815" cy="59178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70DED-DE08-4C86-97F8-E1D91BF7E366}">
      <dsp:nvSpPr>
        <dsp:cNvPr id="0" name=""/>
        <dsp:cNvSpPr/>
      </dsp:nvSpPr>
      <dsp:spPr>
        <a:xfrm>
          <a:off x="4157121" y="793778"/>
          <a:ext cx="1491770" cy="12905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2765712"/>
            <a:satOff val="788"/>
            <a:lumOff val="227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Server</a:t>
          </a:r>
          <a:endParaRPr lang="en-IN" sz="1300" kern="1200" dirty="0"/>
        </a:p>
      </dsp:txBody>
      <dsp:txXfrm>
        <a:off x="4404339" y="1007651"/>
        <a:ext cx="997334" cy="862810"/>
      </dsp:txXfrm>
    </dsp:sp>
    <dsp:sp modelId="{D729CB14-0084-4FF6-A8CD-0A40210647D6}">
      <dsp:nvSpPr>
        <dsp:cNvPr id="0" name=""/>
        <dsp:cNvSpPr/>
      </dsp:nvSpPr>
      <dsp:spPr>
        <a:xfrm>
          <a:off x="4005954" y="3033939"/>
          <a:ext cx="686815" cy="59178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79A00-3A95-4052-A09B-2BCE8FFEE1C5}">
      <dsp:nvSpPr>
        <dsp:cNvPr id="0" name=""/>
        <dsp:cNvSpPr/>
      </dsp:nvSpPr>
      <dsp:spPr>
        <a:xfrm>
          <a:off x="4157121" y="2354255"/>
          <a:ext cx="1491770" cy="12905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5531423"/>
            <a:satOff val="1576"/>
            <a:lumOff val="454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</a:t>
          </a:r>
          <a:endParaRPr lang="en-IN" sz="1300" kern="1200" dirty="0"/>
        </a:p>
      </dsp:txBody>
      <dsp:txXfrm>
        <a:off x="4404339" y="2568128"/>
        <a:ext cx="997334" cy="862810"/>
      </dsp:txXfrm>
    </dsp:sp>
    <dsp:sp modelId="{A43AB120-60E9-4378-A3E5-D8411935A0F0}">
      <dsp:nvSpPr>
        <dsp:cNvPr id="0" name=""/>
        <dsp:cNvSpPr/>
      </dsp:nvSpPr>
      <dsp:spPr>
        <a:xfrm>
          <a:off x="2624701" y="3163572"/>
          <a:ext cx="686815" cy="59178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A1DE-B441-48E7-8929-E6440C0297F8}">
      <dsp:nvSpPr>
        <dsp:cNvPr id="0" name=""/>
        <dsp:cNvSpPr/>
      </dsp:nvSpPr>
      <dsp:spPr>
        <a:xfrm>
          <a:off x="2788995" y="3148922"/>
          <a:ext cx="1491770" cy="12905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8297135"/>
            <a:satOff val="2365"/>
            <a:lumOff val="682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Network</a:t>
          </a:r>
          <a:endParaRPr lang="en-IN" sz="1300" kern="1200" dirty="0"/>
        </a:p>
      </dsp:txBody>
      <dsp:txXfrm>
        <a:off x="3036213" y="3362795"/>
        <a:ext cx="997334" cy="862810"/>
      </dsp:txXfrm>
    </dsp:sp>
    <dsp:sp modelId="{4A81E172-02E0-46DD-96C7-834AFBF6A9FC}">
      <dsp:nvSpPr>
        <dsp:cNvPr id="0" name=""/>
        <dsp:cNvSpPr/>
      </dsp:nvSpPr>
      <dsp:spPr>
        <a:xfrm>
          <a:off x="1810007" y="2057698"/>
          <a:ext cx="686815" cy="59178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87100-106C-4BF2-9FA3-EEF263B614B6}">
      <dsp:nvSpPr>
        <dsp:cNvPr id="0" name=""/>
        <dsp:cNvSpPr/>
      </dsp:nvSpPr>
      <dsp:spPr>
        <a:xfrm>
          <a:off x="1414516" y="2355143"/>
          <a:ext cx="1491770" cy="12905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11062846"/>
            <a:satOff val="3153"/>
            <a:lumOff val="909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  <a:endParaRPr lang="en-IN" sz="1300" kern="1200" dirty="0"/>
        </a:p>
      </dsp:txBody>
      <dsp:txXfrm>
        <a:off x="1661734" y="2569016"/>
        <a:ext cx="997334" cy="862810"/>
      </dsp:txXfrm>
    </dsp:sp>
    <dsp:sp modelId="{FB605893-F403-43F1-B6A4-154386C6575A}">
      <dsp:nvSpPr>
        <dsp:cNvPr id="0" name=""/>
        <dsp:cNvSpPr/>
      </dsp:nvSpPr>
      <dsp:spPr>
        <a:xfrm>
          <a:off x="1414516" y="792003"/>
          <a:ext cx="1491770" cy="12905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Storage</a:t>
          </a:r>
          <a:endParaRPr lang="en-IN" sz="1300" kern="1200" dirty="0"/>
        </a:p>
      </dsp:txBody>
      <dsp:txXfrm>
        <a:off x="1661734" y="1005876"/>
        <a:ext cx="997334" cy="862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BEC7B-2A75-42E7-8561-B4AF45DA5591}">
      <dsp:nvSpPr>
        <dsp:cNvPr id="0" name=""/>
        <dsp:cNvSpPr/>
      </dsp:nvSpPr>
      <dsp:spPr>
        <a:xfrm>
          <a:off x="1687122" y="464711"/>
          <a:ext cx="3689164" cy="3689164"/>
        </a:xfrm>
        <a:prstGeom prst="blockArc">
          <a:avLst>
            <a:gd name="adj1" fmla="val 13114286"/>
            <a:gd name="adj2" fmla="val 16200000"/>
            <a:gd name="adj3" fmla="val 3901"/>
          </a:avLst>
        </a:prstGeom>
        <a:gradFill rotWithShape="0">
          <a:gsLst>
            <a:gs pos="0">
              <a:schemeClr val="accent3">
                <a:hueOff val="1101445"/>
                <a:satOff val="4234"/>
                <a:lumOff val="588"/>
                <a:alphaOff val="0"/>
                <a:tint val="98000"/>
                <a:lumMod val="114000"/>
              </a:schemeClr>
            </a:gs>
            <a:gs pos="100000">
              <a:schemeClr val="accent3">
                <a:hueOff val="1101445"/>
                <a:satOff val="4234"/>
                <a:lumOff val="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98A2A-E071-4CDB-B1D3-51B7D53F1620}">
      <dsp:nvSpPr>
        <dsp:cNvPr id="0" name=""/>
        <dsp:cNvSpPr/>
      </dsp:nvSpPr>
      <dsp:spPr>
        <a:xfrm>
          <a:off x="1687122" y="464711"/>
          <a:ext cx="3689164" cy="3689164"/>
        </a:xfrm>
        <a:prstGeom prst="blockArc">
          <a:avLst>
            <a:gd name="adj1" fmla="val 10028571"/>
            <a:gd name="adj2" fmla="val 13114286"/>
            <a:gd name="adj3" fmla="val 3901"/>
          </a:avLst>
        </a:prstGeom>
        <a:gradFill rotWithShape="0">
          <a:gsLst>
            <a:gs pos="0">
              <a:schemeClr val="accent3">
                <a:hueOff val="917871"/>
                <a:satOff val="3528"/>
                <a:lumOff val="490"/>
                <a:alphaOff val="0"/>
                <a:tint val="98000"/>
                <a:lumMod val="114000"/>
              </a:schemeClr>
            </a:gs>
            <a:gs pos="100000">
              <a:schemeClr val="accent3">
                <a:hueOff val="917871"/>
                <a:satOff val="3528"/>
                <a:lumOff val="49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4D133F-1E07-480B-AE55-7D9F6F841B99}">
      <dsp:nvSpPr>
        <dsp:cNvPr id="0" name=""/>
        <dsp:cNvSpPr/>
      </dsp:nvSpPr>
      <dsp:spPr>
        <a:xfrm>
          <a:off x="1687122" y="464711"/>
          <a:ext cx="3689164" cy="3689164"/>
        </a:xfrm>
        <a:prstGeom prst="blockArc">
          <a:avLst>
            <a:gd name="adj1" fmla="val 6942857"/>
            <a:gd name="adj2" fmla="val 10028571"/>
            <a:gd name="adj3" fmla="val 3901"/>
          </a:avLst>
        </a:prstGeom>
        <a:gradFill rotWithShape="0">
          <a:gsLst>
            <a:gs pos="0">
              <a:schemeClr val="accent3">
                <a:hueOff val="734297"/>
                <a:satOff val="2823"/>
                <a:lumOff val="392"/>
                <a:alphaOff val="0"/>
                <a:tint val="98000"/>
                <a:lumMod val="114000"/>
              </a:schemeClr>
            </a:gs>
            <a:gs pos="100000">
              <a:schemeClr val="accent3">
                <a:hueOff val="734297"/>
                <a:satOff val="2823"/>
                <a:lumOff val="39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16BEA-6518-4886-9051-8694983F050A}">
      <dsp:nvSpPr>
        <dsp:cNvPr id="0" name=""/>
        <dsp:cNvSpPr/>
      </dsp:nvSpPr>
      <dsp:spPr>
        <a:xfrm>
          <a:off x="1687122" y="464711"/>
          <a:ext cx="3689164" cy="3689164"/>
        </a:xfrm>
        <a:prstGeom prst="blockArc">
          <a:avLst>
            <a:gd name="adj1" fmla="val 3857143"/>
            <a:gd name="adj2" fmla="val 6942857"/>
            <a:gd name="adj3" fmla="val 3901"/>
          </a:avLst>
        </a:prstGeom>
        <a:gradFill rotWithShape="0">
          <a:gsLst>
            <a:gs pos="0">
              <a:schemeClr val="accent3">
                <a:hueOff val="550722"/>
                <a:satOff val="2117"/>
                <a:lumOff val="294"/>
                <a:alphaOff val="0"/>
                <a:tint val="98000"/>
                <a:lumMod val="114000"/>
              </a:schemeClr>
            </a:gs>
            <a:gs pos="100000">
              <a:schemeClr val="accent3">
                <a:hueOff val="550722"/>
                <a:satOff val="2117"/>
                <a:lumOff val="2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BD76A-F6A0-4007-B9DE-BBB4CBBDA153}">
      <dsp:nvSpPr>
        <dsp:cNvPr id="0" name=""/>
        <dsp:cNvSpPr/>
      </dsp:nvSpPr>
      <dsp:spPr>
        <a:xfrm>
          <a:off x="1687122" y="464711"/>
          <a:ext cx="3689164" cy="3689164"/>
        </a:xfrm>
        <a:prstGeom prst="blockArc">
          <a:avLst>
            <a:gd name="adj1" fmla="val 771429"/>
            <a:gd name="adj2" fmla="val 3857143"/>
            <a:gd name="adj3" fmla="val 3901"/>
          </a:avLst>
        </a:prstGeom>
        <a:gradFill rotWithShape="0">
          <a:gsLst>
            <a:gs pos="0">
              <a:schemeClr val="accent3">
                <a:hueOff val="367148"/>
                <a:satOff val="1411"/>
                <a:lumOff val="196"/>
                <a:alphaOff val="0"/>
                <a:tint val="98000"/>
                <a:lumMod val="114000"/>
              </a:schemeClr>
            </a:gs>
            <a:gs pos="100000">
              <a:schemeClr val="accent3">
                <a:hueOff val="367148"/>
                <a:satOff val="1411"/>
                <a:lumOff val="19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31CBE-FC26-4A10-8B78-4CBB640B1353}">
      <dsp:nvSpPr>
        <dsp:cNvPr id="0" name=""/>
        <dsp:cNvSpPr/>
      </dsp:nvSpPr>
      <dsp:spPr>
        <a:xfrm>
          <a:off x="1687122" y="464711"/>
          <a:ext cx="3689164" cy="3689164"/>
        </a:xfrm>
        <a:prstGeom prst="blockArc">
          <a:avLst>
            <a:gd name="adj1" fmla="val 19285714"/>
            <a:gd name="adj2" fmla="val 771429"/>
            <a:gd name="adj3" fmla="val 3901"/>
          </a:avLst>
        </a:prstGeom>
        <a:gradFill rotWithShape="0">
          <a:gsLst>
            <a:gs pos="0">
              <a:schemeClr val="accent3">
                <a:hueOff val="183574"/>
                <a:satOff val="706"/>
                <a:lumOff val="98"/>
                <a:alphaOff val="0"/>
                <a:tint val="98000"/>
                <a:lumMod val="114000"/>
              </a:schemeClr>
            </a:gs>
            <a:gs pos="100000">
              <a:schemeClr val="accent3">
                <a:hueOff val="183574"/>
                <a:satOff val="706"/>
                <a:lumOff val="9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EEDE1-6F4B-4AFA-8A9B-AD7D7C2BBDAE}">
      <dsp:nvSpPr>
        <dsp:cNvPr id="0" name=""/>
        <dsp:cNvSpPr/>
      </dsp:nvSpPr>
      <dsp:spPr>
        <a:xfrm>
          <a:off x="1687122" y="464711"/>
          <a:ext cx="3689164" cy="3689164"/>
        </a:xfrm>
        <a:prstGeom prst="blockArc">
          <a:avLst>
            <a:gd name="adj1" fmla="val 16200000"/>
            <a:gd name="adj2" fmla="val 19285714"/>
            <a:gd name="adj3" fmla="val 390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30AAC-5664-4ABE-B150-BC97FB1CB4FC}">
      <dsp:nvSpPr>
        <dsp:cNvPr id="0" name=""/>
        <dsp:cNvSpPr/>
      </dsp:nvSpPr>
      <dsp:spPr>
        <a:xfrm>
          <a:off x="2817775" y="1595364"/>
          <a:ext cx="1427857" cy="14278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Advantages</a:t>
          </a:r>
          <a:endParaRPr lang="en-IN" sz="900" kern="1200" dirty="0"/>
        </a:p>
      </dsp:txBody>
      <dsp:txXfrm>
        <a:off x="3026880" y="1804469"/>
        <a:ext cx="1009647" cy="1009647"/>
      </dsp:txXfrm>
    </dsp:sp>
    <dsp:sp modelId="{CB6D93C0-DF08-4379-9ADD-51FEF09957D6}">
      <dsp:nvSpPr>
        <dsp:cNvPr id="0" name=""/>
        <dsp:cNvSpPr/>
      </dsp:nvSpPr>
      <dsp:spPr>
        <a:xfrm>
          <a:off x="3031954" y="943"/>
          <a:ext cx="999499" cy="9994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Lower Cost</a:t>
          </a:r>
          <a:endParaRPr lang="en-IN" sz="900" kern="1200" dirty="0"/>
        </a:p>
      </dsp:txBody>
      <dsp:txXfrm>
        <a:off x="3178327" y="147316"/>
        <a:ext cx="706753" cy="706753"/>
      </dsp:txXfrm>
    </dsp:sp>
    <dsp:sp modelId="{14C28000-00E9-46DB-8BD9-AE88479E735F}">
      <dsp:nvSpPr>
        <dsp:cNvPr id="0" name=""/>
        <dsp:cNvSpPr/>
      </dsp:nvSpPr>
      <dsp:spPr>
        <a:xfrm>
          <a:off x="4445975" y="681899"/>
          <a:ext cx="999499" cy="999499"/>
        </a:xfrm>
        <a:prstGeom prst="ellipse">
          <a:avLst/>
        </a:prstGeom>
        <a:gradFill rotWithShape="0">
          <a:gsLst>
            <a:gs pos="0">
              <a:schemeClr val="accent3">
                <a:hueOff val="183574"/>
                <a:satOff val="706"/>
                <a:lumOff val="98"/>
                <a:alphaOff val="0"/>
                <a:tint val="98000"/>
                <a:lumMod val="114000"/>
              </a:schemeClr>
            </a:gs>
            <a:gs pos="100000">
              <a:schemeClr val="accent3">
                <a:hueOff val="183574"/>
                <a:satOff val="706"/>
                <a:lumOff val="9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Backup/Disaster Recovery</a:t>
          </a:r>
          <a:endParaRPr lang="en-IN" sz="900" kern="1200" dirty="0"/>
        </a:p>
      </dsp:txBody>
      <dsp:txXfrm>
        <a:off x="4592348" y="828272"/>
        <a:ext cx="706753" cy="706753"/>
      </dsp:txXfrm>
    </dsp:sp>
    <dsp:sp modelId="{A37718CF-C711-455B-A511-757138FBE648}">
      <dsp:nvSpPr>
        <dsp:cNvPr id="0" name=""/>
        <dsp:cNvSpPr/>
      </dsp:nvSpPr>
      <dsp:spPr>
        <a:xfrm>
          <a:off x="4795209" y="2211994"/>
          <a:ext cx="999499" cy="999499"/>
        </a:xfrm>
        <a:prstGeom prst="ellipse">
          <a:avLst/>
        </a:prstGeom>
        <a:gradFill rotWithShape="0">
          <a:gsLst>
            <a:gs pos="0">
              <a:schemeClr val="accent3">
                <a:hueOff val="367148"/>
                <a:satOff val="1411"/>
                <a:lumOff val="196"/>
                <a:alphaOff val="0"/>
                <a:tint val="98000"/>
                <a:lumMod val="114000"/>
              </a:schemeClr>
            </a:gs>
            <a:gs pos="100000">
              <a:schemeClr val="accent3">
                <a:hueOff val="367148"/>
                <a:satOff val="1411"/>
                <a:lumOff val="19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Improved Productivity</a:t>
          </a:r>
          <a:endParaRPr lang="en-IN" sz="900" kern="1200" dirty="0"/>
        </a:p>
      </dsp:txBody>
      <dsp:txXfrm>
        <a:off x="4941582" y="2358367"/>
        <a:ext cx="706753" cy="706753"/>
      </dsp:txXfrm>
    </dsp:sp>
    <dsp:sp modelId="{C617CCC8-888B-4952-8E24-DA3ED1E26FA2}">
      <dsp:nvSpPr>
        <dsp:cNvPr id="0" name=""/>
        <dsp:cNvSpPr/>
      </dsp:nvSpPr>
      <dsp:spPr>
        <a:xfrm>
          <a:off x="3747831" y="3439035"/>
          <a:ext cx="1137191" cy="999499"/>
        </a:xfrm>
        <a:prstGeom prst="ellipse">
          <a:avLst/>
        </a:prstGeom>
        <a:gradFill rotWithShape="0">
          <a:gsLst>
            <a:gs pos="0">
              <a:schemeClr val="accent3">
                <a:hueOff val="550722"/>
                <a:satOff val="2117"/>
                <a:lumOff val="294"/>
                <a:alphaOff val="0"/>
                <a:tint val="98000"/>
                <a:lumMod val="114000"/>
              </a:schemeClr>
            </a:gs>
            <a:gs pos="100000">
              <a:schemeClr val="accent3">
                <a:hueOff val="550722"/>
                <a:satOff val="2117"/>
                <a:lumOff val="2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Faster Deployments</a:t>
          </a:r>
          <a:endParaRPr lang="en-IN" sz="900" kern="1200" dirty="0"/>
        </a:p>
      </dsp:txBody>
      <dsp:txXfrm>
        <a:off x="3914369" y="3585408"/>
        <a:ext cx="804115" cy="706753"/>
      </dsp:txXfrm>
    </dsp:sp>
    <dsp:sp modelId="{B091BAC4-3044-4CB9-9436-E26DCC82FCFC}">
      <dsp:nvSpPr>
        <dsp:cNvPr id="0" name=""/>
        <dsp:cNvSpPr/>
      </dsp:nvSpPr>
      <dsp:spPr>
        <a:xfrm>
          <a:off x="2141824" y="3439035"/>
          <a:ext cx="1210314" cy="999499"/>
        </a:xfrm>
        <a:prstGeom prst="ellipse">
          <a:avLst/>
        </a:prstGeom>
        <a:gradFill rotWithShape="0">
          <a:gsLst>
            <a:gs pos="0">
              <a:schemeClr val="accent3">
                <a:hueOff val="734297"/>
                <a:satOff val="2823"/>
                <a:lumOff val="392"/>
                <a:alphaOff val="0"/>
                <a:tint val="98000"/>
                <a:lumMod val="114000"/>
              </a:schemeClr>
            </a:gs>
            <a:gs pos="100000">
              <a:schemeClr val="accent3">
                <a:hueOff val="734297"/>
                <a:satOff val="2823"/>
                <a:lumOff val="39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Environment Sustainability</a:t>
          </a:r>
          <a:endParaRPr lang="en-IN" sz="900" kern="1200" dirty="0"/>
        </a:p>
      </dsp:txBody>
      <dsp:txXfrm>
        <a:off x="2319070" y="3585408"/>
        <a:ext cx="855822" cy="706753"/>
      </dsp:txXfrm>
    </dsp:sp>
    <dsp:sp modelId="{A2B356B0-D312-43BC-9B92-ADD86098888A}">
      <dsp:nvSpPr>
        <dsp:cNvPr id="0" name=""/>
        <dsp:cNvSpPr/>
      </dsp:nvSpPr>
      <dsp:spPr>
        <a:xfrm>
          <a:off x="1268699" y="2211994"/>
          <a:ext cx="999499" cy="999499"/>
        </a:xfrm>
        <a:prstGeom prst="ellipse">
          <a:avLst/>
        </a:prstGeom>
        <a:gradFill rotWithShape="0">
          <a:gsLst>
            <a:gs pos="0">
              <a:schemeClr val="accent3">
                <a:hueOff val="917871"/>
                <a:satOff val="3528"/>
                <a:lumOff val="490"/>
                <a:alphaOff val="0"/>
                <a:tint val="98000"/>
                <a:lumMod val="114000"/>
              </a:schemeClr>
            </a:gs>
            <a:gs pos="100000">
              <a:schemeClr val="accent3">
                <a:hueOff val="917871"/>
                <a:satOff val="3528"/>
                <a:lumOff val="49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Better Control</a:t>
          </a:r>
          <a:endParaRPr lang="en-IN" sz="900" kern="1200" dirty="0"/>
        </a:p>
      </dsp:txBody>
      <dsp:txXfrm>
        <a:off x="1415072" y="2358367"/>
        <a:ext cx="706753" cy="706753"/>
      </dsp:txXfrm>
    </dsp:sp>
    <dsp:sp modelId="{5A3666F1-0009-48F2-93D9-D865E8C59241}">
      <dsp:nvSpPr>
        <dsp:cNvPr id="0" name=""/>
        <dsp:cNvSpPr/>
      </dsp:nvSpPr>
      <dsp:spPr>
        <a:xfrm>
          <a:off x="1617933" y="681899"/>
          <a:ext cx="999499" cy="999499"/>
        </a:xfrm>
        <a:prstGeom prst="ellipse">
          <a:avLst/>
        </a:prstGeom>
        <a:gradFill rotWithShape="0">
          <a:gsLst>
            <a:gs pos="0">
              <a:schemeClr val="accent3">
                <a:hueOff val="1101445"/>
                <a:satOff val="4234"/>
                <a:lumOff val="588"/>
                <a:alphaOff val="0"/>
                <a:tint val="98000"/>
                <a:lumMod val="114000"/>
              </a:schemeClr>
            </a:gs>
            <a:gs pos="100000">
              <a:schemeClr val="accent3">
                <a:hueOff val="1101445"/>
                <a:satOff val="4234"/>
                <a:lumOff val="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Flexibility</a:t>
          </a:r>
          <a:endParaRPr lang="en-IN" sz="900" kern="1200" dirty="0"/>
        </a:p>
      </dsp:txBody>
      <dsp:txXfrm>
        <a:off x="1764306" y="828272"/>
        <a:ext cx="706753" cy="706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A80F-A767-4F99-8435-D6118BFF8F99}">
      <dsp:nvSpPr>
        <dsp:cNvPr id="0" name=""/>
        <dsp:cNvSpPr/>
      </dsp:nvSpPr>
      <dsp:spPr>
        <a:xfrm>
          <a:off x="5661" y="0"/>
          <a:ext cx="10425896" cy="302149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0693E-EDAF-4B12-B4BB-720BA878B343}">
      <dsp:nvSpPr>
        <dsp:cNvPr id="0" name=""/>
        <dsp:cNvSpPr/>
      </dsp:nvSpPr>
      <dsp:spPr>
        <a:xfrm>
          <a:off x="2785900" y="755373"/>
          <a:ext cx="8804090" cy="302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Virtualization - Limitation</a:t>
          </a:r>
          <a:endParaRPr lang="en-IN" sz="23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Portability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Application Dependency hell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ROI - Costing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Security concern due to multi tenancy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Scaling challenges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Hypervisor – performance issue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Single point of failure – Server Failure</a:t>
          </a:r>
          <a:endParaRPr lang="en-IN" sz="1800" kern="1200" dirty="0"/>
        </a:p>
      </dsp:txBody>
      <dsp:txXfrm>
        <a:off x="2874397" y="843870"/>
        <a:ext cx="8627096" cy="28445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2C01A-A1F3-4578-8F97-DCA2C763C5BA}">
      <dsp:nvSpPr>
        <dsp:cNvPr id="0" name=""/>
        <dsp:cNvSpPr/>
      </dsp:nvSpPr>
      <dsp:spPr>
        <a:xfrm>
          <a:off x="720342" y="0"/>
          <a:ext cx="4355362" cy="4355362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480A8-30DE-4F13-B9B8-740227C9776B}">
      <dsp:nvSpPr>
        <dsp:cNvPr id="0" name=""/>
        <dsp:cNvSpPr/>
      </dsp:nvSpPr>
      <dsp:spPr>
        <a:xfrm>
          <a:off x="2924547" y="437875"/>
          <a:ext cx="2830985" cy="515497"/>
        </a:xfrm>
        <a:prstGeom prst="round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Increased Portability/Reproduce</a:t>
          </a:r>
          <a:endParaRPr lang="en-IN" sz="1300" kern="1200" dirty="0"/>
        </a:p>
      </dsp:txBody>
      <dsp:txXfrm>
        <a:off x="2949711" y="463039"/>
        <a:ext cx="2780657" cy="465169"/>
      </dsp:txXfrm>
    </dsp:sp>
    <dsp:sp modelId="{9FD43703-62AA-4573-8F3A-8639FFD956F8}">
      <dsp:nvSpPr>
        <dsp:cNvPr id="0" name=""/>
        <dsp:cNvSpPr/>
      </dsp:nvSpPr>
      <dsp:spPr>
        <a:xfrm>
          <a:off x="2924547" y="1017810"/>
          <a:ext cx="2830985" cy="515497"/>
        </a:xfrm>
        <a:prstGeom prst="round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Improved Scalability</a:t>
          </a:r>
          <a:endParaRPr lang="en-IN" sz="1300" kern="1200" dirty="0"/>
        </a:p>
      </dsp:txBody>
      <dsp:txXfrm>
        <a:off x="2949711" y="1042974"/>
        <a:ext cx="2780657" cy="465169"/>
      </dsp:txXfrm>
    </dsp:sp>
    <dsp:sp modelId="{A7C1DFC2-598D-4800-8477-3253A26FB3BE}">
      <dsp:nvSpPr>
        <dsp:cNvPr id="0" name=""/>
        <dsp:cNvSpPr/>
      </dsp:nvSpPr>
      <dsp:spPr>
        <a:xfrm>
          <a:off x="2924547" y="1597745"/>
          <a:ext cx="2830985" cy="515497"/>
        </a:xfrm>
        <a:prstGeom prst="round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Simple &amp; Fast Deployments</a:t>
          </a:r>
          <a:endParaRPr lang="en-IN" sz="1300" kern="1200" dirty="0"/>
        </a:p>
      </dsp:txBody>
      <dsp:txXfrm>
        <a:off x="2949711" y="1622909"/>
        <a:ext cx="2780657" cy="465169"/>
      </dsp:txXfrm>
    </dsp:sp>
    <dsp:sp modelId="{47C50E3B-A01F-469F-BA62-C1B507A97D95}">
      <dsp:nvSpPr>
        <dsp:cNvPr id="0" name=""/>
        <dsp:cNvSpPr/>
      </dsp:nvSpPr>
      <dsp:spPr>
        <a:xfrm>
          <a:off x="2924547" y="2177680"/>
          <a:ext cx="2830985" cy="515497"/>
        </a:xfrm>
        <a:prstGeom prst="round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Enhanced Productivity</a:t>
          </a:r>
          <a:endParaRPr lang="en-IN" sz="1300" kern="1200" dirty="0"/>
        </a:p>
      </dsp:txBody>
      <dsp:txXfrm>
        <a:off x="2949711" y="2202844"/>
        <a:ext cx="2780657" cy="465169"/>
      </dsp:txXfrm>
    </dsp:sp>
    <dsp:sp modelId="{C00DE8EC-09D2-48C8-B6F0-3154FD7EA032}">
      <dsp:nvSpPr>
        <dsp:cNvPr id="0" name=""/>
        <dsp:cNvSpPr/>
      </dsp:nvSpPr>
      <dsp:spPr>
        <a:xfrm>
          <a:off x="2924547" y="2757616"/>
          <a:ext cx="2830985" cy="515497"/>
        </a:xfrm>
        <a:prstGeom prst="round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Better Security</a:t>
          </a:r>
          <a:endParaRPr lang="en-IN" sz="1300" kern="1200" dirty="0"/>
        </a:p>
      </dsp:txBody>
      <dsp:txXfrm>
        <a:off x="2949711" y="2782780"/>
        <a:ext cx="2780657" cy="465169"/>
      </dsp:txXfrm>
    </dsp:sp>
    <dsp:sp modelId="{5756F8B4-E84B-412B-B7D5-74848473C5CA}">
      <dsp:nvSpPr>
        <dsp:cNvPr id="0" name=""/>
        <dsp:cNvSpPr/>
      </dsp:nvSpPr>
      <dsp:spPr>
        <a:xfrm>
          <a:off x="2924547" y="3337551"/>
          <a:ext cx="2830985" cy="515497"/>
        </a:xfrm>
        <a:prstGeom prst="round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Resource Friendly</a:t>
          </a:r>
          <a:endParaRPr lang="en-IN" sz="1300" kern="1200" dirty="0"/>
        </a:p>
      </dsp:txBody>
      <dsp:txXfrm>
        <a:off x="2949711" y="3362715"/>
        <a:ext cx="2780657" cy="46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i="1" dirty="0"/>
              <a:t>docker and Kubernetes – Journey</a:t>
            </a:r>
          </a:p>
          <a:p>
            <a:r>
              <a:rPr lang="en-US" sz="2400" b="1" i="1" dirty="0"/>
              <a:t>Background and basics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9363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F2A-38E6-CF6A-6C21-F8FAFEB3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97360" cy="706964"/>
          </a:xfrm>
        </p:spPr>
        <p:txBody>
          <a:bodyPr>
            <a:normAutofit/>
          </a:bodyPr>
          <a:lstStyle/>
          <a:p>
            <a:r>
              <a:rPr lang="en-US" sz="2800" dirty="0"/>
              <a:t>BARE-METAL VS VIRTUALIZATION VS CONTAINERIZATION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C5DF3-23C8-791A-D549-04FDE6F66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0" y="2266123"/>
            <a:ext cx="11749059" cy="45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F2A-38E6-CF6A-6C21-F8FAFEB3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97360" cy="706964"/>
          </a:xfrm>
        </p:spPr>
        <p:txBody>
          <a:bodyPr>
            <a:normAutofit/>
          </a:bodyPr>
          <a:lstStyle/>
          <a:p>
            <a:r>
              <a:rPr lang="en-US" sz="2800" dirty="0"/>
              <a:t>CONTAINERIZATION - BENEFITS</a:t>
            </a:r>
            <a:endParaRPr lang="en-IN" sz="2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C72F7F9-1069-42F9-AD02-98DFB0658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489147"/>
              </p:ext>
            </p:extLst>
          </p:nvPr>
        </p:nvGraphicFramePr>
        <p:xfrm>
          <a:off x="-642674" y="2292994"/>
          <a:ext cx="6502399" cy="435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F99F845-106D-639B-C24B-BD303B850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6" y="5605670"/>
            <a:ext cx="1513576" cy="1042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E17A5B-C3E4-49C8-0082-DDA4F2649744}"/>
              </a:ext>
            </a:extLst>
          </p:cNvPr>
          <p:cNvSpPr/>
          <p:nvPr/>
        </p:nvSpPr>
        <p:spPr>
          <a:xfrm>
            <a:off x="1304832" y="2782481"/>
            <a:ext cx="1141529" cy="4912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874"/>
            <a:endParaRPr lang="en-US" sz="2701">
              <a:solidFill>
                <a:prstClr val="white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BBB83-1784-2EAF-183A-19B128BB2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643" y="2411897"/>
            <a:ext cx="6639340" cy="42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FUNDAMENTALS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C382-F0C2-2B29-5411-316128A1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basics</a:t>
            </a:r>
          </a:p>
          <a:p>
            <a:r>
              <a:rPr lang="en-US" dirty="0"/>
              <a:t>Linux understanding</a:t>
            </a:r>
          </a:p>
          <a:p>
            <a:pPr lvl="1"/>
            <a:r>
              <a:rPr lang="en-US" dirty="0"/>
              <a:t>Linux Family</a:t>
            </a:r>
          </a:p>
          <a:p>
            <a:pPr lvl="1"/>
            <a:r>
              <a:rPr lang="en-US" dirty="0"/>
              <a:t>Dependencies</a:t>
            </a:r>
          </a:p>
          <a:p>
            <a:r>
              <a:rPr lang="en-US" dirty="0"/>
              <a:t>VM/Instance provisioning - ubuntu</a:t>
            </a:r>
          </a:p>
          <a:p>
            <a:r>
              <a:rPr lang="en-US" dirty="0"/>
              <a:t>Oracle Virtual Box setting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49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33EC-643B-1099-0980-22B4979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- Linux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C078D-CBF6-8000-5DD3-D1ABC6A0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4" y="2181469"/>
            <a:ext cx="5254306" cy="40083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829A81-D882-4158-CBB1-8406D7D70B72}"/>
              </a:ext>
            </a:extLst>
          </p:cNvPr>
          <p:cNvSpPr txBox="1">
            <a:spLocks/>
          </p:cNvSpPr>
          <p:nvPr/>
        </p:nvSpPr>
        <p:spPr>
          <a:xfrm>
            <a:off x="198351" y="2307102"/>
            <a:ext cx="6919903" cy="4550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Bootloader – Responsible for managing the boot process of system  and starting of Kernel</a:t>
            </a:r>
          </a:p>
          <a:p>
            <a:r>
              <a:rPr lang="en-US" sz="1900" dirty="0"/>
              <a:t>Kernel – Core of Linux OS, contains different type of modules and coordinate with h/w directly and responsible for all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Monolithic Kernel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Micro kernels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Hybrid kernels</a:t>
            </a:r>
          </a:p>
          <a:p>
            <a:r>
              <a:rPr lang="en-US" sz="1900" dirty="0"/>
              <a:t>System Libraries – These are applied for implementation of OS functionality &amp; don’t need core access to Kernel</a:t>
            </a:r>
          </a:p>
          <a:p>
            <a:r>
              <a:rPr lang="en-US" sz="1900" dirty="0"/>
              <a:t> System utility programs – Responsible for specialized level and individual activities</a:t>
            </a:r>
          </a:p>
          <a:p>
            <a:r>
              <a:rPr lang="en-US" sz="1900" dirty="0"/>
              <a:t>Hardware Layer – Consist peripheral devices – CPU, HDD &amp; RAM</a:t>
            </a:r>
          </a:p>
          <a:p>
            <a:r>
              <a:rPr lang="en-US" sz="1900" dirty="0"/>
              <a:t>Shell – It is the interface between Kernel and end user, it interact with kernel for completion of desired task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Korn shell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Bourne shell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C shell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POSIX shell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42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4C91-5B32-B4E1-DFB3-1D20195A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– Distributions &amp; Features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589C1-E453-7DD2-347E-ED0425A61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9" y="2355239"/>
            <a:ext cx="5355102" cy="4383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CBFF2-12B1-4DB1-C94E-FD6656EB4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1" y="2355240"/>
            <a:ext cx="6386733" cy="43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3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9826-B62D-48B2-1F0A-2D5E6C80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Popular Commands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0CE58-E4B5-03A1-2D52-14A9A5B5E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49305"/>
            <a:ext cx="10071064" cy="4121833"/>
          </a:xfrm>
        </p:spPr>
      </p:pic>
    </p:spTree>
    <p:extLst>
      <p:ext uri="{BB962C8B-B14F-4D97-AF65-F5344CB8AC3E}">
        <p14:creationId xmlns:p14="http://schemas.microsoft.com/office/powerpoint/2010/main" val="66321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E282-C2EF-0876-D04A-7DB2A00C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BARE METAL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DFC2-FE5B-AB77-608E-8D1073DE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49" y="2361923"/>
            <a:ext cx="8761412" cy="44334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BARE-METAL-INFRA/SERVERS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Physical hosting device dedicated to single tenant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Setup on-prem or at third party data center 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Exclusively use of computing resources includes: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CPU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DISK Space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Bandwidth</a:t>
            </a:r>
          </a:p>
          <a:p>
            <a:r>
              <a:rPr lang="en-US" dirty="0"/>
              <a:t>NEED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level of processing power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Consistent IOPS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data privacy/complete control on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Costing control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67444-CEC0-541A-F344-532402F3A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23930"/>
            <a:ext cx="5519530" cy="3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2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14DD-D91A-B94C-6354-145F45C3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VIRTUALIZATION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BA3816D-4FA3-1A40-129C-503FF9BE0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367064"/>
              </p:ext>
            </p:extLst>
          </p:nvPr>
        </p:nvGraphicFramePr>
        <p:xfrm>
          <a:off x="242957" y="2345635"/>
          <a:ext cx="5853043" cy="4307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6F488C3-BCEF-44EA-AD56-A473D66FA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7366"/>
            <a:ext cx="5853043" cy="43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1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14DD-D91A-B94C-6354-145F45C3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VIRTUALIZATION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08AA90-8780-B896-3826-17BAB11EA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470999"/>
              </p:ext>
            </p:extLst>
          </p:nvPr>
        </p:nvGraphicFramePr>
        <p:xfrm>
          <a:off x="5830957" y="2292625"/>
          <a:ext cx="7063409" cy="4439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E421B5D-4D7A-7284-BA11-B2C7BB3A2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303296"/>
              </p:ext>
            </p:extLst>
          </p:nvPr>
        </p:nvGraphicFramePr>
        <p:xfrm>
          <a:off x="432565" y="2292625"/>
          <a:ext cx="7063409" cy="4439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514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943204" cy="706964"/>
          </a:xfrm>
        </p:spPr>
        <p:txBody>
          <a:bodyPr>
            <a:normAutofit/>
          </a:bodyPr>
          <a:lstStyle/>
          <a:p>
            <a:r>
              <a:rPr lang="en-US" dirty="0"/>
              <a:t>BARE-METAL-SERVER VS VIRTUALIZATION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9E5EE-20A0-367D-56B6-8372D161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98643"/>
            <a:ext cx="6520070" cy="428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0821C-598D-C138-522C-0DD4F0F0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7" y="2504661"/>
            <a:ext cx="5565914" cy="39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E105-7375-1DC0-37ED-5AC27197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BARE-METAL-SERVER VS VIRTUALIZATION – KEY POINTERS</a:t>
            </a: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2F79C-95E5-88E9-803C-45ED2ECB4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83613"/>
              </p:ext>
            </p:extLst>
          </p:nvPr>
        </p:nvGraphicFramePr>
        <p:xfrm>
          <a:off x="172278" y="2279374"/>
          <a:ext cx="11887200" cy="45786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0940">
                  <a:extLst>
                    <a:ext uri="{9D8B030D-6E8A-4147-A177-3AD203B41FA5}">
                      <a16:colId xmlns:a16="http://schemas.microsoft.com/office/drawing/2014/main" val="65814160"/>
                    </a:ext>
                  </a:extLst>
                </a:gridCol>
                <a:gridCol w="5005136">
                  <a:extLst>
                    <a:ext uri="{9D8B030D-6E8A-4147-A177-3AD203B41FA5}">
                      <a16:colId xmlns:a16="http://schemas.microsoft.com/office/drawing/2014/main" val="1197555300"/>
                    </a:ext>
                  </a:extLst>
                </a:gridCol>
                <a:gridCol w="4801124">
                  <a:extLst>
                    <a:ext uri="{9D8B030D-6E8A-4147-A177-3AD203B41FA5}">
                      <a16:colId xmlns:a16="http://schemas.microsoft.com/office/drawing/2014/main" val="797519563"/>
                    </a:ext>
                  </a:extLst>
                </a:gridCol>
              </a:tblGrid>
              <a:tr h="286165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POINTERS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lt1"/>
                          </a:solidFill>
                          <a:effectLst/>
                        </a:rPr>
                        <a:t>BARE METAL SERVER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VIRTUALIZATION (</a:t>
                      </a:r>
                      <a:r>
                        <a:rPr lang="en-IN" sz="1200" b="1" kern="1200" dirty="0">
                          <a:solidFill>
                            <a:schemeClr val="lt1"/>
                          </a:solidFill>
                          <a:effectLst/>
                        </a:rPr>
                        <a:t>VM SERVER)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36161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US" sz="1200" b="1" dirty="0"/>
                        <a:t>Main selling points</a:t>
                      </a:r>
                      <a:endParaRPr lang="en-IN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Consistent performance and complete data privacy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Near-instant scalability and cost optimization options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91138"/>
                  </a:ext>
                </a:extLst>
              </a:tr>
              <a:tr h="476940">
                <a:tc>
                  <a:txBody>
                    <a:bodyPr/>
                    <a:lstStyle/>
                    <a:p>
                      <a:r>
                        <a:rPr lang="en-IN" sz="1200" b="1" dirty="0"/>
                        <a:t>Hardware dedication</a:t>
                      </a:r>
                      <a:endParaRPr lang="en-IN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All server resources (CPU, RAM, memory, bandwidth) belong to a single tenant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Tenants host on the same device and share server resources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12935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Performance capabilities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Consistently high performance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Less consistent performance due to multiple tenants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991323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Customization options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Flexible to choose hardware and software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controlled customization due to the shared resources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510022"/>
                  </a:ext>
                </a:extLst>
              </a:tr>
              <a:tr h="476940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Deployment time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Takes time to set up a new server (hours for a rented device, days for an on-prem server)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New deployments are a matter of a few minutes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52317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Hardware maintenance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Complex without managed services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No hardware maintenance  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20092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Scalability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Scalability is time consuming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Near-instant, on-demand scalability (both up and down)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211045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Capacity optimization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Limited capacity optimization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Advanced capacity optimization enabled by load balancing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957964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Security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More secure due to single tenancy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Other tenants can cause security and privacy concerns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108275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System recovery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Recovering from a mid-size disaster can take hours or even days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Recovering from a disaster happens in minutes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25100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Server portability</a:t>
                      </a:r>
                      <a:endParaRPr lang="en-IN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Moving a physical server is a complex and lengthy task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Easily movable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638279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Typical billing methods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 predictable (typically monthly) bill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Charges based on how much resources you use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139621"/>
                  </a:ext>
                </a:extLst>
              </a:tr>
              <a:tr h="47694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On-prem expenses</a:t>
                      </a:r>
                    </a:p>
                    <a:p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High upfront costs for hardware and space (but no need for licensing purchase)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Smaller hardware costs but pricey VM software licenses</a:t>
                      </a:r>
                    </a:p>
                    <a:p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26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– NEED/BIRTH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93389F-EAE2-53F6-1B40-28E4E7301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322495"/>
              </p:ext>
            </p:extLst>
          </p:nvPr>
        </p:nvGraphicFramePr>
        <p:xfrm>
          <a:off x="331304" y="2650435"/>
          <a:ext cx="11595653" cy="3776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8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VS CONTAINERIZATION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AEEB2-F5B0-4E6F-7FF2-AB1FFAAF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2319130"/>
            <a:ext cx="10641495" cy="45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7" y="973668"/>
            <a:ext cx="9541565" cy="706964"/>
          </a:xfrm>
        </p:spPr>
        <p:txBody>
          <a:bodyPr>
            <a:normAutofit/>
          </a:bodyPr>
          <a:lstStyle/>
          <a:p>
            <a:r>
              <a:rPr lang="en-US" sz="2800" dirty="0"/>
              <a:t>VIRTUALIZATION VS CONTAINERIZATION – Key Pointers</a:t>
            </a:r>
            <a:endParaRPr lang="en-IN" sz="2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B028023-EDEE-824B-3086-8A13DE866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193084"/>
              </p:ext>
            </p:extLst>
          </p:nvPr>
        </p:nvGraphicFramePr>
        <p:xfrm>
          <a:off x="172278" y="2279374"/>
          <a:ext cx="11887200" cy="44659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0940">
                  <a:extLst>
                    <a:ext uri="{9D8B030D-6E8A-4147-A177-3AD203B41FA5}">
                      <a16:colId xmlns:a16="http://schemas.microsoft.com/office/drawing/2014/main" val="65814160"/>
                    </a:ext>
                  </a:extLst>
                </a:gridCol>
                <a:gridCol w="4836695">
                  <a:extLst>
                    <a:ext uri="{9D8B030D-6E8A-4147-A177-3AD203B41FA5}">
                      <a16:colId xmlns:a16="http://schemas.microsoft.com/office/drawing/2014/main" val="1197555300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797519563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POINTERS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</a:rPr>
                        <a:t>V</a:t>
                      </a:r>
                      <a:r>
                        <a:rPr lang="en-IN" sz="12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</a:rPr>
                        <a:t>IRTUALIZATION 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CONTAINERIZATION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36161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r>
                        <a:rPr lang="en-US" sz="1200" b="1" dirty="0"/>
                        <a:t>Technology</a:t>
                      </a:r>
                      <a:endParaRPr lang="en-IN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Single physical machine has multiple tenancy/virtual instances, runs complete OS including kernel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application developed in a host environment with same OS. Same machine executes flawlessly on multiple environments.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91138"/>
                  </a:ext>
                </a:extLst>
              </a:tr>
              <a:tr h="321926">
                <a:tc>
                  <a:txBody>
                    <a:bodyPr/>
                    <a:lstStyle/>
                    <a:p>
                      <a:r>
                        <a:rPr lang="en-IN" sz="1200" b="1" dirty="0"/>
                        <a:t>Boot Time</a:t>
                      </a:r>
                      <a:endParaRPr lang="en-IN" sz="12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Take more time to spin up virtual instance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Very less, ~2 to 5 seconds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12935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Execution speed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VMs being a virtual copy of the host server on its own operating system, VMs are resource-heavy, hence slower.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Containers are faster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991323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Larger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Smaller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510022"/>
                  </a:ext>
                </a:extLst>
              </a:tr>
              <a:tr h="505801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+mj-lt"/>
                        </a:rPr>
                        <a:t>I</a:t>
                      </a:r>
                      <a:r>
                        <a:rPr lang="en-IN" sz="1200" b="1" dirty="0">
                          <a:effectLst/>
                          <a:latin typeface="+mj-lt"/>
                        </a:rPr>
                        <a:t>implementation cost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Higher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Lower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52317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Implementation Concept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Hypervisor virtualized the underlined hardware for multiple tenancy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Container virtualize the Operating system by using container runtime. Example – Docker, Kubernetes, etc  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2009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Scalability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Scalability is time consuming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Near-instant, on-demand scalability (both up and down)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211045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Portability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Lengthy and time consuming 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Small and quick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957964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+mj-lt"/>
                        </a:rPr>
                        <a:t>Persistent Storage</a:t>
                      </a:r>
                      <a:endParaRPr lang="en-IN" sz="1200" b="1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+mj-lt"/>
                        </a:rPr>
                        <a:t>Use virtual Hard Disk (VHD) for local storage of single VM, Shared storage solutions are available, example - SMB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+mj-lt"/>
                        </a:rPr>
                        <a:t>Use persistent disk as persistent volume (PV) and mapping via persistent volume claim (PVC) with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483003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+mj-lt"/>
                        </a:rPr>
                        <a:t>Load Balancing</a:t>
                      </a:r>
                      <a:endParaRPr lang="en-IN" sz="1200" b="1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+mj-lt"/>
                        </a:rPr>
                        <a:t>Load balancing perform by other running VMs in failover cluster – Active/Passive standby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+mj-lt"/>
                        </a:rPr>
                        <a:t>An orchestrator can automatically start or stop containers on cluster nodes to manage changes in load and 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71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</TotalTime>
  <Words>790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DAY 1</vt:lpstr>
      <vt:lpstr>BACKGROUND – BARE METAL SERVER</vt:lpstr>
      <vt:lpstr>BACKGROUND - VIRTUALIZATION</vt:lpstr>
      <vt:lpstr>BACKGROUND - VIRTUALIZATION</vt:lpstr>
      <vt:lpstr>BARE-METAL-SERVER VS VIRTUALIZATION</vt:lpstr>
      <vt:lpstr>BARE-METAL-SERVER VS VIRTUALIZATION – KEY POINTERS</vt:lpstr>
      <vt:lpstr>CONTAINERIZATION – NEED/BIRTH</vt:lpstr>
      <vt:lpstr>VIRTUALIZATION VS CONTAINERIZATION</vt:lpstr>
      <vt:lpstr>VIRTUALIZATION VS CONTAINERIZATION – Key Pointers</vt:lpstr>
      <vt:lpstr>BARE-METAL VS VIRTUALIZATION VS CONTAINERIZATION</vt:lpstr>
      <vt:lpstr>CONTAINERIZATION - BENEFITS</vt:lpstr>
      <vt:lpstr>FUNDAMENTALS</vt:lpstr>
      <vt:lpstr>Operating System - Linux</vt:lpstr>
      <vt:lpstr>Linux – Distributions &amp; Features</vt:lpstr>
      <vt:lpstr>Linux Popular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79</cp:revision>
  <dcterms:created xsi:type="dcterms:W3CDTF">2023-03-25T06:33:17Z</dcterms:created>
  <dcterms:modified xsi:type="dcterms:W3CDTF">2023-04-06T14:57:45Z</dcterms:modified>
</cp:coreProperties>
</file>