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5"/>
  </p:notesMasterIdLst>
  <p:sldIdLst>
    <p:sldId id="407" r:id="rId2"/>
    <p:sldId id="408" r:id="rId3"/>
    <p:sldId id="40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9F413D-6E72-4B8A-80ED-A580F7C91B71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6295-A8FB-4F0B-A402-E245B71E1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4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E8600E-B0EE-4521-BF40-4B72FBA06775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6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5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5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2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E8600E-B0EE-4521-BF40-4B72FBA06775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4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3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71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9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55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8600E-B0EE-4521-BF40-4B72FBA06775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0E6A-3DBC-4224-B5AE-89A5FABD51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9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F3E739-D457-46E5-B626-C9B182A007EE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2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leases.ubuntu.com/focal/ubuntu-20.04.6-live-server-amd64.iso" TargetMode="External"/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abs.play-with-docker.com/" TargetMode="External"/><Relationship Id="rId4" Type="http://schemas.openxmlformats.org/officeDocument/2006/relationships/hyperlink" Target="https://www.docker.com/pricing/#:~:text=*Docker%20Desktop%20is%20free%20to,than%20%2410%20million%20in%20revenu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96D-EB3A-086F-ECEC-99A334D9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77" y="2099761"/>
            <a:ext cx="8825658" cy="2677648"/>
          </a:xfrm>
        </p:spPr>
        <p:txBody>
          <a:bodyPr anchor="ctr"/>
          <a:lstStyle/>
          <a:p>
            <a:r>
              <a:rPr lang="en-US" sz="4800" b="1" i="1" dirty="0"/>
              <a:t>DAY 2</a:t>
            </a:r>
            <a:endParaRPr lang="en-IN" sz="48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D80AE-DC36-7780-1D65-F766E539A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i="1" dirty="0"/>
              <a:t>docker and Kubernetes – Journey</a:t>
            </a:r>
          </a:p>
          <a:p>
            <a:r>
              <a:rPr lang="en-US" sz="2400" b="1" i="1" dirty="0"/>
              <a:t>Background basics - continue</a:t>
            </a:r>
            <a:endParaRPr lang="en-IN" sz="2400" b="1" i="1" dirty="0"/>
          </a:p>
        </p:txBody>
      </p:sp>
    </p:spTree>
    <p:extLst>
      <p:ext uri="{BB962C8B-B14F-4D97-AF65-F5344CB8AC3E}">
        <p14:creationId xmlns:p14="http://schemas.microsoft.com/office/powerpoint/2010/main" val="40576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869C-A1E7-4989-E938-BA5DE46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53" y="973668"/>
            <a:ext cx="9198914" cy="706964"/>
          </a:xfrm>
        </p:spPr>
        <p:txBody>
          <a:bodyPr>
            <a:normAutofit/>
          </a:bodyPr>
          <a:lstStyle/>
          <a:p>
            <a:r>
              <a:rPr lang="en-US" dirty="0"/>
              <a:t>FUNDAMENTALS</a:t>
            </a:r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294137B-F4A7-2245-1E64-9B20D9F7E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64255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Virtualization Software – Oracle VirtualBox</a:t>
            </a:r>
          </a:p>
          <a:p>
            <a:r>
              <a:rPr lang="en-US" dirty="0"/>
              <a:t>Ubuntu Installation</a:t>
            </a:r>
          </a:p>
          <a:p>
            <a:r>
              <a:rPr lang="en-US" dirty="0"/>
              <a:t>NAT connectivity</a:t>
            </a:r>
          </a:p>
          <a:p>
            <a:r>
              <a:rPr lang="en-US" dirty="0"/>
              <a:t>SSH connectivity/Port Forwarding</a:t>
            </a:r>
          </a:p>
          <a:p>
            <a:r>
              <a:rPr lang="en-US" dirty="0"/>
              <a:t>Package Manager</a:t>
            </a:r>
          </a:p>
          <a:p>
            <a:r>
              <a:rPr lang="en-US" dirty="0"/>
              <a:t>Most Command Commands</a:t>
            </a:r>
          </a:p>
          <a:p>
            <a:r>
              <a:rPr lang="en-US" dirty="0"/>
              <a:t>GitHub URL</a:t>
            </a:r>
          </a:p>
          <a:p>
            <a:r>
              <a:rPr lang="en-US" dirty="0"/>
              <a:t>Virtual Online playground for Docker and Kubernetes</a:t>
            </a:r>
          </a:p>
          <a:p>
            <a:r>
              <a:rPr lang="en-US" dirty="0"/>
              <a:t>Docker Pricing Model</a:t>
            </a:r>
          </a:p>
          <a:p>
            <a:r>
              <a:rPr lang="en-US" dirty="0"/>
              <a:t>Docker Hub Registry – Private/Public</a:t>
            </a:r>
          </a:p>
          <a:p>
            <a:r>
              <a:rPr lang="en-US" dirty="0"/>
              <a:t>Type of User in Linux</a:t>
            </a:r>
          </a:p>
          <a:p>
            <a:r>
              <a:rPr lang="en-US" dirty="0"/>
              <a:t>Cheat Sheet links/PDF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47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2FD3-6C7D-6C4E-252E-520951EB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172-CE2B-F43F-757D-B19FF8CC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45981" cy="3416300"/>
          </a:xfrm>
        </p:spPr>
        <p:txBody>
          <a:bodyPr/>
          <a:lstStyle/>
          <a:p>
            <a:r>
              <a:rPr lang="en-IN" dirty="0"/>
              <a:t>Oracle Virtual Box latest (7.0.6) - </a:t>
            </a:r>
            <a:r>
              <a:rPr lang="en-IN" dirty="0">
                <a:hlinkClick r:id="rId2"/>
              </a:rPr>
              <a:t>https://www.virtualbox.org/wiki/Downloads</a:t>
            </a:r>
            <a:endParaRPr lang="en-IN" dirty="0"/>
          </a:p>
          <a:p>
            <a:r>
              <a:rPr lang="fr-FR" dirty="0"/>
              <a:t>Ubuntu Official Image - </a:t>
            </a:r>
            <a:r>
              <a:rPr lang="fr-FR" dirty="0">
                <a:hlinkClick r:id="rId3"/>
              </a:rPr>
              <a:t>https://releases.ubuntu.com/focal/ubuntu-20.04.6-live-server-amd64.iso</a:t>
            </a:r>
            <a:endParaRPr lang="en-IN" dirty="0"/>
          </a:p>
          <a:p>
            <a:r>
              <a:rPr lang="sv-SE" dirty="0"/>
              <a:t>Docker Pricing - </a:t>
            </a:r>
            <a:r>
              <a:rPr lang="sv-SE" dirty="0">
                <a:hlinkClick r:id="rId4"/>
              </a:rPr>
              <a:t>https://www.docker.com/pricing/#:~:text=*Docker%20Desktop%20is%20free%20to,than%20%2410%20million%20in%20revenue</a:t>
            </a:r>
            <a:r>
              <a:rPr lang="sv-SE" dirty="0"/>
              <a:t>.</a:t>
            </a:r>
            <a:endParaRPr lang="en-IN" dirty="0"/>
          </a:p>
          <a:p>
            <a:r>
              <a:rPr lang="sv-SE" dirty="0"/>
              <a:t>Docker virtual playground- </a:t>
            </a:r>
            <a:r>
              <a:rPr lang="sv-SE" dirty="0">
                <a:hlinkClick r:id="rId5"/>
              </a:rPr>
              <a:t>https://labs.play-with-docker.com/#</a:t>
            </a:r>
            <a:endParaRPr lang="sv-SE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0612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8332</TotalTime>
  <Words>141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 Boardroom</vt:lpstr>
      <vt:lpstr>DAY 2</vt:lpstr>
      <vt:lpstr>FUNDAMENTALS</vt:lpstr>
      <vt:lpstr>Artifacts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at CORE</dc:title>
  <dc:creator>Deepu</dc:creator>
  <cp:lastModifiedBy>Deepu</cp:lastModifiedBy>
  <cp:revision>79</cp:revision>
  <dcterms:created xsi:type="dcterms:W3CDTF">2023-03-25T06:33:17Z</dcterms:created>
  <dcterms:modified xsi:type="dcterms:W3CDTF">2023-04-06T15:06:10Z</dcterms:modified>
</cp:coreProperties>
</file>