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2" r:id="rId9"/>
    <p:sldId id="273" r:id="rId10"/>
    <p:sldId id="274" r:id="rId11"/>
    <p:sldId id="266" r:id="rId12"/>
    <p:sldId id="269" r:id="rId13"/>
    <p:sldId id="275" r:id="rId14"/>
    <p:sldId id="276" r:id="rId15"/>
    <p:sldId id="277" r:id="rId16"/>
    <p:sldId id="278" r:id="rId17"/>
    <p:sldId id="27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FFFFFF"/>
    <a:srgbClr val="EAB200"/>
    <a:srgbClr val="F2F2F2"/>
    <a:srgbClr val="014067"/>
    <a:srgbClr val="3F3F3F"/>
    <a:srgbClr val="014E7D"/>
    <a:srgbClr val="013657"/>
    <a:srgbClr val="01456F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9B43F-3CDC-4C38-B844-6098D67E3ED9}" v="22" dt="2024-11-05T06:32:07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4671B-FCC0-4EAA-BB8E-E4BD79218EB5}" type="datetime1">
              <a:rPr lang="pt-BR" smtClean="0"/>
              <a:t>05/11/2024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9AD4-3FF0-4D31-B3D2-33D322A576B2}" type="datetime1">
              <a:rPr lang="pt-BR" smtClean="0"/>
              <a:pPr/>
              <a:t>05/11/2024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Título 1" title="Título">
            <a:extLst>
              <a:ext uri="{FF2B5EF4-FFF2-40B4-BE49-F238E27FC236}">
                <a16:creationId xmlns:a16="http://schemas.microsoft.com/office/drawing/2014/main" id="{3EDC840B-D044-4684-B801-4608D1C1FA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971900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5" name="Subtítulo 2" title="Subtítulo">
            <a:extLst>
              <a:ext uri="{FF2B5EF4-FFF2-40B4-BE49-F238E27FC236}">
                <a16:creationId xmlns:a16="http://schemas.microsoft.com/office/drawing/2014/main" id="{42568A23-A46A-4A25-A5B7-F9C7BB74BF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75182"/>
            <a:ext cx="4854339" cy="12575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spc="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905715A-2A48-4D09-9297-46C5EB7DB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0716426" y="371133"/>
            <a:ext cx="1067662" cy="11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5BC2DD-64E6-4A46-8DB8-2F8A90A9C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  <p:sp>
        <p:nvSpPr>
          <p:cNvPr id="13" name="Título 1" title="Título">
            <a:extLst>
              <a:ext uri="{FF2B5EF4-FFF2-40B4-BE49-F238E27FC236}">
                <a16:creationId xmlns:a16="http://schemas.microsoft.com/office/drawing/2014/main" id="{5B9DEA00-E33C-429D-A743-5208792B2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971900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4" name="Subtítulo 2" title="Subtítulo">
            <a:extLst>
              <a:ext uri="{FF2B5EF4-FFF2-40B4-BE49-F238E27FC236}">
                <a16:creationId xmlns:a16="http://schemas.microsoft.com/office/drawing/2014/main" id="{57479BBE-F042-4FB9-A0DB-63260EC237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75182"/>
            <a:ext cx="4854339" cy="12575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spc="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B53BC0D-1D08-4D45-BADE-CE648CBB7B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5C7283-DAB1-4E40-B9C1-683ACE6AA7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6" y="1651044"/>
            <a:ext cx="6692245" cy="18899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CB13B52-716B-434D-91A1-17299CB14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  <p:sp>
        <p:nvSpPr>
          <p:cNvPr id="12" name="Espaço Reservado para Imagem 24">
            <a:extLst>
              <a:ext uri="{FF2B5EF4-FFF2-40B4-BE49-F238E27FC236}">
                <a16:creationId xmlns:a16="http://schemas.microsoft.com/office/drawing/2014/main" id="{B133F56C-219C-4C20-91A2-30C013CE82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0660" y="1736504"/>
            <a:ext cx="3901653" cy="452591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4">
            <a:extLst>
              <a:ext uri="{FF2B5EF4-FFF2-40B4-BE49-F238E27FC236}">
                <a16:creationId xmlns:a16="http://schemas.microsoft.com/office/drawing/2014/main" id="{35999186-DC06-430F-A79D-8F692DF340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45136" y="3719427"/>
            <a:ext cx="2192237" cy="2542996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Imagem 24">
            <a:extLst>
              <a:ext uri="{FF2B5EF4-FFF2-40B4-BE49-F238E27FC236}">
                <a16:creationId xmlns:a16="http://schemas.microsoft.com/office/drawing/2014/main" id="{BC0CAEB2-B68B-49A9-8EE5-A8F07A1AB7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29613" y="3719427"/>
            <a:ext cx="2192237" cy="2542996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Imagem 24">
            <a:extLst>
              <a:ext uri="{FF2B5EF4-FFF2-40B4-BE49-F238E27FC236}">
                <a16:creationId xmlns:a16="http://schemas.microsoft.com/office/drawing/2014/main" id="{F8881D19-3F23-46E5-A145-AAE3CD5AC5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4090" y="3717781"/>
            <a:ext cx="2192237" cy="2542996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00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3F1AB87-0564-4A6F-B183-D9DF4F70C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070388" y="371133"/>
            <a:ext cx="713700" cy="756911"/>
          </a:xfrm>
          <a:prstGeom prst="rect">
            <a:avLst/>
          </a:prstGeom>
        </p:spPr>
      </p:pic>
      <p:sp>
        <p:nvSpPr>
          <p:cNvPr id="10" name="Título 1" title="Título">
            <a:extLst>
              <a:ext uri="{FF2B5EF4-FFF2-40B4-BE49-F238E27FC236}">
                <a16:creationId xmlns:a16="http://schemas.microsoft.com/office/drawing/2014/main" id="{3764DA52-F199-4BBE-A979-32FE35902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971900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1" name="Subtítulo 2" title="Subtítulo">
            <a:extLst>
              <a:ext uri="{FF2B5EF4-FFF2-40B4-BE49-F238E27FC236}">
                <a16:creationId xmlns:a16="http://schemas.microsoft.com/office/drawing/2014/main" id="{8308558F-ED2E-4BE0-994F-E9CB4FCA15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75182"/>
            <a:ext cx="4854339" cy="23399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1600" b="0" i="0" spc="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041F338-E688-46B1-BD08-46B74B103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22144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A65278C-4A2A-4F5F-B88A-720B8FDFA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22144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91665BF-7D25-49DE-9639-0389BB8E5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CB13B52-716B-434D-91A1-17299CB14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845B43A-FC97-4A7E-BC76-CC0078E04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dirty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dirty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dirty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dirty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dirty="0"/>
              <a:t>Quinto nível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dirty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dirty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dirty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dirty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dirty="0"/>
              <a:t>Quinto nível</a:t>
            </a:r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EE6C74C-D1D6-4913-8A58-7CCC3474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CF381C4-3F9A-4E3B-A23B-60D327BDA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no ícone para adicionar tabela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Autofit/>
          </a:bodyPr>
          <a:lstStyle>
            <a:lvl1pPr>
              <a:defRPr sz="3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3C0C28C-3149-4CBB-AF3D-38A1FE137B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83"/>
          <a:stretch/>
        </p:blipFill>
        <p:spPr>
          <a:xfrm>
            <a:off x="11461385" y="173379"/>
            <a:ext cx="50916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2F9CD73-1D7F-499B-A990-57DDA843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5" r:id="rId2"/>
    <p:sldLayoutId id="2147483706" r:id="rId3"/>
    <p:sldLayoutId id="2147483712" r:id="rId4"/>
    <p:sldLayoutId id="2147483713" r:id="rId5"/>
    <p:sldLayoutId id="2147483714" r:id="rId6"/>
    <p:sldLayoutId id="2147483708" r:id="rId7"/>
    <p:sldLayoutId id="2147483704" r:id="rId8"/>
    <p:sldLayoutId id="2147483689" r:id="rId9"/>
    <p:sldLayoutId id="2147483668" r:id="rId10"/>
    <p:sldLayoutId id="2147483711" r:id="rId11"/>
    <p:sldLayoutId id="2147483697" r:id="rId12"/>
    <p:sldLayoutId id="2147483692" r:id="rId13"/>
    <p:sldLayoutId id="2147483715" r:id="rId14"/>
    <p:sldLayoutId id="2147483707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IN" sz="3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CF0B2FF-916E-43F4-92FF-484FC55F9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Rock </a:t>
            </a:r>
            <a:r>
              <a:rPr lang="pt-BR" dirty="0" err="1"/>
              <a:t>Paper</a:t>
            </a:r>
            <a:r>
              <a:rPr lang="pt-BR" dirty="0"/>
              <a:t> </a:t>
            </a:r>
            <a:r>
              <a:rPr lang="pt-BR" dirty="0" err="1"/>
              <a:t>Scissors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E500E87-24E8-49C5-BEAB-16CD1C4AC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Débora </a:t>
            </a:r>
            <a:r>
              <a:rPr lang="pt-BR" dirty="0" err="1"/>
              <a:t>Rafaelle</a:t>
            </a:r>
            <a:r>
              <a:rPr lang="pt-BR" dirty="0"/>
              <a:t>, Victor Roma</a:t>
            </a:r>
          </a:p>
          <a:p>
            <a:r>
              <a:rPr lang="pt-BR" dirty="0"/>
              <a:t>05/11/2024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10CA6D50-6482-4FD5-8370-FC9A51E2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2" r="25732"/>
          <a:stretch>
            <a:fillRect/>
          </a:stretch>
        </p:blipFill>
        <p:spPr>
          <a:xfrm>
            <a:off x="1515036" y="860944"/>
            <a:ext cx="4596886" cy="5137089"/>
          </a:xfrm>
        </p:spPr>
      </p:pic>
    </p:spTree>
    <p:extLst>
      <p:ext uri="{BB962C8B-B14F-4D97-AF65-F5344CB8AC3E}">
        <p14:creationId xmlns:p14="http://schemas.microsoft.com/office/powerpoint/2010/main" val="331714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CC49-F4AB-FC1A-A8FD-58637907D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A28B1-998D-CDF0-1085-A7770CA1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 estruturais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B61DB02-E985-0CD9-2C6D-73A0F1E0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58" y="5367797"/>
            <a:ext cx="10531490" cy="1207212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10425F-4AC1-FA92-1849-C8520593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8" y="1591978"/>
            <a:ext cx="3962953" cy="14956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330B31-B336-180F-6D94-8D0FABEC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8" y="3322593"/>
            <a:ext cx="4344006" cy="14289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A9A351-C327-51BB-36D6-FF4C110F9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632" y="1356997"/>
            <a:ext cx="6561690" cy="38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1956-DBBC-4BC2-BD3A-252B74EE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7A4B07-C14A-F372-D282-5949FD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06" y="2480628"/>
            <a:ext cx="3854245" cy="3195484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AF8E06F-B84B-3F1D-4CEF-AF1D914A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 de mutação 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E63BAE-FE65-4D38-7762-488D3323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911269"/>
            <a:ext cx="6281928" cy="451316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0" i="0" u="none" strike="noStrike" baseline="0" dirty="0"/>
              <a:t>Mutações geradas que foram mortas:</a:t>
            </a:r>
          </a:p>
          <a:p>
            <a:pPr algn="l"/>
            <a:r>
              <a:rPr lang="pt-BR" b="0" i="0" u="none" strike="noStrike" baseline="0" dirty="0"/>
              <a:t>3 de COI (</a:t>
            </a:r>
            <a:r>
              <a:rPr lang="pt-BR" b="0" i="0" u="none" strike="noStrike" baseline="0" dirty="0" err="1"/>
              <a:t>conditional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operator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deletion</a:t>
            </a:r>
            <a:r>
              <a:rPr lang="pt-BR" b="0" i="0" u="none" strike="noStrike" baseline="0" dirty="0"/>
              <a:t>)</a:t>
            </a:r>
          </a:p>
          <a:p>
            <a:pPr algn="l"/>
            <a:r>
              <a:rPr lang="pt-BR" b="0" i="0" u="none" strike="noStrike" baseline="0" dirty="0"/>
              <a:t>3 de LCR (</a:t>
            </a:r>
            <a:r>
              <a:rPr lang="pt-BR" b="0" i="0" u="none" strike="noStrike" baseline="0" dirty="0" err="1"/>
              <a:t>logical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connector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replacement</a:t>
            </a:r>
            <a:r>
              <a:rPr lang="pt-BR" b="0" i="0" u="none" strike="noStrike" baseline="0" dirty="0"/>
              <a:t>)</a:t>
            </a:r>
          </a:p>
          <a:p>
            <a:pPr algn="l"/>
            <a:r>
              <a:rPr lang="pt-BR" b="0" i="0" u="none" strike="noStrike" baseline="0" dirty="0"/>
              <a:t>7 de ROR (</a:t>
            </a:r>
            <a:r>
              <a:rPr lang="pt-BR" b="0" i="0" u="none" strike="noStrike" baseline="0" dirty="0" err="1"/>
              <a:t>relational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operator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replacement</a:t>
            </a:r>
            <a:r>
              <a:rPr lang="pt-BR" b="0" i="0" u="none" strike="noStrike" baseline="0" dirty="0"/>
              <a:t>)</a:t>
            </a:r>
          </a:p>
          <a:p>
            <a:pPr algn="l"/>
            <a:r>
              <a:rPr lang="pt-BR" b="0" i="0" u="none" strike="noStrike" baseline="0" dirty="0"/>
              <a:t>Totais de 13 mutações foram mortas</a:t>
            </a:r>
          </a:p>
          <a:p>
            <a:pPr algn="l"/>
            <a:endParaRPr lang="pt-BR" dirty="0"/>
          </a:p>
          <a:p>
            <a:pPr algn="l"/>
            <a:endParaRPr lang="pt-BR" b="0" i="0" u="none" strike="noStrike" baseline="0" dirty="0"/>
          </a:p>
          <a:p>
            <a:pPr marL="0" indent="0" algn="l">
              <a:buNone/>
            </a:pPr>
            <a:r>
              <a:rPr lang="pt-BR" b="0" i="0" u="none" strike="noStrike" baseline="0" dirty="0"/>
              <a:t>Mutações geradas que sobreviveram:</a:t>
            </a:r>
          </a:p>
          <a:p>
            <a:pPr algn="l"/>
            <a:r>
              <a:rPr lang="pt-BR" b="0" i="0" u="none" strike="noStrike" baseline="0" dirty="0"/>
              <a:t>1 de LCR (</a:t>
            </a:r>
            <a:r>
              <a:rPr lang="pt-BR" b="0" i="0" u="none" strike="noStrike" baseline="0" dirty="0" err="1"/>
              <a:t>logical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connector</a:t>
            </a:r>
            <a:r>
              <a:rPr lang="pt-BR" b="0" i="0" u="none" strike="noStrike" baseline="0" dirty="0"/>
              <a:t> </a:t>
            </a:r>
            <a:r>
              <a:rPr lang="pt-BR" b="0" i="0" u="none" strike="noStrike" baseline="0" dirty="0" err="1"/>
              <a:t>replacement</a:t>
            </a:r>
            <a:r>
              <a:rPr lang="pt-BR" b="0" i="0" u="none" strike="noStrike" baseline="0" dirty="0"/>
              <a:t>)</a:t>
            </a:r>
          </a:p>
          <a:p>
            <a:pPr algn="l"/>
            <a:r>
              <a:rPr lang="pt-BR" b="0" i="0" u="none" strike="noStrike" baseline="0" dirty="0"/>
              <a:t>Total de 1 mutação sobreviveu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83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C70A6-5FB2-EBCF-21B5-A6B98153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FBE44-886F-4EB9-94BD-D7DDC461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Teste funcional</a:t>
            </a:r>
          </a:p>
          <a:p>
            <a:r>
              <a:rPr lang="pt-BR" dirty="0"/>
              <a:t>Aceita um único formato de entrada</a:t>
            </a:r>
          </a:p>
          <a:p>
            <a:r>
              <a:rPr lang="pt-BR" dirty="0"/>
              <a:t>Entradas fora do padrão resultam em derrota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Teste estrutural</a:t>
            </a:r>
          </a:p>
          <a:p>
            <a:r>
              <a:rPr lang="pt-BR" dirty="0"/>
              <a:t>Todos os nós e arcos foram atingidos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Teste de mutação</a:t>
            </a:r>
          </a:p>
          <a:p>
            <a:r>
              <a:rPr lang="pt-BR" dirty="0"/>
              <a:t>Analise da mutação sobrevivente</a:t>
            </a:r>
          </a:p>
        </p:txBody>
      </p:sp>
    </p:spTree>
    <p:extLst>
      <p:ext uri="{BB962C8B-B14F-4D97-AF65-F5344CB8AC3E}">
        <p14:creationId xmlns:p14="http://schemas.microsoft.com/office/powerpoint/2010/main" val="241880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04E4D-D62D-12A4-6AC1-7A163627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6238C-84BB-377E-70AE-4AE5B88B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Validação de entrada</a:t>
            </a:r>
          </a:p>
          <a:p>
            <a:r>
              <a:rPr lang="pt-BR" dirty="0"/>
              <a:t>Outras formas de entrada</a:t>
            </a:r>
          </a:p>
          <a:p>
            <a:r>
              <a:rPr lang="pt-BR" dirty="0"/>
              <a:t>Condição de derrota</a:t>
            </a:r>
          </a:p>
          <a:p>
            <a:r>
              <a:rPr lang="pt-BR" dirty="0"/>
              <a:t>Separação das condições de vitória</a:t>
            </a:r>
          </a:p>
          <a:p>
            <a:r>
              <a:rPr lang="pt-BR" dirty="0"/>
              <a:t>Retorno de condição falsa</a:t>
            </a:r>
          </a:p>
        </p:txBody>
      </p:sp>
    </p:spTree>
    <p:extLst>
      <p:ext uri="{BB962C8B-B14F-4D97-AF65-F5344CB8AC3E}">
        <p14:creationId xmlns:p14="http://schemas.microsoft.com/office/powerpoint/2010/main" val="201426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5EF6-B473-4692-9072-7B09EB9CB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Senac Pernambuco</a:t>
            </a:r>
            <a:br>
              <a:rPr lang="pt-BR" dirty="0"/>
            </a:br>
            <a:r>
              <a:rPr lang="pt-BR" dirty="0"/>
              <a:t>Recife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231AA-D411-40D8-8ED8-CA0E6AD30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Debora Raffaele e Victor Barros Roma</a:t>
            </a:r>
          </a:p>
        </p:txBody>
      </p:sp>
      <p:pic>
        <p:nvPicPr>
          <p:cNvPr id="7" name="Espaço Reservado para Imagem 10">
            <a:extLst>
              <a:ext uri="{FF2B5EF4-FFF2-40B4-BE49-F238E27FC236}">
                <a16:creationId xmlns:a16="http://schemas.microsoft.com/office/drawing/2014/main" id="{3FFBC8C5-BA69-6148-F24E-FDF394B985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2" r="25732"/>
          <a:stretch>
            <a:fillRect/>
          </a:stretch>
        </p:blipFill>
        <p:spPr>
          <a:xfrm>
            <a:off x="1682750" y="860425"/>
            <a:ext cx="4429125" cy="5137150"/>
          </a:xfrm>
        </p:spPr>
      </p:pic>
    </p:spTree>
    <p:extLst>
      <p:ext uri="{BB962C8B-B14F-4D97-AF65-F5344CB8AC3E}">
        <p14:creationId xmlns:p14="http://schemas.microsoft.com/office/powerpoint/2010/main" val="263945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98926-B31D-4297-963E-4020373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programa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7E24F-D2FF-4096-A753-7A8ABD80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4" name="Espaço Reservado para Conteúdo 2">
            <a:extLst>
              <a:ext uri="{FF2B5EF4-FFF2-40B4-BE49-F238E27FC236}">
                <a16:creationId xmlns:a16="http://schemas.microsoft.com/office/drawing/2014/main" id="{B8555F90-2715-4FCE-B1A8-6E7BD5EF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6060"/>
            <a:ext cx="6592503" cy="45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8EAADA-2D34-4F21-8CB7-FDE6B7E3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Planejados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A958AD2-3657-4A27-BA17-6E3F428316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1906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6ED9884-F212-4974-88C9-5B24932078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Teste Funcional</a:t>
            </a:r>
          </a:p>
          <a:p>
            <a:endParaRPr lang="pt-BR" dirty="0"/>
          </a:p>
          <a:p>
            <a:r>
              <a:rPr lang="pt-BR" dirty="0"/>
              <a:t>Teste Estrutural </a:t>
            </a:r>
          </a:p>
          <a:p>
            <a:endParaRPr lang="pt-BR" dirty="0"/>
          </a:p>
          <a:p>
            <a:r>
              <a:rPr lang="pt-BR" dirty="0"/>
              <a:t>Teste de Mutação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81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B33CA1-407D-403E-BCA2-B2DADE2F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Funcional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D6A8155-6CC1-449F-A78A-E7B3B81C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726934"/>
            <a:ext cx="3891957" cy="1404132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Definição dos módulos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Definição do roteiro de cada teste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50000"/>
                  </a:schemeClr>
                </a:solidFill>
              </a:rPr>
              <a:t>Definição do resultado esperado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7F047A-067E-6C0A-C2E2-A005763D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7" y="951935"/>
            <a:ext cx="5810812" cy="1977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7C79D4-5047-6684-FED1-F3CC082F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15" y="2872649"/>
            <a:ext cx="5925774" cy="35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A8F618-CF29-4275-AC16-244E22C2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52" y="2303252"/>
            <a:ext cx="3470964" cy="126414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900" b="0" dirty="0"/>
              <a:t>Utilização de Grafo de Fluxo de controle</a:t>
            </a:r>
          </a:p>
          <a:p>
            <a:pPr>
              <a:buClr>
                <a:schemeClr val="accent2"/>
              </a:buClr>
            </a:pPr>
            <a:endParaRPr lang="pt-BR" sz="2900" b="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900" b="0" dirty="0"/>
              <a:t>CFG Criado pelo PYCFG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F1ECCDE-DE1D-4062-9695-04B54168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Estrutural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6BDE0F2-0F5F-4BED-805D-9E19E7C3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45" y="4616824"/>
            <a:ext cx="9657632" cy="18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8840FF-A3E4-92CE-8E68-B51D6CB6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30" y="789817"/>
            <a:ext cx="6561690" cy="38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A8F618-CF29-4275-AC16-244E22C2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373830"/>
            <a:ext cx="3872008" cy="153478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200" b="0" dirty="0"/>
              <a:t>Utilização do </a:t>
            </a:r>
            <a:r>
              <a:rPr lang="pt-BR" sz="2200" b="0" dirty="0" err="1"/>
              <a:t>pytest</a:t>
            </a:r>
            <a:r>
              <a:rPr lang="pt-BR" sz="2200" b="0" dirty="0"/>
              <a:t> e </a:t>
            </a:r>
            <a:r>
              <a:rPr lang="pt-BR" sz="2200" b="0" dirty="0" err="1"/>
              <a:t>mutpy</a:t>
            </a:r>
            <a:endParaRPr lang="pt-BR" sz="2200" b="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2200" b="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2200" b="0" dirty="0"/>
              <a:t>Testes focados nas funções play e </a:t>
            </a:r>
            <a:r>
              <a:rPr lang="pt-BR" sz="2200" b="0" dirty="0" err="1"/>
              <a:t>is_win</a:t>
            </a:r>
            <a:endParaRPr lang="pt-BR" sz="2200" b="0" dirty="0"/>
          </a:p>
          <a:p>
            <a:r>
              <a:rPr lang="pt-BR" sz="2300" dirty="0"/>
              <a:t> 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F1ECCDE-DE1D-4062-9695-04B54168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Mutação</a:t>
            </a:r>
          </a:p>
        </p:txBody>
      </p:sp>
    </p:spTree>
    <p:extLst>
      <p:ext uri="{BB962C8B-B14F-4D97-AF65-F5344CB8AC3E}">
        <p14:creationId xmlns:p14="http://schemas.microsoft.com/office/powerpoint/2010/main" val="84671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A8F618-CF29-4275-AC16-244E22C2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51" y="2786206"/>
            <a:ext cx="3352055" cy="781188"/>
          </a:xfrm>
        </p:spPr>
        <p:txBody>
          <a:bodyPr>
            <a:normAutofit/>
          </a:bodyPr>
          <a:lstStyle/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F1ECCDE-DE1D-4062-9695-04B54168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Mutação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5052419-3F71-4FAC-A626-01A30E3C1002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20" y="1611068"/>
            <a:ext cx="6598395" cy="37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6AA68AF-3931-4E7E-9535-0438DDCF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2" y="1611068"/>
            <a:ext cx="4752569" cy="37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7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FBDF8C-9CF5-4ADB-AE91-910DDD01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</p:spPr>
        <p:txBody>
          <a:bodyPr/>
          <a:lstStyle/>
          <a:p>
            <a:r>
              <a:rPr lang="pt-BR" dirty="0"/>
              <a:t>Resultado dos testes</a:t>
            </a:r>
          </a:p>
        </p:txBody>
      </p:sp>
    </p:spTree>
    <p:extLst>
      <p:ext uri="{BB962C8B-B14F-4D97-AF65-F5344CB8AC3E}">
        <p14:creationId xmlns:p14="http://schemas.microsoft.com/office/powerpoint/2010/main" val="15039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0BA5E9-FF33-4269-9B87-EE703646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pt-BR" dirty="0"/>
              <a:t>Resultados dos testes funcionais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5781F3C-E629-F942-CAC0-D97AC68CE1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5727" y="1868557"/>
            <a:ext cx="5514891" cy="3857750"/>
          </a:xfrm>
          <a:noFill/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A34932F-7D2E-8AD0-2A99-0D0A08ADF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1212" y="2060592"/>
            <a:ext cx="5861376" cy="3665715"/>
          </a:xfrm>
        </p:spPr>
      </p:pic>
    </p:spTree>
    <p:extLst>
      <p:ext uri="{BB962C8B-B14F-4D97-AF65-F5344CB8AC3E}">
        <p14:creationId xmlns:p14="http://schemas.microsoft.com/office/powerpoint/2010/main" val="347733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3_TF00951641.potx" id="{56D76C83-AB6D-4D1E-A68C-C0A6164BA3F4}" vid="{B92C1300-75A7-49A1-A712-D2F9301F6A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83AE81E2EDA14A9E27BFED75944656" ma:contentTypeVersion="4" ma:contentTypeDescription="Crie um novo documento." ma:contentTypeScope="" ma:versionID="b825edfb93ad691d015aa8d5dd4c2bde">
  <xsd:schema xmlns:xsd="http://www.w3.org/2001/XMLSchema" xmlns:xs="http://www.w3.org/2001/XMLSchema" xmlns:p="http://schemas.microsoft.com/office/2006/metadata/properties" xmlns:ns2="e9983ad1-2b7a-41e1-b822-bdf7561d3d1b" targetNamespace="http://schemas.microsoft.com/office/2006/metadata/properties" ma:root="true" ma:fieldsID="b2852b600b4f9a736ad53b4ca6bf33b1" ns2:_="">
    <xsd:import namespace="e9983ad1-2b7a-41e1-b822-bdf7561d3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83ad1-2b7a-41e1-b822-bdf7561d3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purl.org/dc/dcmitype/"/>
    <ds:schemaRef ds:uri="http://schemas.microsoft.com/office/infopath/2007/PartnerControls"/>
    <ds:schemaRef ds:uri="11167284-6e7a-4b55-a89d-9be8e04114ed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278893f-11de-4c80-8d71-ba978d5379b4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9273B8-6E9D-4ECA-A1DE-950CA5DFA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983ad1-2b7a-41e1-b822-bdf7561d3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clara</Template>
  <TotalTime>0</TotalTime>
  <Words>204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Tema do Office</vt:lpstr>
      <vt:lpstr>Rock Paper Scissors</vt:lpstr>
      <vt:lpstr>O programa </vt:lpstr>
      <vt:lpstr>Testes Planejados</vt:lpstr>
      <vt:lpstr>Teste Funcional</vt:lpstr>
      <vt:lpstr>Teste Estrutural</vt:lpstr>
      <vt:lpstr>Teste de Mutação</vt:lpstr>
      <vt:lpstr>Teste de Mutação</vt:lpstr>
      <vt:lpstr>Resultado dos testes</vt:lpstr>
      <vt:lpstr>Resultados dos testes funcionais</vt:lpstr>
      <vt:lpstr>Resultados dos testes estruturais</vt:lpstr>
      <vt:lpstr>Resultados dos testes de mutação </vt:lpstr>
      <vt:lpstr>Análise dos resultados</vt:lpstr>
      <vt:lpstr>Sugestões</vt:lpstr>
      <vt:lpstr>Senac Pernambuco Recife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Diretoria de Projetos Estratégicos (DPE)</dc:title>
  <dc:creator/>
  <cp:lastModifiedBy/>
  <cp:revision>3</cp:revision>
  <dcterms:created xsi:type="dcterms:W3CDTF">2023-12-12T18:02:03Z</dcterms:created>
  <dcterms:modified xsi:type="dcterms:W3CDTF">2024-11-05T06:32:16Z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0x0101004483AE81E2EDA14A9E27BFED75944656</vt:lpwstr>
  </property>
</Properties>
</file>