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70" r:id="rId3"/>
    <p:sldId id="268" r:id="rId4"/>
    <p:sldId id="257" r:id="rId5"/>
    <p:sldId id="262" r:id="rId6"/>
    <p:sldId id="263" r:id="rId7"/>
    <p:sldId id="271" r:id="rId8"/>
    <p:sldId id="264" r:id="rId9"/>
    <p:sldId id="265" r:id="rId10"/>
    <p:sldId id="267" r:id="rId11"/>
    <p:sldId id="266" r:id="rId12"/>
    <p:sldId id="261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56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26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8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96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0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7F8F-0252-DEBE-4782-BB82FD2A5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2B350-719C-9B98-9617-97D230BB3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47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382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2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719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9798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11FA503-BB58-AF0F-BEAB-307A9E81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910" y="2386780"/>
            <a:ext cx="9016180" cy="2084439"/>
          </a:xfrm>
        </p:spPr>
        <p:txBody>
          <a:bodyPr/>
          <a:lstStyle/>
          <a:p>
            <a:r>
              <a:rPr lang="ru-RU" sz="3600" b="1" dirty="0">
                <a:latin typeface="+mn-lt"/>
              </a:rPr>
              <a:t>ЗБІР І ОФОРМЛЕННЯ ВИМОГ, ЮЗКЕЙС ДІАГРАМИ, ГРАФІЧНИЙ ДИЗАЙН ПРОГРАМИ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7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A01859-E398-1D3A-865E-E62FEEC0E39F}"/>
              </a:ext>
            </a:extLst>
          </p:cNvPr>
          <p:cNvSpPr txBox="1">
            <a:spLocks/>
          </p:cNvSpPr>
          <p:nvPr/>
        </p:nvSpPr>
        <p:spPr>
          <a:xfrm>
            <a:off x="1012140" y="1019103"/>
            <a:ext cx="4294239" cy="527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latin typeface="+mn-lt"/>
              </a:rPr>
              <a:t>ЗАОЩАДЖЕННЯ</a:t>
            </a:r>
            <a:endParaRPr lang="en-US" sz="3600" b="1" dirty="0">
              <a:latin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BFF635-CBD4-49CB-73F7-67E985DC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1" y="2369575"/>
            <a:ext cx="5649026" cy="407055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8D5B7EF-779D-8506-E257-E6ACEF5E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484"/>
            <a:ext cx="5649025" cy="4054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1F387-C639-F89B-7E60-6D9E0DA014B7}"/>
              </a:ext>
            </a:extLst>
          </p:cNvPr>
          <p:cNvSpPr txBox="1"/>
          <p:nvPr/>
        </p:nvSpPr>
        <p:spPr>
          <a:xfrm>
            <a:off x="5908737" y="4586941"/>
            <a:ext cx="5515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при натиску на кнопку "Створити заощадження" справа на вікні змінюється віджет</a:t>
            </a:r>
          </a:p>
        </p:txBody>
      </p:sp>
      <p:pic>
        <p:nvPicPr>
          <p:cNvPr id="10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FD5AE063-4E7A-6B2C-3F4C-85D833E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58983" y="3067332"/>
            <a:ext cx="2087077" cy="221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2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BA18-6CEB-8C3E-722C-CB86C1523B82}"/>
              </a:ext>
            </a:extLst>
          </p:cNvPr>
          <p:cNvSpPr txBox="1">
            <a:spLocks/>
          </p:cNvSpPr>
          <p:nvPr/>
        </p:nvSpPr>
        <p:spPr>
          <a:xfrm>
            <a:off x="543846" y="425800"/>
            <a:ext cx="5788128" cy="616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+mn-lt"/>
              </a:rPr>
              <a:t>ЗАПЛАНОВАНІ ПЛАТЕЖІ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7E69F9-FA70-56E5-E88C-D533C4D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81" y="1135868"/>
            <a:ext cx="7703719" cy="557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918F5E-04F4-504B-2877-AD3DDC31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0" y="1109383"/>
            <a:ext cx="6408730" cy="4584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665E5-A533-7F69-5742-AFCDFF693678}"/>
              </a:ext>
            </a:extLst>
          </p:cNvPr>
          <p:cNvSpPr txBox="1"/>
          <p:nvPr/>
        </p:nvSpPr>
        <p:spPr>
          <a:xfrm>
            <a:off x="147484" y="211448"/>
            <a:ext cx="680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На сторінці "Аналітика" знаходиться графік, що візуалізує розподіл цьогомісячних витрат за категоріями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0BBEC-D54C-1103-0C5B-C512AB0A8A0B}"/>
              </a:ext>
            </a:extLst>
          </p:cNvPr>
          <p:cNvSpPr txBox="1"/>
          <p:nvPr/>
        </p:nvSpPr>
        <p:spPr>
          <a:xfrm>
            <a:off x="147484" y="5738766"/>
            <a:ext cx="608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Стовпчикова діаграма нижче дозволяє порівняти суми витрат та доходів за останні декілька місяців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BC92A-DBF4-423A-FD75-B31A3CECA895}"/>
              </a:ext>
            </a:extLst>
          </p:cNvPr>
          <p:cNvSpPr txBox="1"/>
          <p:nvPr/>
        </p:nvSpPr>
        <p:spPr>
          <a:xfrm>
            <a:off x="8537413" y="2158200"/>
            <a:ext cx="34117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Справа на сторінці розміщується історія усіх доходів і витрат з можливістю відкрити більш старі записи </a:t>
            </a:r>
          </a:p>
        </p:txBody>
      </p:sp>
    </p:spTree>
    <p:extLst>
      <p:ext uri="{BB962C8B-B14F-4D97-AF65-F5344CB8AC3E}">
        <p14:creationId xmlns:p14="http://schemas.microsoft.com/office/powerpoint/2010/main" val="156436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DAEC8-A08A-4CBC-8F8B-6FD1EC498BD5}"/>
              </a:ext>
            </a:extLst>
          </p:cNvPr>
          <p:cNvSpPr txBox="1">
            <a:spLocks/>
          </p:cNvSpPr>
          <p:nvPr/>
        </p:nvSpPr>
        <p:spPr>
          <a:xfrm>
            <a:off x="4292394" y="245633"/>
            <a:ext cx="3607210" cy="769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USECASE </a:t>
            </a:r>
            <a:r>
              <a:rPr lang="uk-UA" sz="3600" b="1" dirty="0">
                <a:latin typeface="+mn-lt"/>
              </a:rPr>
              <a:t>діаграма</a:t>
            </a:r>
            <a:endParaRPr lang="en-US" sz="3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83F9E-76B4-6658-2190-634D8BE7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21" y="1015008"/>
            <a:ext cx="6869485" cy="55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DAEC8-A08A-4CBC-8F8B-6FD1EC498BD5}"/>
              </a:ext>
            </a:extLst>
          </p:cNvPr>
          <p:cNvSpPr txBox="1">
            <a:spLocks/>
          </p:cNvSpPr>
          <p:nvPr/>
        </p:nvSpPr>
        <p:spPr>
          <a:xfrm>
            <a:off x="6855592" y="1016052"/>
            <a:ext cx="4363065" cy="769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b="1" dirty="0">
                <a:latin typeface="+mn-lt"/>
              </a:rPr>
              <a:t>ТРОШКИ МОКАПУ</a:t>
            </a:r>
            <a:endParaRPr lang="en-US" sz="3600" b="1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BD230A-7F8D-82F1-5C98-C25A470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9" y="448241"/>
            <a:ext cx="5536655" cy="395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4E08E0-9CA7-1548-875A-57835DDB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96" y="2428537"/>
            <a:ext cx="5536656" cy="39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5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5DAEC8-A08A-4CBC-8F8B-6FD1EC498BD5}"/>
              </a:ext>
            </a:extLst>
          </p:cNvPr>
          <p:cNvSpPr txBox="1">
            <a:spLocks/>
          </p:cNvSpPr>
          <p:nvPr/>
        </p:nvSpPr>
        <p:spPr>
          <a:xfrm>
            <a:off x="2158180" y="603170"/>
            <a:ext cx="7875640" cy="508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+mn-lt"/>
              </a:rPr>
              <a:t>ФУНКЦІОНАЛЬНІ ВИМОГИ ДО ПРОЄКТУ</a:t>
            </a:r>
            <a:endParaRPr lang="en-US" sz="32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103E8-BFB6-6ED3-2630-4B3BE2EF8FF0}"/>
              </a:ext>
            </a:extLst>
          </p:cNvPr>
          <p:cNvSpPr txBox="1"/>
          <p:nvPr/>
        </p:nvSpPr>
        <p:spPr>
          <a:xfrm>
            <a:off x="2910349" y="1347922"/>
            <a:ext cx="86622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Як користувач, я: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можу увійти в акаунт чи зареєструватися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можу вносити витрати у різні категорії та можу створити власну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можу вносити свої доходи на різні рахунки, кількість яких є необмеженою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можу створювати цілі для заощаджень з указаною сумою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можу створювати заплановані платежі й отримувати сповіщення про необхідність їх сплати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маю доступ до різних видів звітності про мої витрати та доходи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b="1" dirty="0"/>
              <a:t>маю доступ до історії всіх внесених мною даних</a:t>
            </a:r>
          </a:p>
        </p:txBody>
      </p:sp>
    </p:spTree>
    <p:extLst>
      <p:ext uri="{BB962C8B-B14F-4D97-AF65-F5344CB8AC3E}">
        <p14:creationId xmlns:p14="http://schemas.microsoft.com/office/powerpoint/2010/main" val="29071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8CB6D4-4F34-768A-A4D3-C1970A48A406}"/>
              </a:ext>
            </a:extLst>
          </p:cNvPr>
          <p:cNvSpPr txBox="1">
            <a:spLocks/>
          </p:cNvSpPr>
          <p:nvPr/>
        </p:nvSpPr>
        <p:spPr>
          <a:xfrm>
            <a:off x="5792428" y="754626"/>
            <a:ext cx="6506497" cy="769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+mn-lt"/>
              </a:rPr>
              <a:t>НЕФУНКЦІОНАЛЬНІ ВИМОГИ</a:t>
            </a:r>
            <a:endParaRPr lang="en-US" sz="36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39006-796F-B93F-24E7-A5648445C3EB}"/>
              </a:ext>
            </a:extLst>
          </p:cNvPr>
          <p:cNvSpPr txBox="1"/>
          <p:nvPr/>
        </p:nvSpPr>
        <p:spPr>
          <a:xfrm>
            <a:off x="2084439" y="2090172"/>
            <a:ext cx="91833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uk-UA" sz="2800" b="1" dirty="0"/>
              <a:t>Аплікація повинна підтримувати український інтерфейс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uk-UA" sz="2800" b="1" dirty="0"/>
              <a:t>Для запуску необхідна операційна система </a:t>
            </a:r>
            <a:r>
              <a:rPr lang="en-US" sz="2800" b="1" dirty="0"/>
              <a:t>Windows</a:t>
            </a:r>
            <a:endParaRPr lang="uk-UA" sz="28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uk-UA" sz="2800" b="1" dirty="0"/>
              <a:t>Аплікація повинна використовувати </a:t>
            </a:r>
            <a:r>
              <a:rPr lang="en-US" sz="2800" b="1" dirty="0"/>
              <a:t>PostgreSQL </a:t>
            </a:r>
            <a:r>
              <a:rPr lang="uk-UA" sz="2800" b="1" dirty="0"/>
              <a:t>для зберігання даних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uk-UA" sz="2800" b="1" dirty="0"/>
              <a:t>Аплікація повинна забезпечувати можливість створення резервнихкопій даних, які будуть зберігатися у хмарі</a:t>
            </a:r>
          </a:p>
        </p:txBody>
      </p:sp>
    </p:spTree>
    <p:extLst>
      <p:ext uri="{BB962C8B-B14F-4D97-AF65-F5344CB8AC3E}">
        <p14:creationId xmlns:p14="http://schemas.microsoft.com/office/powerpoint/2010/main" val="5130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C9507-98AB-09D3-2B9D-7B2D1A655CD5}"/>
              </a:ext>
            </a:extLst>
          </p:cNvPr>
          <p:cNvSpPr txBox="1"/>
          <p:nvPr/>
        </p:nvSpPr>
        <p:spPr>
          <a:xfrm>
            <a:off x="2765212" y="631766"/>
            <a:ext cx="714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кнопки для авторизації, перемикання на наступну сторінку та налаштувань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5F5B7E-80D9-367B-9943-11DF6132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54" y="1328049"/>
            <a:ext cx="5838162" cy="4174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A41D7-4EFB-1F56-C68B-7D45B4944801}"/>
              </a:ext>
            </a:extLst>
          </p:cNvPr>
          <p:cNvSpPr txBox="1"/>
          <p:nvPr/>
        </p:nvSpPr>
        <p:spPr>
          <a:xfrm>
            <a:off x="1203429" y="1139587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витрати за сьогодні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DEE54-6F73-5221-E770-D2D637038A94}"/>
              </a:ext>
            </a:extLst>
          </p:cNvPr>
          <p:cNvSpPr txBox="1"/>
          <p:nvPr/>
        </p:nvSpPr>
        <p:spPr>
          <a:xfrm>
            <a:off x="108700" y="2116696"/>
            <a:ext cx="3329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1600" b="1" i="1" dirty="0"/>
              <a:t>віджет із категоріями</a:t>
            </a:r>
          </a:p>
          <a:p>
            <a:pPr algn="ctr"/>
            <a:r>
              <a:rPr lang="uk-UA" sz="1600" dirty="0"/>
              <a:t> при натиску на категорію відкривається вікно для додавання витрати; при натиску на кнопку "Інші" з’являється вікно з більшою кількістю додаткових категорій з можливістю додати власну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F9E4E-21C2-AB4F-7FB0-852FCC136C71}"/>
              </a:ext>
            </a:extLst>
          </p:cNvPr>
          <p:cNvSpPr txBox="1"/>
          <p:nvPr/>
        </p:nvSpPr>
        <p:spPr>
          <a:xfrm>
            <a:off x="140187" y="4317299"/>
            <a:ext cx="3432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1600" b="1" i="1" dirty="0"/>
              <a:t>графік для кращого планування бюджету</a:t>
            </a:r>
          </a:p>
          <a:p>
            <a:pPr algn="ctr"/>
            <a:r>
              <a:rPr lang="uk-UA" sz="1600" dirty="0"/>
              <a:t>на даному графіку основний сектор (100%) - дохід за минулий місяць, один з секторів відповідає за витрати, які були внесені з початку цього місяця, решта - враховують суми, що будуть витрачені на заплановані платежі та заощадження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08B19-1D3F-1743-D860-4D78A4846D77}"/>
              </a:ext>
            </a:extLst>
          </p:cNvPr>
          <p:cNvSpPr txBox="1"/>
          <p:nvPr/>
        </p:nvSpPr>
        <p:spPr>
          <a:xfrm>
            <a:off x="9529917" y="1731976"/>
            <a:ext cx="26620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i="1" dirty="0"/>
              <a:t>віджет з рахунками</a:t>
            </a:r>
          </a:p>
          <a:p>
            <a:pPr algn="ctr"/>
            <a:r>
              <a:rPr lang="uk-UA" dirty="0"/>
              <a:t>відображаються всі рахунки користуача та баланс на них; при натиску на кожен з рахунків відкривається вікно для додавання доходу; є можливість додати новий рахунок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5D28D-A451-5E4D-C18F-71DB964A5657}"/>
              </a:ext>
            </a:extLst>
          </p:cNvPr>
          <p:cNvSpPr txBox="1"/>
          <p:nvPr/>
        </p:nvSpPr>
        <p:spPr>
          <a:xfrm>
            <a:off x="10208610" y="1050337"/>
            <a:ext cx="1551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/>
              <a:t>налаштування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F4B97-545F-1C04-BCE4-9CED6F856658}"/>
              </a:ext>
            </a:extLst>
          </p:cNvPr>
          <p:cNvSpPr txBox="1"/>
          <p:nvPr/>
        </p:nvSpPr>
        <p:spPr>
          <a:xfrm>
            <a:off x="4485967" y="5703838"/>
            <a:ext cx="4746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i="1" dirty="0"/>
              <a:t>кнопки "Заощадження" та "Заплановані платежі" </a:t>
            </a:r>
          </a:p>
          <a:p>
            <a:pPr algn="ctr"/>
            <a:r>
              <a:rPr lang="uk-UA" dirty="0"/>
              <a:t>відкривають відповідні вікна з можливістю переглянути та додати елементи </a:t>
            </a:r>
          </a:p>
        </p:txBody>
      </p:sp>
      <p:pic>
        <p:nvPicPr>
          <p:cNvPr id="1036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1ED636B3-53CD-80B5-A4CE-19267269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6788">
            <a:off x="4320992" y="610878"/>
            <a:ext cx="880294" cy="93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197B7AAF-B556-A111-A78C-CA5D1A543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67" y="1208522"/>
            <a:ext cx="985353" cy="10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90488F3C-F32C-CA74-24AD-67A314B4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7722">
            <a:off x="2986276" y="2210891"/>
            <a:ext cx="947114" cy="100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DF547360-0FF1-F409-122F-717E42B8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88460">
            <a:off x="3305118" y="4926555"/>
            <a:ext cx="1025737" cy="10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FFA4AA28-136C-17B9-D702-BDE4E589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6926">
            <a:off x="9469112" y="767361"/>
            <a:ext cx="880294" cy="93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1E476468-7840-05AE-4500-CBDE4D4E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8220">
            <a:off x="9170526" y="1618954"/>
            <a:ext cx="880294" cy="93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F44B82C0-5428-4106-E038-CA705475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16814">
            <a:off x="8052606" y="4679462"/>
            <a:ext cx="1322951" cy="140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9AD9D-FE4D-317E-BFAA-DB903CB1576A}"/>
              </a:ext>
            </a:extLst>
          </p:cNvPr>
          <p:cNvSpPr txBox="1">
            <a:spLocks/>
          </p:cNvSpPr>
          <p:nvPr/>
        </p:nvSpPr>
        <p:spPr>
          <a:xfrm>
            <a:off x="4710190" y="122933"/>
            <a:ext cx="2590801" cy="508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346127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A97E-A4E1-7493-55A4-A5DD20303622}"/>
              </a:ext>
            </a:extLst>
          </p:cNvPr>
          <p:cNvSpPr txBox="1">
            <a:spLocks/>
          </p:cNvSpPr>
          <p:nvPr/>
        </p:nvSpPr>
        <p:spPr>
          <a:xfrm>
            <a:off x="7365589" y="388374"/>
            <a:ext cx="3291350" cy="508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+mn-lt"/>
              </a:rPr>
              <a:t>АВТОРИЗАЦІЯ</a:t>
            </a:r>
            <a:endParaRPr lang="en-US" sz="3600" b="1" dirty="0">
              <a:latin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AF1ECE-A371-7ABC-2ADB-A5416D38A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94" y="2470260"/>
            <a:ext cx="5550141" cy="399936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0CF281-3E1E-D8A4-92FD-07C49D2A5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5" y="873581"/>
            <a:ext cx="5550140" cy="3999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179689-3798-7BF7-1B5E-F959BCE21A51}"/>
              </a:ext>
            </a:extLst>
          </p:cNvPr>
          <p:cNvSpPr txBox="1"/>
          <p:nvPr/>
        </p:nvSpPr>
        <p:spPr>
          <a:xfrm>
            <a:off x="6096000" y="1129735"/>
            <a:ext cx="5574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після натискання кнопки "Вхід" випливає вікно у якому можна увійти в акаунт або створити новий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B3EF1-5B3A-2E2D-C07F-DB356181FCAD}"/>
              </a:ext>
            </a:extLst>
          </p:cNvPr>
          <p:cNvSpPr txBox="1"/>
          <p:nvPr/>
        </p:nvSpPr>
        <p:spPr>
          <a:xfrm>
            <a:off x="380914" y="5302068"/>
            <a:ext cx="5574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після авторизації на місці кнопки "Вхід" буде відображатися фото та ім’я користувача</a:t>
            </a:r>
          </a:p>
        </p:txBody>
      </p:sp>
    </p:spTree>
    <p:extLst>
      <p:ext uri="{BB962C8B-B14F-4D97-AF65-F5344CB8AC3E}">
        <p14:creationId xmlns:p14="http://schemas.microsoft.com/office/powerpoint/2010/main" val="31201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653F-0EEB-7BA5-F6EC-6085F6B9CC6C}"/>
              </a:ext>
            </a:extLst>
          </p:cNvPr>
          <p:cNvSpPr txBox="1">
            <a:spLocks/>
          </p:cNvSpPr>
          <p:nvPr/>
        </p:nvSpPr>
        <p:spPr>
          <a:xfrm>
            <a:off x="4363064" y="275404"/>
            <a:ext cx="3465872" cy="508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+mn-lt"/>
              </a:rPr>
              <a:t>НАЛАШТУВАННЯ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A59EF3-9F44-1AC8-FB8D-ABAB541B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0" y="1372744"/>
            <a:ext cx="5756014" cy="411251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65383EC-DDB5-1167-B3B6-0A979A141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07" y="2333518"/>
            <a:ext cx="5760540" cy="4112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2A533B-6DF7-7211-0FDA-73243D1F6372}"/>
              </a:ext>
            </a:extLst>
          </p:cNvPr>
          <p:cNvSpPr txBox="1"/>
          <p:nvPr/>
        </p:nvSpPr>
        <p:spPr>
          <a:xfrm>
            <a:off x="6096000" y="995539"/>
            <a:ext cx="5574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у налаштуваннях додатково продубльовано всі категорії, для зручності їх переглядання, з можливістю видалити непотрібну</a:t>
            </a:r>
          </a:p>
        </p:txBody>
      </p:sp>
    </p:spTree>
    <p:extLst>
      <p:ext uri="{BB962C8B-B14F-4D97-AF65-F5344CB8AC3E}">
        <p14:creationId xmlns:p14="http://schemas.microsoft.com/office/powerpoint/2010/main" val="13543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478976-0956-B311-E08C-BC919637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7" y="417872"/>
            <a:ext cx="5614631" cy="404105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E8AF1D5-AAEA-D973-9595-5234D7F0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99" y="2438400"/>
            <a:ext cx="5624914" cy="40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4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13C-5C8E-DD41-00D2-1F599911CAD2}"/>
              </a:ext>
            </a:extLst>
          </p:cNvPr>
          <p:cNvSpPr txBox="1">
            <a:spLocks/>
          </p:cNvSpPr>
          <p:nvPr/>
        </p:nvSpPr>
        <p:spPr>
          <a:xfrm>
            <a:off x="5261887" y="320142"/>
            <a:ext cx="6496941" cy="910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+mn-lt"/>
              </a:rPr>
              <a:t>ДОДАВАННЯ ВИТРАТ І СТВОРЕННЯ ВЛАСНОЇ КАТЕГОРІЇ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49F238-5393-8973-87FF-A0A82221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15" y="2044363"/>
            <a:ext cx="4555004" cy="327359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E0E3EF-5382-4ED7-55E5-F0815D3C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63" y="3692488"/>
            <a:ext cx="4129547" cy="2975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49841-013B-5791-853F-116A7940B651}"/>
              </a:ext>
            </a:extLst>
          </p:cNvPr>
          <p:cNvSpPr txBox="1"/>
          <p:nvPr/>
        </p:nvSpPr>
        <p:spPr>
          <a:xfrm>
            <a:off x="8510357" y="1949442"/>
            <a:ext cx="2944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вікно, що випливає при натиску на кнопку "Інші" </a:t>
            </a:r>
          </a:p>
        </p:txBody>
      </p:sp>
      <p:pic>
        <p:nvPicPr>
          <p:cNvPr id="8" name="Picture 12" descr="Векторна піктограма зі стрілочками, розташована на прозорому фоні, S  Стоковий вектор ©ProVectorStock 214328176">
            <a:extLst>
              <a:ext uri="{FF2B5EF4-FFF2-40B4-BE49-F238E27FC236}">
                <a16:creationId xmlns:a16="http://schemas.microsoft.com/office/drawing/2014/main" id="{4B230D06-521A-0852-B854-1EF35B28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69" y="3780979"/>
            <a:ext cx="3624389" cy="25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66DE016-AF5F-484C-3CBC-E55F9531C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9" y="303773"/>
            <a:ext cx="4180243" cy="2991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4E1EE2-5A08-BA92-723C-AA036D5EC464}"/>
              </a:ext>
            </a:extLst>
          </p:cNvPr>
          <p:cNvSpPr txBox="1"/>
          <p:nvPr/>
        </p:nvSpPr>
        <p:spPr>
          <a:xfrm>
            <a:off x="239189" y="3429000"/>
            <a:ext cx="3377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після натискання на категорію, відкривається вікно для внесення витрати</a:t>
            </a:r>
          </a:p>
        </p:txBody>
      </p:sp>
    </p:spTree>
    <p:extLst>
      <p:ext uri="{BB962C8B-B14F-4D97-AF65-F5344CB8AC3E}">
        <p14:creationId xmlns:p14="http://schemas.microsoft.com/office/powerpoint/2010/main" val="100323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C44-B85D-F47F-FE65-A324112BECF5}"/>
              </a:ext>
            </a:extLst>
          </p:cNvPr>
          <p:cNvSpPr txBox="1">
            <a:spLocks/>
          </p:cNvSpPr>
          <p:nvPr/>
        </p:nvSpPr>
        <p:spPr>
          <a:xfrm>
            <a:off x="2155722" y="229543"/>
            <a:ext cx="7880555" cy="116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+mn-lt"/>
              </a:rPr>
              <a:t>ДОДАВАННЯ ДОХОДІВ І НОВОГО РАХУНКУ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1BDC05-27F2-3011-8B84-023BC79E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71" y="2534622"/>
            <a:ext cx="5557618" cy="396389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55BE578-D9E2-4869-C1C2-C13C193E9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1" y="1286535"/>
            <a:ext cx="5531244" cy="3963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EBA29-DAF1-418F-E139-7EC49CDA7BE7}"/>
              </a:ext>
            </a:extLst>
          </p:cNvPr>
          <p:cNvSpPr txBox="1"/>
          <p:nvPr/>
        </p:nvSpPr>
        <p:spPr>
          <a:xfrm>
            <a:off x="255637" y="5250425"/>
            <a:ext cx="5574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аналогічно до витрат, при натиску на рахунок випливає вікно у якому користувач може записати дохід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85935-1408-550D-32A2-B28970462EF5}"/>
              </a:ext>
            </a:extLst>
          </p:cNvPr>
          <p:cNvSpPr txBox="1"/>
          <p:nvPr/>
        </p:nvSpPr>
        <p:spPr>
          <a:xfrm>
            <a:off x="6240598" y="1580680"/>
            <a:ext cx="5574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/>
              <a:t>кнопка "+" відкриває вікно для додавання нового рахунку</a:t>
            </a:r>
          </a:p>
        </p:txBody>
      </p:sp>
    </p:spTree>
    <p:extLst>
      <p:ext uri="{BB962C8B-B14F-4D97-AF65-F5344CB8AC3E}">
        <p14:creationId xmlns:p14="http://schemas.microsoft.com/office/powerpoint/2010/main" val="527069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ysClr val="windowText" lastClr="000000"/>
      </a:dk1>
      <a:lt1>
        <a:sysClr val="window" lastClr="FFFFFF"/>
      </a:lt1>
      <a:dk2>
        <a:srgbClr val="C39AE4"/>
      </a:dk2>
      <a:lt2>
        <a:srgbClr val="EAE5EB"/>
      </a:lt2>
      <a:accent1>
        <a:srgbClr val="762EB1"/>
      </a:accent1>
      <a:accent2>
        <a:srgbClr val="9B57D3"/>
      </a:accent2>
      <a:accent3>
        <a:srgbClr val="549EE2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814</TotalTime>
  <Words>428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Gill Sans Nova Light</vt:lpstr>
      <vt:lpstr>Sagona Book</vt:lpstr>
      <vt:lpstr>Custom</vt:lpstr>
      <vt:lpstr>ЗБІР І ОФОРМЛЕННЯ ВИМОГ, ЮЗКЕЙС ДІАГРАМИ, ГРАФІЧНИЙ ДИЗАЙН ПРОГРАМИ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Селіверстова Анастасія</dc:creator>
  <cp:lastModifiedBy>Селіверстова Анастасія</cp:lastModifiedBy>
  <cp:revision>3</cp:revision>
  <dcterms:created xsi:type="dcterms:W3CDTF">2024-09-15T15:13:32Z</dcterms:created>
  <dcterms:modified xsi:type="dcterms:W3CDTF">2024-09-23T20:04:31Z</dcterms:modified>
</cp:coreProperties>
</file>