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BD27B67-8618-4E54-B7AB-7178F4C74BE0}" type="datetimeFigureOut">
              <a:rPr lang="ru-RU" smtClean="0"/>
              <a:t>26.04.2021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033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26.04.2021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057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26.04.2021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95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26.04.2021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052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26.04.2021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940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26.04.2021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94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26.04.2021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68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26.04.2021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955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26.04.2021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875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B67-8618-4E54-B7AB-7178F4C74BE0}" type="datetimeFigureOut">
              <a:rPr lang="ru-RU" smtClean="0"/>
              <a:t>26.04.2021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142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BD27B67-8618-4E54-B7AB-7178F4C74BE0}" type="datetimeFigureOut">
              <a:rPr lang="ru-RU" smtClean="0"/>
              <a:t>26.04.2021</a:t>
            </a:fld>
            <a:endParaRPr lang="ru-RU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6822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BD27B67-8618-4E54-B7AB-7178F4C74BE0}" type="datetimeFigureOut">
              <a:rPr lang="ru-RU" smtClean="0"/>
              <a:t>26.04.2021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FB6C179-9C84-4D1E-9575-B1C17D34CA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335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86160" y="1433281"/>
            <a:ext cx="7143402" cy="165576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4400" b="1" i="1" dirty="0" smtClean="0">
                <a:solidFill>
                  <a:schemeClr val="tx1"/>
                </a:solidFill>
              </a:rPr>
              <a:t>WEB</a:t>
            </a:r>
            <a:r>
              <a:rPr lang="ru-RU" sz="4400" b="1" i="1" dirty="0" smtClean="0">
                <a:solidFill>
                  <a:schemeClr val="tx1"/>
                </a:solidFill>
              </a:rPr>
              <a:t> Проект: </a:t>
            </a:r>
            <a:endParaRPr lang="en-US" sz="4400" b="1" i="1" dirty="0" smtClean="0">
              <a:solidFill>
                <a:schemeClr val="tx1"/>
              </a:solidFill>
            </a:endParaRPr>
          </a:p>
          <a:p>
            <a:pPr algn="ctr"/>
            <a:r>
              <a:rPr lang="ru-RU" sz="4400" b="1" i="1" dirty="0" smtClean="0">
                <a:solidFill>
                  <a:schemeClr val="tx1"/>
                </a:solidFill>
              </a:rPr>
              <a:t>Магазин одежды на </a:t>
            </a:r>
            <a:r>
              <a:rPr lang="ru-RU" sz="4400" b="1" i="1" dirty="0" err="1">
                <a:solidFill>
                  <a:schemeClr val="tx1"/>
                </a:solidFill>
              </a:rPr>
              <a:t>фреймворке</a:t>
            </a:r>
            <a:r>
              <a:rPr lang="ru-RU" sz="4400" b="1" i="1" dirty="0">
                <a:solidFill>
                  <a:schemeClr val="tx1"/>
                </a:solidFill>
              </a:rPr>
              <a:t> </a:t>
            </a:r>
            <a:r>
              <a:rPr lang="en-US" sz="4400" b="1" i="1" dirty="0" smtClean="0">
                <a:solidFill>
                  <a:schemeClr val="tx1"/>
                </a:solidFill>
              </a:rPr>
              <a:t>Flask</a:t>
            </a:r>
            <a:endParaRPr lang="ru-RU" sz="4400" b="1" i="1" dirty="0">
              <a:solidFill>
                <a:schemeClr val="tx1"/>
              </a:solidFill>
            </a:endParaRP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2886160" y="5077027"/>
            <a:ext cx="714340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1"/>
                </a:solidFill>
              </a:rPr>
              <a:t>Выполнили: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Голубев Савелий и </a:t>
            </a:r>
            <a:r>
              <a:rPr lang="ru-RU" dirty="0" err="1" smtClean="0">
                <a:solidFill>
                  <a:schemeClr val="tx1"/>
                </a:solidFill>
              </a:rPr>
              <a:t>Зинкевич</a:t>
            </a:r>
            <a:r>
              <a:rPr lang="ru-RU" dirty="0" smtClean="0">
                <a:solidFill>
                  <a:schemeClr val="tx1"/>
                </a:solidFill>
              </a:rPr>
              <a:t> Роман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6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 smtClean="0"/>
              <a:t>Цель проекта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4868" y="1478570"/>
            <a:ext cx="10479087" cy="4864100"/>
          </a:xfrm>
        </p:spPr>
        <p:txBody>
          <a:bodyPr>
            <a:normAutofit/>
          </a:bodyPr>
          <a:lstStyle/>
          <a:p>
            <a:pPr fontAlgn="base"/>
            <a:r>
              <a:rPr lang="ru-RU" sz="2800" dirty="0" smtClean="0"/>
              <a:t>- Проект </a:t>
            </a:r>
            <a:r>
              <a:rPr lang="ru-RU" sz="2800" dirty="0"/>
              <a:t>разрабатывался в учебно-познавательных целях.</a:t>
            </a:r>
            <a:r>
              <a:rPr lang="en-US" sz="2800" dirty="0"/>
              <a:t>​</a:t>
            </a:r>
          </a:p>
          <a:p>
            <a:pPr fontAlgn="base"/>
            <a:r>
              <a:rPr lang="ru-RU" sz="2800" dirty="0" smtClean="0"/>
              <a:t>- В </a:t>
            </a:r>
            <a:r>
              <a:rPr lang="ru-RU" sz="2800" dirty="0"/>
              <a:t>качестве темы проекта была выбрана разработка </a:t>
            </a:r>
            <a:r>
              <a:rPr lang="ru-RU" sz="2800" dirty="0" smtClean="0"/>
              <a:t>сайта одежды.</a:t>
            </a:r>
          </a:p>
          <a:p>
            <a:pPr fontAlgn="base"/>
            <a:r>
              <a:rPr lang="ru-RU" sz="2800" dirty="0" smtClean="0"/>
              <a:t>- </a:t>
            </a:r>
            <a:r>
              <a:rPr lang="ru-RU" dirty="0"/>
              <a:t>В качестве ориентира мы </a:t>
            </a:r>
            <a:r>
              <a:rPr lang="ru-RU" dirty="0" smtClean="0"/>
              <a:t>взяли сайт одежды </a:t>
            </a:r>
            <a:r>
              <a:rPr lang="en-US" dirty="0" smtClean="0"/>
              <a:t>ASOS </a:t>
            </a:r>
            <a:r>
              <a:rPr lang="ru-RU" dirty="0" smtClean="0"/>
              <a:t>и сделали аналог, с более </a:t>
            </a:r>
            <a:r>
              <a:rPr lang="ru-RU" dirty="0" err="1" smtClean="0"/>
              <a:t>минималистичным</a:t>
            </a:r>
            <a:r>
              <a:rPr lang="ru-RU" dirty="0" smtClean="0"/>
              <a:t> дизайном.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506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7224" y="399781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/>
              <a:t>Реализация выбранных функций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/>
              <a:t>Для написания сайта были выбраны язык программирования </a:t>
            </a:r>
            <a:r>
              <a:rPr lang="ru-RU" dirty="0" err="1" smtClean="0"/>
              <a:t>Python</a:t>
            </a:r>
            <a:r>
              <a:rPr lang="ru-RU" dirty="0" smtClean="0"/>
              <a:t>, библиотека</a:t>
            </a:r>
            <a:r>
              <a:rPr lang="ru-RU" dirty="0"/>
              <a:t>, в рамках которой разрабатывается </a:t>
            </a:r>
            <a:r>
              <a:rPr lang="ru-RU" dirty="0" smtClean="0"/>
              <a:t>приложение - </a:t>
            </a:r>
            <a:r>
              <a:rPr lang="ru-RU" dirty="0" err="1" smtClean="0"/>
              <a:t>Flask</a:t>
            </a:r>
            <a:r>
              <a:rPr lang="ru-RU" dirty="0"/>
              <a:t>.</a:t>
            </a:r>
            <a:r>
              <a:rPr lang="en-US" dirty="0"/>
              <a:t>​</a:t>
            </a:r>
          </a:p>
          <a:p>
            <a:pPr fontAlgn="base"/>
            <a:r>
              <a:rPr lang="ru-RU" dirty="0"/>
              <a:t>Страницы сделаны с помощью </a:t>
            </a:r>
            <a:r>
              <a:rPr lang="ru-RU" dirty="0" smtClean="0"/>
              <a:t>HTML-шаблонов.</a:t>
            </a:r>
            <a:r>
              <a:rPr lang="ru-RU" dirty="0"/>
              <a:t> </a:t>
            </a:r>
            <a:r>
              <a:rPr lang="ru-RU" dirty="0" smtClean="0"/>
              <a:t>Дизайн построен </a:t>
            </a:r>
            <a:r>
              <a:rPr lang="ru-RU" dirty="0"/>
              <a:t>с помощью инструмента для дизайна сайтов </a:t>
            </a:r>
            <a:r>
              <a:rPr lang="ru-RU" dirty="0" err="1"/>
              <a:t>Bootstrap</a:t>
            </a:r>
            <a:r>
              <a:rPr lang="ru-RU" dirty="0"/>
              <a:t>.</a:t>
            </a:r>
            <a:r>
              <a:rPr lang="en-US" dirty="0"/>
              <a:t>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50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 smtClean="0"/>
              <a:t>Заключение</a:t>
            </a:r>
            <a:endParaRPr lang="ru-RU" sz="5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41413" y="1923070"/>
            <a:ext cx="990599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3200" dirty="0" smtClean="0"/>
              <a:t>Сайт работает исправно</a:t>
            </a:r>
          </a:p>
          <a:p>
            <a:pPr marL="457200" indent="-457200">
              <a:buFont typeface="+mj-lt"/>
              <a:buAutoNum type="arabicPeriod"/>
            </a:pPr>
            <a:endParaRPr lang="ru-RU" sz="3200" dirty="0" smtClean="0"/>
          </a:p>
          <a:p>
            <a:r>
              <a:rPr lang="ru-RU" sz="3200" dirty="0" smtClean="0"/>
              <a:t>2.  Результаты работы нас удовлетворили, но ещё есть над чем работать.</a:t>
            </a:r>
          </a:p>
          <a:p>
            <a:pPr marL="457200" indent="-457200">
              <a:buFont typeface="+mj-lt"/>
              <a:buAutoNum type="arabicPeriod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982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9228" y="2519680"/>
            <a:ext cx="10753725" cy="37661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7200" dirty="0" smtClean="0"/>
              <a:t>Спасибо за внимание</a:t>
            </a:r>
            <a:endParaRPr lang="ru-RU" sz="72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49228" y="2519679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7200" smtClean="0"/>
              <a:t>Спасибо за внимание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118235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Метрополия</Template>
  <TotalTime>852</TotalTime>
  <Words>126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Calibri Light</vt:lpstr>
      <vt:lpstr>Метрополия</vt:lpstr>
      <vt:lpstr>Презентация PowerPoint</vt:lpstr>
      <vt:lpstr>Цель проекта</vt:lpstr>
      <vt:lpstr>Реализация выбранных функций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Saveliy Golubev</dc:creator>
  <cp:lastModifiedBy>Saveliy Golubev</cp:lastModifiedBy>
  <cp:revision>37</cp:revision>
  <dcterms:created xsi:type="dcterms:W3CDTF">2020-11-13T18:10:48Z</dcterms:created>
  <dcterms:modified xsi:type="dcterms:W3CDTF">2021-04-26T14:45:13Z</dcterms:modified>
</cp:coreProperties>
</file>