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3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5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9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52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4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4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6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5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75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2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82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BD27B67-8618-4E54-B7AB-7178F4C74BE0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3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33760" y="4924627"/>
            <a:ext cx="7143402" cy="165576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Выполнили: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Голубев Савелий и </a:t>
            </a:r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инкевич Роман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82" y="632366"/>
            <a:ext cx="6227359" cy="19201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448" y="2552469"/>
            <a:ext cx="2733632" cy="19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868" y="1478570"/>
            <a:ext cx="10479087" cy="486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Идея для проекта</a:t>
            </a:r>
            <a:r>
              <a:rPr lang="ru-RU" sz="4000" dirty="0" smtClean="0"/>
              <a:t>:</a:t>
            </a:r>
            <a:endParaRPr lang="en-US" sz="4000" dirty="0" smtClean="0"/>
          </a:p>
          <a:p>
            <a:r>
              <a:rPr lang="ru-RU" sz="4000" dirty="0" smtClean="0"/>
              <a:t> Воссоздать игру </a:t>
            </a:r>
            <a:r>
              <a:rPr lang="en-US" sz="4000" dirty="0" err="1" smtClean="0"/>
              <a:t>PacMan</a:t>
            </a:r>
            <a:r>
              <a:rPr lang="en-US" sz="4000" dirty="0" smtClean="0"/>
              <a:t> </a:t>
            </a:r>
            <a:r>
              <a:rPr lang="ru-RU" sz="4000" dirty="0" smtClean="0"/>
              <a:t>используя библиотеку </a:t>
            </a:r>
            <a:r>
              <a:rPr lang="en-US" sz="4000" dirty="0" err="1" smtClean="0"/>
              <a:t>PyGame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350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Описание реализации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81200"/>
            <a:ext cx="3175003" cy="4276725"/>
          </a:xfrm>
        </p:spPr>
        <p:txBody>
          <a:bodyPr>
            <a:normAutofit/>
          </a:bodyPr>
          <a:lstStyle/>
          <a:p>
            <a:pPr lvl="0"/>
            <a:r>
              <a:rPr lang="ru-RU" sz="1400" b="1" dirty="0"/>
              <a:t>2 разных класса для представления главной страницы приложения (зависит от того какая у вас привилегия)</a:t>
            </a:r>
          </a:p>
          <a:p>
            <a:pPr lvl="0"/>
            <a:r>
              <a:rPr lang="ru-RU" sz="1400" b="1" dirty="0"/>
              <a:t>Класс </a:t>
            </a:r>
            <a:r>
              <a:rPr lang="en-US" sz="1400" b="1" dirty="0" smtClean="0"/>
              <a:t>Tile</a:t>
            </a:r>
            <a:r>
              <a:rPr lang="ru-RU" sz="1400" b="1" dirty="0" smtClean="0"/>
              <a:t> </a:t>
            </a:r>
            <a:r>
              <a:rPr lang="ru-RU" sz="1400" b="1" dirty="0"/>
              <a:t>– </a:t>
            </a:r>
            <a:r>
              <a:rPr lang="ru-RU" sz="1400" b="1" dirty="0" smtClean="0"/>
              <a:t>карта</a:t>
            </a:r>
            <a:endParaRPr lang="ru-RU" sz="1400" b="1" dirty="0"/>
          </a:p>
          <a:p>
            <a:pPr lvl="0"/>
            <a:r>
              <a:rPr lang="ru-RU" sz="1400" b="1" dirty="0"/>
              <a:t>Класс </a:t>
            </a:r>
            <a:r>
              <a:rPr lang="en-US" sz="1400" b="1" dirty="0"/>
              <a:t>TaskWindow </a:t>
            </a:r>
            <a:r>
              <a:rPr lang="ru-RU" sz="1400" b="1" dirty="0"/>
              <a:t>– выводит список задач из базы данных</a:t>
            </a:r>
          </a:p>
          <a:p>
            <a:pPr lvl="0"/>
            <a:r>
              <a:rPr lang="ru-RU" sz="1400" b="1" dirty="0"/>
              <a:t>Класс регистрации нового пользователя и класс </a:t>
            </a:r>
            <a:r>
              <a:rPr lang="ru-RU" sz="1400" b="1" dirty="0" smtClean="0"/>
              <a:t>авторизации</a:t>
            </a:r>
            <a:endParaRPr lang="en-US" sz="1400" b="1" dirty="0" smtClean="0"/>
          </a:p>
          <a:p>
            <a:pPr lvl="0"/>
            <a:r>
              <a:rPr lang="ru-RU" sz="1400" b="1" dirty="0" smtClean="0"/>
              <a:t>Класс добавления задачи</a:t>
            </a:r>
          </a:p>
          <a:p>
            <a:pPr lvl="0"/>
            <a:r>
              <a:rPr lang="ru-RU" sz="1400" b="1" dirty="0" smtClean="0"/>
              <a:t>Класс профиля </a:t>
            </a:r>
            <a:r>
              <a:rPr lang="ru-RU" sz="1400" b="1" dirty="0" smtClean="0"/>
              <a:t>ученика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56137" y="1981199"/>
            <a:ext cx="3175003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 smtClean="0"/>
              <a:t>Работа с файлами (чтение уровня)</a:t>
            </a:r>
          </a:p>
          <a:p>
            <a:r>
              <a:rPr lang="ru-RU" sz="1400" b="1" dirty="0" smtClean="0"/>
              <a:t>Работа с изображениями </a:t>
            </a:r>
          </a:p>
          <a:p>
            <a:r>
              <a:rPr lang="ru-RU" sz="1400" b="1" dirty="0" smtClean="0"/>
              <a:t>Работа со звуком</a:t>
            </a:r>
            <a:endParaRPr lang="en-US" sz="14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8170862" y="1981199"/>
            <a:ext cx="3175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/>
              <a:t>Почти моментальная проверка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141412" y="1478570"/>
            <a:ext cx="255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u="sng" dirty="0" smtClean="0"/>
              <a:t>Структура программы</a:t>
            </a:r>
            <a:endParaRPr lang="ru-RU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56137" y="1478570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u="sng" dirty="0" smtClean="0"/>
              <a:t>Использованные технологии</a:t>
            </a:r>
            <a:endParaRPr lang="ru-RU" i="1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70862" y="1478570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u="sng" dirty="0" smtClean="0"/>
              <a:t>Особенности</a:t>
            </a:r>
            <a:r>
              <a:rPr lang="ru-RU" dirty="0" smtClean="0"/>
              <a:t> </a:t>
            </a:r>
            <a:r>
              <a:rPr lang="ru-RU" i="1" u="sng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48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Заключение</a:t>
            </a:r>
            <a:endParaRPr lang="ru-RU" sz="5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1413" y="1923070"/>
            <a:ext cx="99059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Игра успешно получилась на </a:t>
            </a:r>
            <a:r>
              <a:rPr lang="en-US" sz="3200" dirty="0" err="1" smtClean="0"/>
              <a:t>PyGame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2.  Результаты </a:t>
            </a:r>
            <a:r>
              <a:rPr lang="ru-RU" sz="3200" dirty="0" smtClean="0"/>
              <a:t>работы нас удовлетворили, но ещё есть </a:t>
            </a:r>
            <a:r>
              <a:rPr lang="ru-RU" sz="3200" dirty="0" smtClean="0"/>
              <a:t>над </a:t>
            </a:r>
            <a:r>
              <a:rPr lang="ru-RU" sz="3200" dirty="0" smtClean="0"/>
              <a:t>чем </a:t>
            </a:r>
            <a:r>
              <a:rPr lang="ru-RU" sz="3200" dirty="0" smtClean="0"/>
              <a:t>работать.</a:t>
            </a:r>
            <a:endParaRPr lang="ru-RU" sz="3200" dirty="0" smtClean="0"/>
          </a:p>
          <a:p>
            <a:pPr marL="457200" indent="-457200">
              <a:buFont typeface="+mj-lt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98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9228" y="2519680"/>
            <a:ext cx="10753725" cy="3766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49228" y="2519679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1823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828</TotalTime>
  <Words>114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Метрополия</vt:lpstr>
      <vt:lpstr>Презентация PowerPoint</vt:lpstr>
      <vt:lpstr>Введение</vt:lpstr>
      <vt:lpstr>Описание реализации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Saveliy Golubev</dc:creator>
  <cp:lastModifiedBy>Saveliy Golubev</cp:lastModifiedBy>
  <cp:revision>34</cp:revision>
  <dcterms:created xsi:type="dcterms:W3CDTF">2020-11-13T18:10:48Z</dcterms:created>
  <dcterms:modified xsi:type="dcterms:W3CDTF">2021-01-16T12:37:18Z</dcterms:modified>
</cp:coreProperties>
</file>