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BD27B67-8618-4E54-B7AB-7178F4C74BE0}" type="datetimeFigureOut">
              <a:rPr lang="ru-RU" smtClean="0"/>
              <a:t>13.11.2020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581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B67-8618-4E54-B7AB-7178F4C74BE0}" type="datetimeFigureOut">
              <a:rPr lang="ru-RU" smtClean="0"/>
              <a:t>13.11.2020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115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B67-8618-4E54-B7AB-7178F4C74BE0}" type="datetimeFigureOut">
              <a:rPr lang="ru-RU" smtClean="0"/>
              <a:t>13.11.2020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7495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B67-8618-4E54-B7AB-7178F4C74BE0}" type="datetimeFigureOut">
              <a:rPr lang="ru-RU" smtClean="0"/>
              <a:t>13.11.2020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123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B67-8618-4E54-B7AB-7178F4C74BE0}" type="datetimeFigureOut">
              <a:rPr lang="ru-RU" smtClean="0"/>
              <a:t>13.11.2020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935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B67-8618-4E54-B7AB-7178F4C74BE0}" type="datetimeFigureOut">
              <a:rPr lang="ru-RU" smtClean="0"/>
              <a:t>13.11.2020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6248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B67-8618-4E54-B7AB-7178F4C74BE0}" type="datetimeFigureOut">
              <a:rPr lang="ru-RU" smtClean="0"/>
              <a:t>13.11.2020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8897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B67-8618-4E54-B7AB-7178F4C74BE0}" type="datetimeFigureOut">
              <a:rPr lang="ru-RU" smtClean="0"/>
              <a:t>13.11.2020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6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B67-8618-4E54-B7AB-7178F4C74BE0}" type="datetimeFigureOut">
              <a:rPr lang="ru-RU" smtClean="0"/>
              <a:t>13.11.2020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654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B67-8618-4E54-B7AB-7178F4C74BE0}" type="datetimeFigureOut">
              <a:rPr lang="ru-RU" smtClean="0"/>
              <a:t>13.11.2020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575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B67-8618-4E54-B7AB-7178F4C74BE0}" type="datetimeFigureOut">
              <a:rPr lang="ru-RU" smtClean="0"/>
              <a:t>13.11.2020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281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B67-8618-4E54-B7AB-7178F4C74BE0}" type="datetimeFigureOut">
              <a:rPr lang="ru-RU" smtClean="0"/>
              <a:t>13.11.2020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188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B67-8618-4E54-B7AB-7178F4C74BE0}" type="datetimeFigureOut">
              <a:rPr lang="ru-RU" smtClean="0"/>
              <a:t>13.11.2020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194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B67-8618-4E54-B7AB-7178F4C74BE0}" type="datetimeFigureOut">
              <a:rPr lang="ru-RU" smtClean="0"/>
              <a:t>13.11.2020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278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B67-8618-4E54-B7AB-7178F4C74BE0}" type="datetimeFigureOut">
              <a:rPr lang="ru-RU" smtClean="0"/>
              <a:t>13.11.2020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0495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B67-8618-4E54-B7AB-7178F4C74BE0}" type="datetimeFigureOut">
              <a:rPr lang="ru-RU" smtClean="0"/>
              <a:t>13.11.2020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981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B67-8618-4E54-B7AB-7178F4C74BE0}" type="datetimeFigureOut">
              <a:rPr lang="ru-RU" smtClean="0"/>
              <a:t>13.11.2020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996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27B67-8618-4E54-B7AB-7178F4C74BE0}" type="datetimeFigureOut">
              <a:rPr lang="ru-RU" smtClean="0"/>
              <a:t>13.11.2020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4646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  <p:sldLayoutId id="2147483936" r:id="rId14"/>
    <p:sldLayoutId id="2147483937" r:id="rId15"/>
    <p:sldLayoutId id="2147483938" r:id="rId16"/>
    <p:sldLayoutId id="214748393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09428" y="-332364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ru-RU" sz="7200" dirty="0" smtClean="0"/>
              <a:t>ПРОЕКТ </a:t>
            </a:r>
            <a:r>
              <a:rPr lang="en-US" sz="7200" dirty="0" smtClean="0"/>
              <a:t>PYQT-LMS</a:t>
            </a:r>
            <a:endParaRPr lang="ru-RU" sz="7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33761" y="4924627"/>
            <a:ext cx="7143402" cy="1655762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Выполнили: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Голубев Савелий и </a:t>
            </a:r>
            <a:r>
              <a:rPr lang="ru-RU" dirty="0" smtClean="0">
                <a:solidFill>
                  <a:schemeClr val="tx1"/>
                </a:solidFill>
              </a:rPr>
              <a:t>зинкевич</a:t>
            </a:r>
            <a:r>
              <a:rPr lang="ru-RU" dirty="0" smtClean="0">
                <a:solidFill>
                  <a:schemeClr val="tx1"/>
                </a:solidFill>
              </a:rPr>
              <a:t> роман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6" name="Picture 2" descr="PyQt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811" y="2055236"/>
            <a:ext cx="2644807" cy="275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62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/>
              <a:t>Введение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4868" y="1478570"/>
            <a:ext cx="10479087" cy="4864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Идея для проекта</a:t>
            </a:r>
            <a:r>
              <a:rPr lang="ru-RU" sz="4000" dirty="0" smtClean="0"/>
              <a:t>:</a:t>
            </a:r>
            <a:endParaRPr lang="en-US" sz="4000" dirty="0" smtClean="0"/>
          </a:p>
          <a:p>
            <a:r>
              <a:rPr lang="ru-RU" sz="4000" dirty="0" smtClean="0"/>
              <a:t> аналог </a:t>
            </a:r>
            <a:r>
              <a:rPr lang="en-US" sz="4000" dirty="0" smtClean="0"/>
              <a:t>LMS </a:t>
            </a:r>
            <a:r>
              <a:rPr lang="ru-RU" sz="4000" dirty="0" smtClean="0"/>
              <a:t>Яндекс.Лицея</a:t>
            </a:r>
            <a:r>
              <a:rPr lang="ru-RU" sz="4000" dirty="0" smtClean="0"/>
              <a:t>. </a:t>
            </a:r>
            <a:endParaRPr lang="en-US" sz="4000" dirty="0" smtClean="0"/>
          </a:p>
          <a:p>
            <a:pPr marL="0" indent="0">
              <a:buNone/>
            </a:pPr>
            <a:r>
              <a:rPr lang="ru-RU" sz="4000" dirty="0" smtClean="0"/>
              <a:t>Приложение </a:t>
            </a:r>
            <a:r>
              <a:rPr lang="ru-RU" sz="4000" dirty="0"/>
              <a:t>для решения задач на питоне. 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03506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/>
              <a:t>Описание реализации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981200"/>
            <a:ext cx="3175003" cy="4276725"/>
          </a:xfrm>
        </p:spPr>
        <p:txBody>
          <a:bodyPr>
            <a:normAutofit/>
          </a:bodyPr>
          <a:lstStyle/>
          <a:p>
            <a:pPr lvl="0"/>
            <a:r>
              <a:rPr lang="ru-RU" sz="1400" b="1" dirty="0"/>
              <a:t>2 разных класса для представления главной страницы приложения (зависит от того какая у вас привилегия)</a:t>
            </a:r>
          </a:p>
          <a:p>
            <a:pPr lvl="0"/>
            <a:r>
              <a:rPr lang="ru-RU" sz="1400" b="1" dirty="0"/>
              <a:t>Класс </a:t>
            </a:r>
            <a:r>
              <a:rPr lang="en-US" sz="1400" b="1" dirty="0"/>
              <a:t>Task</a:t>
            </a:r>
            <a:r>
              <a:rPr lang="ru-RU" sz="1400" b="1" dirty="0"/>
              <a:t> – представляет интерфейс окна определённой задачи</a:t>
            </a:r>
          </a:p>
          <a:p>
            <a:pPr lvl="0"/>
            <a:r>
              <a:rPr lang="ru-RU" sz="1400" b="1" dirty="0"/>
              <a:t>Класс </a:t>
            </a:r>
            <a:r>
              <a:rPr lang="en-US" sz="1400" b="1" dirty="0"/>
              <a:t>TaskWindow</a:t>
            </a:r>
            <a:r>
              <a:rPr lang="en-US" sz="1400" b="1" dirty="0"/>
              <a:t> </a:t>
            </a:r>
            <a:r>
              <a:rPr lang="ru-RU" sz="1400" b="1" dirty="0"/>
              <a:t>– выводит список задач из базы данных</a:t>
            </a:r>
          </a:p>
          <a:p>
            <a:pPr lvl="0"/>
            <a:r>
              <a:rPr lang="ru-RU" sz="1400" b="1" dirty="0"/>
              <a:t>Класс регистрации нового пользователя и класс </a:t>
            </a:r>
            <a:r>
              <a:rPr lang="ru-RU" sz="1400" b="1" dirty="0" smtClean="0"/>
              <a:t>авторизации</a:t>
            </a:r>
            <a:endParaRPr lang="en-US" sz="1400" b="1" dirty="0" smtClean="0"/>
          </a:p>
          <a:p>
            <a:pPr lvl="0"/>
            <a:r>
              <a:rPr lang="ru-RU" sz="1400" b="1" dirty="0" smtClean="0"/>
              <a:t>Класс добавления задачи</a:t>
            </a:r>
          </a:p>
          <a:p>
            <a:pPr lvl="0"/>
            <a:r>
              <a:rPr lang="ru-RU" sz="1400" b="1" dirty="0" smtClean="0"/>
              <a:t>Класс профиля ученика</a:t>
            </a:r>
          </a:p>
          <a:p>
            <a:pPr lvl="0"/>
            <a:endParaRPr lang="en-US" b="1" dirty="0" smtClean="0"/>
          </a:p>
          <a:p>
            <a:pPr lvl="0"/>
            <a:endParaRPr lang="ru-RU" b="1" dirty="0"/>
          </a:p>
          <a:p>
            <a:endParaRPr lang="ru-RU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656137" y="1981199"/>
            <a:ext cx="3175003" cy="4276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b="1" dirty="0"/>
              <a:t>Р</a:t>
            </a:r>
            <a:r>
              <a:rPr lang="ru-RU" sz="1400" b="1" dirty="0" smtClean="0"/>
              <a:t>абота </a:t>
            </a:r>
            <a:r>
              <a:rPr lang="ru-RU" sz="1400" b="1" dirty="0"/>
              <a:t>с </a:t>
            </a:r>
            <a:r>
              <a:rPr lang="ru-RU" sz="1400" b="1" dirty="0" smtClean="0"/>
              <a:t>файлами (написанный код пользователя преобразуется в файл и исполняется</a:t>
            </a:r>
            <a:endParaRPr lang="ru-RU" sz="1400" b="1" dirty="0"/>
          </a:p>
          <a:p>
            <a:r>
              <a:rPr lang="ru-RU" sz="1400" b="1" dirty="0" smtClean="0"/>
              <a:t>Работа с базой </a:t>
            </a:r>
            <a:r>
              <a:rPr lang="ru-RU" sz="1400" b="1" dirty="0"/>
              <a:t>данных </a:t>
            </a:r>
            <a:r>
              <a:rPr lang="ru-RU" sz="1400" b="1" dirty="0" smtClean="0"/>
              <a:t>(хранение информации)</a:t>
            </a:r>
          </a:p>
          <a:p>
            <a:r>
              <a:rPr lang="ru-RU" sz="1400" b="1" dirty="0" smtClean="0"/>
              <a:t>Работа с изображениями (фото профиля)</a:t>
            </a:r>
            <a:endParaRPr lang="ru-RU" sz="1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170862" y="1981199"/>
            <a:ext cx="317500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dirty="0" smtClean="0"/>
              <a:t>Почти моментальная проверка задач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b="1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1141412" y="1478570"/>
            <a:ext cx="2555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u="sng" dirty="0" smtClean="0"/>
              <a:t>Структура программы</a:t>
            </a:r>
            <a:endParaRPr lang="ru-RU" i="1" u="sng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656137" y="1478570"/>
            <a:ext cx="3102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u="sng" dirty="0" smtClean="0"/>
              <a:t>Использованные технологии</a:t>
            </a:r>
            <a:endParaRPr lang="ru-RU" i="1" u="sng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170862" y="1478570"/>
            <a:ext cx="2863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u="sng" dirty="0" smtClean="0"/>
              <a:t>Особенности</a:t>
            </a:r>
            <a:r>
              <a:rPr lang="ru-RU" dirty="0" smtClean="0"/>
              <a:t> </a:t>
            </a:r>
            <a:r>
              <a:rPr lang="ru-RU" i="1" u="sng" dirty="0"/>
              <a:t>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44843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 smtClean="0"/>
              <a:t>Заключение</a:t>
            </a:r>
            <a:endParaRPr lang="ru-RU" sz="5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41413" y="1478570"/>
            <a:ext cx="990599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3200" dirty="0"/>
              <a:t>Создана программа имеющая базовый функционал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200" dirty="0" smtClean="0"/>
              <a:t>Получен новый опыт с полноценными проектами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200" dirty="0" smtClean="0"/>
              <a:t>Имеются косметические недочёты не влияющие на работу программы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200" dirty="0" smtClean="0"/>
              <a:t>Имеется множество векторов развития данного продукта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200" dirty="0" smtClean="0"/>
              <a:t>Результаты работы нас удовлетворили, но ещё есть над чем работать</a:t>
            </a:r>
          </a:p>
          <a:p>
            <a:pPr marL="457200" indent="-457200">
              <a:buFont typeface="+mj-lt"/>
              <a:buAutoNum type="arabicPeriod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982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7200" dirty="0" smtClean="0"/>
              <a:t>Спасибо за внимание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1182354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263</TotalTime>
  <Words>152</Words>
  <Application>Microsoft Office PowerPoint</Application>
  <PresentationFormat>Широкоэкранный</PresentationFormat>
  <Paragraphs>29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Контур</vt:lpstr>
      <vt:lpstr>ПРОЕКТ PYQT-LMS</vt:lpstr>
      <vt:lpstr>Введение</vt:lpstr>
      <vt:lpstr>Описание реализации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Saveliy Golubev</dc:creator>
  <cp:lastModifiedBy>Saveliy Golubev</cp:lastModifiedBy>
  <cp:revision>18</cp:revision>
  <dcterms:created xsi:type="dcterms:W3CDTF">2020-11-13T18:10:48Z</dcterms:created>
  <dcterms:modified xsi:type="dcterms:W3CDTF">2020-11-13T22:33:51Z</dcterms:modified>
</cp:coreProperties>
</file>