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5" r:id="rId5"/>
  </p:sldMasterIdLst>
  <p:notesMasterIdLst>
    <p:notesMasterId r:id="rId7"/>
  </p:notesMasterIdLst>
  <p:sldIdLst>
    <p:sldId id="3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324037-4C5C-DA47-AA5A-4CCBFF07F156}">
          <p14:sldIdLst/>
        </p14:section>
        <p14:section name="Capgemini SRE Offering" id="{AEEB4A6A-99C8-264A-AA96-3EA1CCD3EFF5}">
          <p14:sldIdLst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C3A166-30B9-1E15-8ED9-1C746E14BC73}" name="Bagewadi, PRASHANT BAGEWADI" initials="BPB" userId="S::prashant.bagewadi@capgemini.com::90f7efd4-e918-4d03-acfc-0199836d1351" providerId="AD"/>
  <p188:author id="{47BFD2B1-31BE-9987-EC68-6B805532F7B6}" name="Masanal, Ravikanth" initials="MR" userId="S::ravikanth.masanal@capgemini.com::15995e6b-bf71-4110-8928-308fb3e51c85" providerId="AD"/>
  <p188:author id="{C6216ADF-47C5-A4A2-1E46-C6D5299703F3}" name="Krishnagiri, Yogesh Kumar" initials="KYK" userId="S::yogesh-kumar.krishnagiri@capgemini.com::3f0aa55f-1fab-4628-8990-754f209e6a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6CC0D-1900-2C41-BBC2-AD84A990829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4A90-B3C7-7741-A795-2C1D0127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4A90-B3C7-7741-A795-2C1D0127E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23693" r="10370" b="21576"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4688064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96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0510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40563"/>
            <a:ext cx="10947772" cy="716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00C1F-4D1A-43D7-82AB-4812B4D71AA7}"/>
              </a:ext>
            </a:extLst>
          </p:cNvPr>
          <p:cNvSpPr/>
          <p:nvPr userDrawn="1"/>
        </p:nvSpPr>
        <p:spPr>
          <a:xfrm>
            <a:off x="11496675" y="123825"/>
            <a:ext cx="581025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E55AA-D77D-429C-8C5C-A5CA4FB78157}"/>
              </a:ext>
            </a:extLst>
          </p:cNvPr>
          <p:cNvSpPr/>
          <p:nvPr userDrawn="1"/>
        </p:nvSpPr>
        <p:spPr>
          <a:xfrm>
            <a:off x="11468100" y="123825"/>
            <a:ext cx="600075" cy="54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FA4E1-DA12-4A57-BBB5-B39EA9248659}"/>
              </a:ext>
            </a:extLst>
          </p:cNvPr>
          <p:cNvSpPr/>
          <p:nvPr userDrawn="1"/>
        </p:nvSpPr>
        <p:spPr>
          <a:xfrm>
            <a:off x="11439525" y="142875"/>
            <a:ext cx="666750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E0ECD-076A-4623-9A97-E467C7A4BE36}"/>
              </a:ext>
            </a:extLst>
          </p:cNvPr>
          <p:cNvCxnSpPr>
            <a:cxnSpLocks/>
          </p:cNvCxnSpPr>
          <p:nvPr userDrawn="1"/>
        </p:nvCxnSpPr>
        <p:spPr>
          <a:xfrm>
            <a:off x="11041809" y="101170"/>
            <a:ext cx="0" cy="41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">
            <a:extLst>
              <a:ext uri="{FF2B5EF4-FFF2-40B4-BE49-F238E27FC236}">
                <a16:creationId xmlns:a16="http://schemas.microsoft.com/office/drawing/2014/main" id="{06835329-14F4-4C97-A4C0-2CD60F94EEF0}"/>
              </a:ext>
            </a:extLst>
          </p:cNvPr>
          <p:cNvGrpSpPr/>
          <p:nvPr userDrawn="1"/>
        </p:nvGrpSpPr>
        <p:grpSpPr>
          <a:xfrm>
            <a:off x="10615192" y="173814"/>
            <a:ext cx="346318" cy="346967"/>
            <a:chOff x="11501102" y="171573"/>
            <a:chExt cx="419436" cy="388988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0E9E478-7153-4154-8C97-EBB6D0408B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E5EA69D-DC39-4F89-8B22-C46836BC6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871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rge title &amp; large RH imag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4" y="692696"/>
            <a:ext cx="4562476" cy="2421466"/>
          </a:xfrm>
        </p:spPr>
        <p:txBody>
          <a:bodyPr vert="horz" lIns="72000" tIns="0" rIns="0" bIns="0" rtlCol="0" anchor="b">
            <a:noAutofit/>
          </a:bodyPr>
          <a:lstStyle>
            <a:lvl1pPr>
              <a:lnSpc>
                <a:spcPct val="80000"/>
              </a:lnSpc>
              <a:defRPr lang="en-GB"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813" y="3573040"/>
            <a:ext cx="4395787" cy="2808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83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ase-studies_Slide-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6B87D20-81EB-1949-AF8D-E0B7EB7EF5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35998" y="2845637"/>
            <a:ext cx="2232025" cy="152053"/>
          </a:xfrm>
          <a:prstGeom prst="rect">
            <a:avLst/>
          </a:prstGeom>
        </p:spPr>
        <p:txBody>
          <a:bodyPr lIns="180000" tIns="0" rIns="180000" bIns="0"/>
          <a:lstStyle>
            <a:lvl1pPr>
              <a:lnSpc>
                <a:spcPts val="1100"/>
              </a:lnSpc>
              <a:spcBef>
                <a:spcPts val="900"/>
              </a:spcBef>
              <a:defRPr sz="900" b="1" i="0">
                <a:solidFill>
                  <a:schemeClr val="accent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4D5A5D-E15E-0045-BDA1-1332D09F1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4770" y="1657349"/>
            <a:ext cx="5662891" cy="1179513"/>
          </a:xfrm>
          <a:prstGeom prst="rect">
            <a:avLst/>
          </a:prstGeom>
        </p:spPr>
        <p:txBody>
          <a:bodyPr lIns="180000" tIns="0" rIns="0" bIns="0" anchor="t"/>
          <a:lstStyle>
            <a:lvl1pPr>
              <a:lnSpc>
                <a:spcPts val="2600"/>
              </a:lnSpc>
              <a:spcBef>
                <a:spcPts val="0"/>
              </a:spcBef>
              <a:defRPr sz="2600" b="0" i="0" spc="0" baseline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4CFB0F-195D-FD4D-A24D-1EF187727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6813" y="2988916"/>
            <a:ext cx="2259185" cy="2360612"/>
          </a:xfrm>
          <a:prstGeom prst="rect">
            <a:avLst/>
          </a:prstGeom>
        </p:spPr>
        <p:txBody>
          <a:bodyPr lIns="180000" tIns="72000" rIns="180000" bIns="0"/>
          <a:lstStyle>
            <a:lvl1pPr>
              <a:lnSpc>
                <a:spcPts val="1100"/>
              </a:lnSpc>
              <a:spcBef>
                <a:spcPts val="900"/>
              </a:spcBef>
              <a:spcAft>
                <a:spcPts val="0"/>
              </a:spcAft>
              <a:defRPr sz="900" b="0" i="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004E15-4724-6F41-97BB-FCC57CBBFD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188" y="2836862"/>
            <a:ext cx="4492625" cy="592138"/>
          </a:xfrm>
          <a:prstGeom prst="rect">
            <a:avLst/>
          </a:prstGeom>
        </p:spPr>
        <p:txBody>
          <a:bodyPr lIns="180000" tIns="72000" rIns="0" bIns="0"/>
          <a:lstStyle>
            <a:lvl1pPr>
              <a:lnSpc>
                <a:spcPts val="1400"/>
              </a:lnSpc>
              <a:defRPr sz="900" b="0" i="0" spc="200" baseline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EA7DFAC-73E8-8349-BEF2-AF6815FCB0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6813" y="2836863"/>
            <a:ext cx="2259185" cy="152053"/>
          </a:xfrm>
          <a:prstGeom prst="rect">
            <a:avLst/>
          </a:prstGeom>
        </p:spPr>
        <p:txBody>
          <a:bodyPr lIns="180000" tIns="0" rIns="180000" bIns="0"/>
          <a:lstStyle>
            <a:lvl1pPr>
              <a:lnSpc>
                <a:spcPts val="1100"/>
              </a:lnSpc>
              <a:spcBef>
                <a:spcPts val="900"/>
              </a:spcBef>
              <a:defRPr sz="900" b="1" i="0">
                <a:solidFill>
                  <a:schemeClr val="accent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23448C0-3422-454D-A9D6-C74135483E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80550" y="2988916"/>
            <a:ext cx="2232025" cy="2360612"/>
          </a:xfrm>
          <a:prstGeom prst="rect">
            <a:avLst/>
          </a:prstGeom>
        </p:spPr>
        <p:txBody>
          <a:bodyPr lIns="180000" tIns="72000" rIns="180000" bIns="0"/>
          <a:lstStyle>
            <a:lvl1pPr>
              <a:lnSpc>
                <a:spcPts val="1100"/>
              </a:lnSpc>
              <a:spcBef>
                <a:spcPts val="900"/>
              </a:spcBef>
              <a:spcAft>
                <a:spcPts val="0"/>
              </a:spcAft>
              <a:defRPr sz="900" b="0" i="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73330EE-32CB-C34D-9F1E-0DBFCDAE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80550" y="2836863"/>
            <a:ext cx="2232025" cy="152053"/>
          </a:xfrm>
          <a:prstGeom prst="rect">
            <a:avLst/>
          </a:prstGeom>
        </p:spPr>
        <p:txBody>
          <a:bodyPr lIns="180000" tIns="0" rIns="180000" bIns="0"/>
          <a:lstStyle>
            <a:lvl1pPr>
              <a:lnSpc>
                <a:spcPts val="1100"/>
              </a:lnSpc>
              <a:spcBef>
                <a:spcPts val="900"/>
              </a:spcBef>
              <a:defRPr sz="900" b="1" i="0">
                <a:solidFill>
                  <a:schemeClr val="accent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1F2C190-3CA9-F649-8370-8D6AD65BAE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5998" y="2997690"/>
            <a:ext cx="2232025" cy="2360612"/>
          </a:xfrm>
          <a:prstGeom prst="rect">
            <a:avLst/>
          </a:prstGeom>
        </p:spPr>
        <p:txBody>
          <a:bodyPr lIns="180000" tIns="72000" rIns="180000" bIns="0"/>
          <a:lstStyle>
            <a:lvl1pPr>
              <a:lnSpc>
                <a:spcPts val="1100"/>
              </a:lnSpc>
              <a:spcBef>
                <a:spcPts val="900"/>
              </a:spcBef>
              <a:spcAft>
                <a:spcPts val="0"/>
              </a:spcAft>
              <a:defRPr sz="900" b="0" i="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493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_Blank Slid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F9E07A-D76B-3C4C-AE8D-A6BF8862337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6B16B847-5E2B-4042-9331-93E3504A9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CE8D7BE0-094F-4149-AD99-3CC7358133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376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F9E07A-D76B-3C4C-AE8D-A6BF8862337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6B16B847-5E2B-4042-9331-93E3504A9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CE8D7BE0-094F-4149-AD99-3CC7358133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8618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4" descr="Sphere of mesh and nodes">
            <a:extLst>
              <a:ext uri="{FF2B5EF4-FFF2-40B4-BE49-F238E27FC236}">
                <a16:creationId xmlns:a16="http://schemas.microsoft.com/office/drawing/2014/main" id="{37559471-E7A4-4A50-AD02-00B483F1F2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r="407"/>
          <a:stretch/>
        </p:blipFill>
        <p:spPr>
          <a:xfrm>
            <a:off x="3122409" y="0"/>
            <a:ext cx="906959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C1D56B-74BB-4A1A-8D3A-985D2981E89B}"/>
              </a:ext>
            </a:extLst>
          </p:cNvPr>
          <p:cNvSpPr/>
          <p:nvPr userDrawn="1"/>
        </p:nvSpPr>
        <p:spPr>
          <a:xfrm rot="16200000">
            <a:off x="2667002" y="-2667001"/>
            <a:ext cx="6858000" cy="12192001"/>
          </a:xfrm>
          <a:prstGeom prst="rect">
            <a:avLst/>
          </a:prstGeom>
          <a:gradFill flip="none" rotWithShape="1">
            <a:gsLst>
              <a:gs pos="43000">
                <a:srgbClr val="272936"/>
              </a:gs>
              <a:gs pos="0">
                <a:srgbClr val="272936"/>
              </a:gs>
              <a:gs pos="100000">
                <a:srgbClr val="27293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Image 6" descr="Capgemini">
            <a:extLst>
              <a:ext uri="{FF2B5EF4-FFF2-40B4-BE49-F238E27FC236}">
                <a16:creationId xmlns:a16="http://schemas.microsoft.com/office/drawing/2014/main" id="{873884F3-4760-488E-A25C-0D285C88A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" y="260648"/>
            <a:ext cx="3024000" cy="12261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666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46534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8620"/>
            <a:ext cx="11414787" cy="1104900"/>
          </a:xfrm>
        </p:spPr>
        <p:txBody>
          <a:bodyPr vert="horz" lIns="0" tIns="180000" rIns="0" bIns="0" rtlCol="0" anchor="t">
            <a:noAutofit/>
          </a:bodyPr>
          <a:lstStyle>
            <a:lvl1pPr>
              <a:defRPr lang="en-GB" sz="2400" dirty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7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092531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711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089206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ly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8DAF735F-0213-66FF-5F71-F311158059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813" y="393071"/>
            <a:ext cx="10947772" cy="60788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9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4576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36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5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4" y="0"/>
            <a:ext cx="10947772" cy="7167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907" y="953294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23AF9E85-9F70-7015-EA4B-75B5F63B0F11}"/>
              </a:ext>
            </a:extLst>
          </p:cNvPr>
          <p:cNvSpPr/>
          <p:nvPr userDrawn="1"/>
        </p:nvSpPr>
        <p:spPr>
          <a:xfrm>
            <a:off x="7227069" y="6517871"/>
            <a:ext cx="4532163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41022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643467"/>
            <a:ext cx="9220819" cy="57557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1DBEE776-25D2-ABE2-A7FF-1D28FC2B6828}"/>
              </a:ext>
            </a:extLst>
          </p:cNvPr>
          <p:cNvSpPr/>
          <p:nvPr userDrawn="1"/>
        </p:nvSpPr>
        <p:spPr>
          <a:xfrm>
            <a:off x="7219980" y="6528503"/>
            <a:ext cx="4532163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7417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0078" y="1330325"/>
            <a:ext cx="11351846" cy="493712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 marL="457200" indent="-228600">
              <a:defRPr>
                <a:solidFill>
                  <a:schemeClr val="tx2"/>
                </a:solidFill>
              </a:defRPr>
            </a:lvl2pPr>
            <a:lvl3pPr marL="685800" indent="-228600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" name="Groupe 1">
            <a:extLst>
              <a:ext uri="{FF2B5EF4-FFF2-40B4-BE49-F238E27FC236}">
                <a16:creationId xmlns:a16="http://schemas.microsoft.com/office/drawing/2014/main" id="{5A7FBC66-8A48-488B-82C5-05CC68904BFD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98DB53E-C60B-4C19-98C3-C7A54179FA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4831D1AC-B0A1-461E-A708-D6DD84639C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861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11163736-B15D-E592-F8A6-85A2B0AFC9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E84EF3-D086-4872-B447-29CA255B022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26803" y="101843"/>
            <a:ext cx="2267015" cy="509587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246E8D9-37F5-42CB-BC0C-F3B7051C922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sz="1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EA2E0C-1F08-4C5C-BD23-AEAC2902BE3F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sz="1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BD59524-FC2F-4010-84DA-993F7FDF8E39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sz="1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87D9DE-F14A-4987-BCDE-FFB5E928DDE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sz="1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E592DFD-D940-4FE8-AF9E-A589F49579FF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3564994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3" y="4419600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5296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640499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1D2D-86B1-8A21-1C6A-C5429806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E41E-8490-5E99-2ED5-328ABC3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7F5C-1F76-4B4C-81E4-8A00A7BD0920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40D45-B5C9-49C2-16A6-8FF4D2E6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7AE98-ECC3-365F-CE40-E4437438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6A9-88B7-4A0E-BC76-99EBF8188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9.emf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4" y="0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1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4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Capgemini </a:t>
            </a:r>
            <a:r>
              <a:rPr lang="en-US" sz="700" kern="0" err="1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DevSecOps</a:t>
            </a: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 | 2024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30" y="6517657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750" r:id="rId9"/>
    <p:sldLayoutId id="2147483752" r:id="rId10"/>
  </p:sldLayoutIdLst>
  <p:hf hdr="0"/>
  <p:txStyles>
    <p:titleStyle>
      <a:lvl1pPr marL="0" marR="0" indent="0" algn="l" defTabSz="914377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796" indent="-1777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42" indent="-18414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777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33" indent="-1777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>
          <p15:clr>
            <a:srgbClr val="F26B43"/>
          </p15:clr>
        </p15:guide>
        <p15:guide id="11" orient="horz" pos="4071">
          <p15:clr>
            <a:srgbClr val="F26B43"/>
          </p15:clr>
        </p15:guide>
        <p15:guide id="12" pos="255">
          <p15:clr>
            <a:srgbClr val="F26B43"/>
          </p15:clr>
        </p15:guide>
        <p15:guide id="13" orient="horz" pos="836">
          <p15:clr>
            <a:srgbClr val="F26B43"/>
          </p15:clr>
        </p15:guide>
        <p15:guide id="14" orient="horz" pos="245">
          <p15:clr>
            <a:srgbClr val="F26B43"/>
          </p15:clr>
        </p15:guide>
        <p15:guide id="15" pos="3840">
          <p15:clr>
            <a:srgbClr val="F26B43"/>
          </p15:clr>
        </p15:guide>
        <p15:guide id="16" pos="3899">
          <p15:clr>
            <a:srgbClr val="F26B43"/>
          </p15:clr>
        </p15:guide>
        <p15:guide id="17" pos="37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254FA0-1CD0-4186-9223-F354145FAE6C}"/>
              </a:ext>
            </a:extLst>
          </p:cNvPr>
          <p:cNvGrpSpPr/>
          <p:nvPr userDrawn="1"/>
        </p:nvGrpSpPr>
        <p:grpSpPr>
          <a:xfrm>
            <a:off x="12295891" y="1659"/>
            <a:ext cx="360000" cy="2069166"/>
            <a:chOff x="12498114" y="115959"/>
            <a:chExt cx="360000" cy="20691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/>
          </p:nvSpPr>
          <p:spPr>
            <a:xfrm>
              <a:off x="12498114" y="115959"/>
              <a:ext cx="360000" cy="4068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112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173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/>
          </p:nvSpPr>
          <p:spPr>
            <a:xfrm>
              <a:off x="12498114" y="533371"/>
              <a:ext cx="360000" cy="40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solidFill>
                    <a:schemeClr val="tx1"/>
                  </a:solidFill>
                  <a:latin typeface="Ubuntu" panose="020B0504030602030204" pitchFamily="34" charset="0"/>
                </a:rPr>
                <a:t>18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solidFill>
                    <a:schemeClr val="tx1"/>
                  </a:solidFill>
                  <a:latin typeface="Ubuntu" panose="020B0504030602030204" pitchFamily="34" charset="0"/>
                </a:rPr>
                <a:t>171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solidFill>
                    <a:schemeClr val="tx1"/>
                  </a:solidFill>
                  <a:latin typeface="Ubuntu" panose="020B0504030602030204" pitchFamily="34" charset="0"/>
                </a:rPr>
                <a:t>219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/>
          </p:nvSpPr>
          <p:spPr>
            <a:xfrm>
              <a:off x="12498114" y="950783"/>
              <a:ext cx="360000" cy="4068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43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10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61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/>
          </p:nvSpPr>
          <p:spPr>
            <a:xfrm>
              <a:off x="12498114" y="1364202"/>
              <a:ext cx="360000" cy="406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39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41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latin typeface="Ubuntu" panose="020B0504030602030204" pitchFamily="34" charset="0"/>
                </a:rPr>
                <a:t>54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60470E2-9B98-4C49-AC1B-A56CD2EB54B9}"/>
                </a:ext>
              </a:extLst>
            </p:cNvPr>
            <p:cNvSpPr/>
            <p:nvPr/>
          </p:nvSpPr>
          <p:spPr>
            <a:xfrm>
              <a:off x="12498114" y="1778325"/>
              <a:ext cx="360000" cy="406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solidFill>
                    <a:schemeClr val="tx1"/>
                  </a:solidFill>
                  <a:latin typeface="Ubuntu" panose="020B0504030602030204" pitchFamily="34" charset="0"/>
                </a:rPr>
                <a:t>236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solidFill>
                    <a:schemeClr val="tx1"/>
                  </a:solidFill>
                  <a:latin typeface="Ubuntu" panose="020B0504030602030204" pitchFamily="34" charset="0"/>
                </a:rPr>
                <a:t>236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GB" sz="700">
                  <a:solidFill>
                    <a:schemeClr val="tx1"/>
                  </a:solidFill>
                  <a:latin typeface="Ubuntu" panose="020B0504030602030204" pitchFamily="34" charset="0"/>
                </a:rPr>
                <a:t>236</a:t>
              </a:r>
            </a:p>
          </p:txBody>
        </p:sp>
      </p:grpSp>
      <p:grpSp>
        <p:nvGrpSpPr>
          <p:cNvPr id="4096" name="Groupe 4095">
            <a:extLst>
              <a:ext uri="{FF2B5EF4-FFF2-40B4-BE49-F238E27FC236}">
                <a16:creationId xmlns:a16="http://schemas.microsoft.com/office/drawing/2014/main" id="{4ADC82C4-641D-4930-B946-DC8978F5F98C}"/>
              </a:ext>
            </a:extLst>
          </p:cNvPr>
          <p:cNvGrpSpPr/>
          <p:nvPr/>
        </p:nvGrpSpPr>
        <p:grpSpPr>
          <a:xfrm>
            <a:off x="12295891" y="4289244"/>
            <a:ext cx="1462993" cy="2058800"/>
            <a:chOff x="12432704" y="1992581"/>
            <a:chExt cx="1462993" cy="205880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EC826880-5A3C-4E1C-81B2-A1CB9E331DC3}"/>
                </a:ext>
              </a:extLst>
            </p:cNvPr>
            <p:cNvSpPr/>
            <p:nvPr/>
          </p:nvSpPr>
          <p:spPr>
            <a:xfrm>
              <a:off x="12800391" y="3644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8E12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142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18</a:t>
              </a:r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4796AC3-FBF9-498C-9326-20ACFCF63EE6}"/>
                </a:ext>
              </a:extLst>
            </p:cNvPr>
            <p:cNvSpPr/>
            <p:nvPr/>
          </p:nvSpPr>
          <p:spPr>
            <a:xfrm>
              <a:off x="12800391" y="3231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9C29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156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41</a:t>
              </a: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2D1DB5D7-2017-4A8F-80D6-C8641C9CE84C}"/>
                </a:ext>
              </a:extLst>
            </p:cNvPr>
            <p:cNvSpPr/>
            <p:nvPr/>
          </p:nvSpPr>
          <p:spPr>
            <a:xfrm>
              <a:off x="12800391" y="2818581"/>
              <a:ext cx="360000" cy="406800"/>
            </a:xfrm>
            <a:custGeom>
              <a:avLst/>
              <a:gdLst>
                <a:gd name="connsiteX0" fmla="*/ 0 w 1111406"/>
                <a:gd name="connsiteY0" fmla="*/ 0 h 1111407"/>
                <a:gd name="connsiteX1" fmla="*/ 1111407 w 1111406"/>
                <a:gd name="connsiteY1" fmla="*/ 0 h 1111407"/>
                <a:gd name="connsiteX2" fmla="*/ 1111407 w 1111406"/>
                <a:gd name="connsiteY2" fmla="*/ 1111407 h 1111407"/>
                <a:gd name="connsiteX3" fmla="*/ 0 w 1111406"/>
                <a:gd name="connsiteY3" fmla="*/ 1111407 h 111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B24A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178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74</a:t>
              </a: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92191BDF-6BAB-45F9-9FA1-89C34179FD61}"/>
                </a:ext>
              </a:extLst>
            </p:cNvPr>
            <p:cNvSpPr/>
            <p:nvPr/>
          </p:nvSpPr>
          <p:spPr>
            <a:xfrm>
              <a:off x="12800391" y="2405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068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208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104</a:t>
              </a: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EF971F25-4035-43BA-BC8C-22E9B837A713}"/>
                </a:ext>
              </a:extLst>
            </p:cNvPr>
            <p:cNvSpPr/>
            <p:nvPr/>
          </p:nvSpPr>
          <p:spPr>
            <a:xfrm>
              <a:off x="12800391" y="1992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A80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218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128</a:t>
              </a: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F5691FCB-A410-4C6B-963D-15CCFA8EB678}"/>
                </a:ext>
              </a:extLst>
            </p:cNvPr>
            <p:cNvSpPr/>
            <p:nvPr/>
          </p:nvSpPr>
          <p:spPr>
            <a:xfrm>
              <a:off x="13168875" y="3644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42142E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66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20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46</a:t>
              </a: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D0F79893-1FFE-4F7F-B020-867CE988C67E}"/>
                </a:ext>
              </a:extLst>
            </p:cNvPr>
            <p:cNvSpPr/>
            <p:nvPr/>
          </p:nvSpPr>
          <p:spPr>
            <a:xfrm>
              <a:off x="13168875" y="3231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90A42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89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66</a:t>
              </a: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4BC28B06-4332-436B-9E8F-27299D73CB0F}"/>
                </a:ext>
              </a:extLst>
            </p:cNvPr>
            <p:cNvSpPr/>
            <p:nvPr/>
          </p:nvSpPr>
          <p:spPr>
            <a:xfrm>
              <a:off x="13168875" y="2818581"/>
              <a:ext cx="360000" cy="406800"/>
            </a:xfrm>
            <a:custGeom>
              <a:avLst/>
              <a:gdLst>
                <a:gd name="connsiteX0" fmla="*/ 0 w 1111406"/>
                <a:gd name="connsiteY0" fmla="*/ 0 h 1111407"/>
                <a:gd name="connsiteX1" fmla="*/ 1111407 w 1111406"/>
                <a:gd name="connsiteY1" fmla="*/ 0 h 1111407"/>
                <a:gd name="connsiteX2" fmla="*/ 1111407 w 1111406"/>
                <a:gd name="connsiteY2" fmla="*/ 1111407 h 1111407"/>
                <a:gd name="connsiteX3" fmla="*/ 0 w 1111406"/>
                <a:gd name="connsiteY3" fmla="*/ 1111407 h 111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750D5C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117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92</a:t>
              </a: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90419B70-8C46-4DE8-9DD4-F2A6106ED6F5}"/>
                </a:ext>
              </a:extLst>
            </p:cNvPr>
            <p:cNvSpPr/>
            <p:nvPr/>
          </p:nvSpPr>
          <p:spPr>
            <a:xfrm>
              <a:off x="13168875" y="2405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02B73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128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43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115</a:t>
              </a: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0A0CFFBA-E8FE-434D-9D74-BB9F352B4723}"/>
                </a:ext>
              </a:extLst>
            </p:cNvPr>
            <p:cNvSpPr/>
            <p:nvPr/>
          </p:nvSpPr>
          <p:spPr>
            <a:xfrm>
              <a:off x="13168875" y="1992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9E4780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158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71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128</a:t>
              </a: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041A42A-2FF1-4516-85CE-87051937629F}"/>
                </a:ext>
              </a:extLst>
            </p:cNvPr>
            <p:cNvSpPr/>
            <p:nvPr/>
          </p:nvSpPr>
          <p:spPr>
            <a:xfrm>
              <a:off x="13535697" y="3644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6001A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166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26</a:t>
              </a: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02084D3E-01E3-4506-9076-881D83455262}"/>
                </a:ext>
              </a:extLst>
            </p:cNvPr>
            <p:cNvSpPr/>
            <p:nvPr/>
          </p:nvSpPr>
          <p:spPr>
            <a:xfrm>
              <a:off x="13535697" y="3231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30021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227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03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33</a:t>
              </a: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6939CDC-56D5-42B9-843A-231E1C541E5D}"/>
                </a:ext>
              </a:extLst>
            </p:cNvPr>
            <p:cNvSpPr/>
            <p:nvPr/>
          </p:nvSpPr>
          <p:spPr>
            <a:xfrm>
              <a:off x="13535697" y="2818581"/>
              <a:ext cx="360000" cy="406800"/>
            </a:xfrm>
            <a:custGeom>
              <a:avLst/>
              <a:gdLst>
                <a:gd name="connsiteX0" fmla="*/ 0 w 1111406"/>
                <a:gd name="connsiteY0" fmla="*/ 0 h 1111407"/>
                <a:gd name="connsiteX1" fmla="*/ 1111407 w 1111406"/>
                <a:gd name="connsiteY1" fmla="*/ 0 h 1111407"/>
                <a:gd name="connsiteX2" fmla="*/ 1111407 w 1111406"/>
                <a:gd name="connsiteY2" fmla="*/ 1111407 h 1111407"/>
                <a:gd name="connsiteX3" fmla="*/ 0 w 1111406"/>
                <a:gd name="connsiteY3" fmla="*/ 1111407 h 111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304D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48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77</a:t>
              </a: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66B49780-B844-4D04-8283-E12AAC6933AF}"/>
                </a:ext>
              </a:extLst>
            </p:cNvPr>
            <p:cNvSpPr/>
            <p:nvPr/>
          </p:nvSpPr>
          <p:spPr>
            <a:xfrm>
              <a:off x="13535697" y="2405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455E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69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94</a:t>
              </a:r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FF82BEF1-5FD1-4558-9313-1606ABF3D69C}"/>
                </a:ext>
              </a:extLst>
            </p:cNvPr>
            <p:cNvSpPr/>
            <p:nvPr/>
          </p:nvSpPr>
          <p:spPr>
            <a:xfrm>
              <a:off x="13535697" y="1992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5770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87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112</a:t>
              </a:r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86AAEC8D-AC95-4215-80AB-61B5B47B8691}"/>
                </a:ext>
              </a:extLst>
            </p:cNvPr>
            <p:cNvSpPr/>
            <p:nvPr/>
          </p:nvSpPr>
          <p:spPr>
            <a:xfrm>
              <a:off x="12432704" y="3644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11B6F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129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27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111</a:t>
              </a:r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345AA905-3BBB-4015-9537-2162DD20DA02}"/>
                </a:ext>
              </a:extLst>
            </p:cNvPr>
            <p:cNvSpPr/>
            <p:nvPr/>
          </p:nvSpPr>
          <p:spPr>
            <a:xfrm>
              <a:off x="12432704" y="3231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12980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161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41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128</a:t>
              </a:r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8E50898F-084D-45EC-9EDA-C64E62F50B6F}"/>
                </a:ext>
              </a:extLst>
            </p:cNvPr>
            <p:cNvSpPr/>
            <p:nvPr/>
          </p:nvSpPr>
          <p:spPr>
            <a:xfrm>
              <a:off x="12432704" y="2818581"/>
              <a:ext cx="360000" cy="406800"/>
            </a:xfrm>
            <a:custGeom>
              <a:avLst/>
              <a:gdLst>
                <a:gd name="connsiteX0" fmla="*/ 0 w 1111406"/>
                <a:gd name="connsiteY0" fmla="*/ 0 h 1111407"/>
                <a:gd name="connsiteX1" fmla="*/ 1111407 w 1111406"/>
                <a:gd name="connsiteY1" fmla="*/ 0 h 1111407"/>
                <a:gd name="connsiteX2" fmla="*/ 1111407 w 1111406"/>
                <a:gd name="connsiteY2" fmla="*/ 1111407 h 1111407"/>
                <a:gd name="connsiteX3" fmla="*/ 0 w 1111406"/>
                <a:gd name="connsiteY3" fmla="*/ 1111407 h 111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BA2980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186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41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solidFill>
                    <a:schemeClr val="bg1"/>
                  </a:solidFill>
                  <a:latin typeface="Ubuntu" panose="020B0504030602030204" pitchFamily="34" charset="0"/>
                </a:rPr>
                <a:t>128</a:t>
              </a:r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850EF37B-321C-4CAE-A8B1-66C0053A83E3}"/>
                </a:ext>
              </a:extLst>
            </p:cNvPr>
            <p:cNvSpPr/>
            <p:nvPr/>
          </p:nvSpPr>
          <p:spPr>
            <a:xfrm>
              <a:off x="12432704" y="2405581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D13A8C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209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58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140</a:t>
              </a:r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49EEAAAC-C871-41A3-9B9B-6381B2FD4E28}"/>
                </a:ext>
              </a:extLst>
            </p:cNvPr>
            <p:cNvSpPr/>
            <p:nvPr/>
          </p:nvSpPr>
          <p:spPr>
            <a:xfrm>
              <a:off x="12432704" y="1993636"/>
              <a:ext cx="360000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557AD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229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87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>
                  <a:latin typeface="Ubuntu" panose="020B0504030602030204" pitchFamily="34" charset="0"/>
                </a:rPr>
                <a:t>173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D36E5FD-F409-4495-819A-440FA57D9E19}"/>
              </a:ext>
            </a:extLst>
          </p:cNvPr>
          <p:cNvSpPr/>
          <p:nvPr/>
        </p:nvSpPr>
        <p:spPr>
          <a:xfrm>
            <a:off x="12295891" y="6412526"/>
            <a:ext cx="254508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">
                <a:latin typeface="Ubuntu" panose="020B0504030602030204" pitchFamily="34" charset="0"/>
              </a:rPr>
              <a:t>Security Classification:</a:t>
            </a:r>
          </a:p>
          <a:p>
            <a:r>
              <a:rPr lang="en-GB" sz="800">
                <a:latin typeface="Ubuntu" panose="020B0504030602030204" pitchFamily="34" charset="0"/>
              </a:rPr>
              <a:t>SEC0: Public</a:t>
            </a:r>
          </a:p>
          <a:p>
            <a:r>
              <a:rPr lang="en-GB" sz="800">
                <a:latin typeface="Ubuntu" panose="020B0504030602030204" pitchFamily="34" charset="0"/>
              </a:rPr>
              <a:t>SEC1: Company Confidential</a:t>
            </a:r>
          </a:p>
          <a:p>
            <a:r>
              <a:rPr lang="en-GB" sz="800">
                <a:latin typeface="Ubuntu" panose="020B0504030602030204" pitchFamily="34" charset="0"/>
              </a:rPr>
              <a:t>SEC2: Company Restricted / Customer restricted</a:t>
            </a:r>
          </a:p>
          <a:p>
            <a:r>
              <a:rPr lang="en-GB" sz="800">
                <a:latin typeface="Ubuntu" panose="020B0504030602030204" pitchFamily="34" charset="0"/>
              </a:rPr>
              <a:t>SEC3: Company Sensitive</a:t>
            </a:r>
          </a:p>
        </p:txBody>
      </p:sp>
      <p:grpSp>
        <p:nvGrpSpPr>
          <p:cNvPr id="4097" name="Groupe 4096">
            <a:extLst>
              <a:ext uri="{FF2B5EF4-FFF2-40B4-BE49-F238E27FC236}">
                <a16:creationId xmlns:a16="http://schemas.microsoft.com/office/drawing/2014/main" id="{14207897-E387-4B97-A694-8751D86BCF12}"/>
              </a:ext>
            </a:extLst>
          </p:cNvPr>
          <p:cNvGrpSpPr/>
          <p:nvPr/>
        </p:nvGrpSpPr>
        <p:grpSpPr>
          <a:xfrm>
            <a:off x="12295891" y="2164677"/>
            <a:ext cx="1465123" cy="2058800"/>
            <a:chOff x="14041053" y="1992581"/>
            <a:chExt cx="1465123" cy="2058800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94847038-3CB7-4111-AB03-FA1A594002AA}"/>
                </a:ext>
              </a:extLst>
            </p:cNvPr>
            <p:cNvSpPr/>
            <p:nvPr/>
          </p:nvSpPr>
          <p:spPr>
            <a:xfrm>
              <a:off x="14777224" y="3644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434A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67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74</a:t>
              </a: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1B50522B-BA67-4790-8697-3AC343D4ACB8}"/>
                </a:ext>
              </a:extLst>
            </p:cNvPr>
            <p:cNvSpPr/>
            <p:nvPr/>
          </p:nvSpPr>
          <p:spPr>
            <a:xfrm>
              <a:off x="14777224" y="3231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6A73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106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115</a:t>
              </a:r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B90AA6F9-B8A6-4490-A465-CBEFAEA6DFCA}"/>
                </a:ext>
              </a:extLst>
            </p:cNvPr>
            <p:cNvSpPr/>
            <p:nvPr/>
          </p:nvSpPr>
          <p:spPr>
            <a:xfrm>
              <a:off x="14777224" y="2818581"/>
              <a:ext cx="360865" cy="406800"/>
            </a:xfrm>
            <a:custGeom>
              <a:avLst/>
              <a:gdLst>
                <a:gd name="connsiteX0" fmla="*/ 0 w 1111406"/>
                <a:gd name="connsiteY0" fmla="*/ 0 h 1111407"/>
                <a:gd name="connsiteX1" fmla="*/ 1111407 w 1111406"/>
                <a:gd name="connsiteY1" fmla="*/ 0 h 1111407"/>
                <a:gd name="connsiteX2" fmla="*/ 1111407 w 1111406"/>
                <a:gd name="connsiteY2" fmla="*/ 1111407 h 1111407"/>
                <a:gd name="connsiteX3" fmla="*/ 0 w 1111406"/>
                <a:gd name="connsiteY3" fmla="*/ 1111407 h 111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F878A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135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138</a:t>
              </a:r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AEDB31E0-288F-492F-BC3E-94F3C3363294}"/>
                </a:ext>
              </a:extLst>
            </p:cNvPr>
            <p:cNvSpPr/>
            <p:nvPr/>
          </p:nvSpPr>
          <p:spPr>
            <a:xfrm>
              <a:off x="14777224" y="2405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B2A2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178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162</a:t>
              </a:r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8F775A35-2F34-403A-95F8-4058F1A09A02}"/>
                </a:ext>
              </a:extLst>
            </p:cNvPr>
            <p:cNvSpPr/>
            <p:nvPr/>
          </p:nvSpPr>
          <p:spPr>
            <a:xfrm>
              <a:off x="14777224" y="1992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0CB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244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203</a:t>
              </a:r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59DA3B5B-D788-45A0-A698-ABE05A9025B0}"/>
                </a:ext>
              </a:extLst>
            </p:cNvPr>
            <p:cNvSpPr/>
            <p:nvPr/>
          </p:nvSpPr>
          <p:spPr>
            <a:xfrm>
              <a:off x="14041053" y="3644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036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23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128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54</a:t>
              </a:r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B988192C-3701-4200-ADA5-936C0610D953}"/>
                </a:ext>
              </a:extLst>
            </p:cNvPr>
            <p:cNvSpPr/>
            <p:nvPr/>
          </p:nvSpPr>
          <p:spPr>
            <a:xfrm>
              <a:off x="14041053" y="3231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C3D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23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140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61</a:t>
              </a:r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FDFAC846-10F6-421E-8B39-673C784E01DE}"/>
                </a:ext>
              </a:extLst>
            </p:cNvPr>
            <p:cNvSpPr/>
            <p:nvPr/>
          </p:nvSpPr>
          <p:spPr>
            <a:xfrm>
              <a:off x="14041053" y="2818581"/>
              <a:ext cx="360865" cy="406800"/>
            </a:xfrm>
            <a:custGeom>
              <a:avLst/>
              <a:gdLst>
                <a:gd name="connsiteX0" fmla="*/ 0 w 1111406"/>
                <a:gd name="connsiteY0" fmla="*/ 0 h 1111407"/>
                <a:gd name="connsiteX1" fmla="*/ 1111407 w 1111406"/>
                <a:gd name="connsiteY1" fmla="*/ 0 h 1111407"/>
                <a:gd name="connsiteX2" fmla="*/ 1111407 w 1111406"/>
                <a:gd name="connsiteY2" fmla="*/ 1111407 h 1111407"/>
                <a:gd name="connsiteX3" fmla="*/ 0 w 1111406"/>
                <a:gd name="connsiteY3" fmla="*/ 1111407 h 111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2EA657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46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166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87</a:t>
              </a:r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353643F0-22F7-4B48-AE39-5FC8C334472F}"/>
                </a:ext>
              </a:extLst>
            </p:cNvPr>
            <p:cNvSpPr/>
            <p:nvPr/>
          </p:nvSpPr>
          <p:spPr>
            <a:xfrm>
              <a:off x="14041053" y="2405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B569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51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181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105</a:t>
              </a:r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33F41D49-321E-46F2-BE66-44E85399808F}"/>
                </a:ext>
              </a:extLst>
            </p:cNvPr>
            <p:cNvSpPr/>
            <p:nvPr/>
          </p:nvSpPr>
          <p:spPr>
            <a:xfrm>
              <a:off x="14041053" y="1992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7CF80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endParaRPr lang="en-US" sz="700" b="0">
                <a:latin typeface="Ubuntu" panose="020B0504030602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87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207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128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endParaRPr lang="en-US" sz="700" b="0">
                <a:latin typeface="Ubuntu" panose="020B0504030602030204" pitchFamily="34" charset="0"/>
              </a:endParaRPr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99A866AE-65FA-4F9E-98D0-E71681C14AC2}"/>
                </a:ext>
              </a:extLst>
            </p:cNvPr>
            <p:cNvSpPr/>
            <p:nvPr/>
          </p:nvSpPr>
          <p:spPr>
            <a:xfrm>
              <a:off x="15145311" y="3644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3340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23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51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64</a:t>
              </a:r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FF63074E-4AF4-4930-9679-FD2D7A0F2A11}"/>
                </a:ext>
              </a:extLst>
            </p:cNvPr>
            <p:cNvSpPr/>
            <p:nvPr/>
          </p:nvSpPr>
          <p:spPr>
            <a:xfrm>
              <a:off x="15145311" y="3231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214554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33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69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84</a:t>
              </a: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56DB4C49-7593-476E-9314-2444B469873A}"/>
                </a:ext>
              </a:extLst>
            </p:cNvPr>
            <p:cNvSpPr/>
            <p:nvPr/>
          </p:nvSpPr>
          <p:spPr>
            <a:xfrm>
              <a:off x="15145311" y="2818581"/>
              <a:ext cx="360865" cy="406800"/>
            </a:xfrm>
            <a:custGeom>
              <a:avLst/>
              <a:gdLst>
                <a:gd name="connsiteX0" fmla="*/ 0 w 1111406"/>
                <a:gd name="connsiteY0" fmla="*/ 0 h 1111407"/>
                <a:gd name="connsiteX1" fmla="*/ 1111407 w 1111406"/>
                <a:gd name="connsiteY1" fmla="*/ 0 h 1111407"/>
                <a:gd name="connsiteX2" fmla="*/ 1111407 w 1111406"/>
                <a:gd name="connsiteY2" fmla="*/ 1111407 h 1111407"/>
                <a:gd name="connsiteX3" fmla="*/ 0 w 1111406"/>
                <a:gd name="connsiteY3" fmla="*/ 1111407 h 111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14596B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20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89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107</a:t>
              </a: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82B57E86-9AA1-49BE-93E7-6C1DB4AFDDF9}"/>
                </a:ext>
              </a:extLst>
            </p:cNvPr>
            <p:cNvSpPr/>
            <p:nvPr/>
          </p:nvSpPr>
          <p:spPr>
            <a:xfrm>
              <a:off x="15145311" y="2405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6B7D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51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107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25</a:t>
              </a: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F58D84FF-3235-47A7-A015-65B66A7E9528}"/>
                </a:ext>
              </a:extLst>
            </p:cNvPr>
            <p:cNvSpPr/>
            <p:nvPr/>
          </p:nvSpPr>
          <p:spPr>
            <a:xfrm>
              <a:off x="15145311" y="1992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8091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51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128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145</a:t>
              </a:r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0C2FDFFD-39D1-4054-899F-2527AF6109D7}"/>
                </a:ext>
              </a:extLst>
            </p:cNvPr>
            <p:cNvSpPr/>
            <p:nvPr/>
          </p:nvSpPr>
          <p:spPr>
            <a:xfrm>
              <a:off x="14408740" y="3644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7D74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125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116</a:t>
              </a:r>
            </a:p>
          </p:txBody>
        </p:sp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3B4493E8-9680-4EA3-9A68-6174B5ADF266}"/>
                </a:ext>
              </a:extLst>
            </p:cNvPr>
            <p:cNvSpPr/>
            <p:nvPr/>
          </p:nvSpPr>
          <p:spPr>
            <a:xfrm>
              <a:off x="14408740" y="3231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929B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146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solidFill>
                    <a:schemeClr val="bg1"/>
                  </a:solidFill>
                  <a:latin typeface="Ubuntu" panose="020B0504030602030204" pitchFamily="34" charset="0"/>
                </a:rPr>
                <a:t>155</a:t>
              </a:r>
            </a:p>
          </p:txBody>
        </p: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B4B6B943-D34B-48B2-95E0-76C5F8BA25FA}"/>
                </a:ext>
              </a:extLst>
            </p:cNvPr>
            <p:cNvSpPr/>
            <p:nvPr/>
          </p:nvSpPr>
          <p:spPr>
            <a:xfrm>
              <a:off x="14408740" y="2818581"/>
              <a:ext cx="360865" cy="406800"/>
            </a:xfrm>
            <a:custGeom>
              <a:avLst/>
              <a:gdLst>
                <a:gd name="connsiteX0" fmla="*/ 0 w 1111406"/>
                <a:gd name="connsiteY0" fmla="*/ 0 h 1111407"/>
                <a:gd name="connsiteX1" fmla="*/ 1111407 w 1111406"/>
                <a:gd name="connsiteY1" fmla="*/ 0 h 1111407"/>
                <a:gd name="connsiteX2" fmla="*/ 1111407 w 1111406"/>
                <a:gd name="connsiteY2" fmla="*/ 1111407 h 1111407"/>
                <a:gd name="connsiteX3" fmla="*/ 0 w 1111406"/>
                <a:gd name="connsiteY3" fmla="*/ 1111407 h 111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0BFBF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191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191</a:t>
              </a: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434FFE6-E50A-4EA9-83D4-F9F4917BBCB8}"/>
                </a:ext>
              </a:extLst>
            </p:cNvPr>
            <p:cNvSpPr/>
            <p:nvPr/>
          </p:nvSpPr>
          <p:spPr>
            <a:xfrm>
              <a:off x="14408740" y="2405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D5D0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213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208</a:t>
              </a:r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E0BE1B97-A7F2-4E15-8D45-CD3F50622B5F}"/>
                </a:ext>
              </a:extLst>
            </p:cNvPr>
            <p:cNvSpPr/>
            <p:nvPr/>
          </p:nvSpPr>
          <p:spPr>
            <a:xfrm>
              <a:off x="14408740" y="1992581"/>
              <a:ext cx="360865" cy="406800"/>
            </a:xfrm>
            <a:custGeom>
              <a:avLst/>
              <a:gdLst>
                <a:gd name="connsiteX0" fmla="*/ 0 w 1111406"/>
                <a:gd name="connsiteY0" fmla="*/ 0 h 776645"/>
                <a:gd name="connsiteX1" fmla="*/ 1111407 w 1111406"/>
                <a:gd name="connsiteY1" fmla="*/ 0 h 776645"/>
                <a:gd name="connsiteX2" fmla="*/ 1111407 w 1111406"/>
                <a:gd name="connsiteY2" fmla="*/ 776646 h 776645"/>
                <a:gd name="connsiteX3" fmla="*/ 0 w 1111406"/>
                <a:gd name="connsiteY3" fmla="*/ 776646 h 77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6E3"/>
            </a:solidFill>
            <a:ln w="66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230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sz="700" b="0">
                  <a:latin typeface="Ubuntu" panose="020B0504030602030204" pitchFamily="34" charset="0"/>
                </a:rPr>
                <a:t>227</a:t>
              </a:r>
            </a:p>
          </p:txBody>
        </p:sp>
      </p:grpSp>
      <p:sp>
        <p:nvSpPr>
          <p:cNvPr id="86" name="Retângulo 43">
            <a:extLst>
              <a:ext uri="{FF2B5EF4-FFF2-40B4-BE49-F238E27FC236}">
                <a16:creationId xmlns:a16="http://schemas.microsoft.com/office/drawing/2014/main" id="{5539996C-DD2A-49D6-AFB0-763FCB2EE440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27">
            <a:extLst>
              <a:ext uri="{FF2B5EF4-FFF2-40B4-BE49-F238E27FC236}">
                <a16:creationId xmlns:a16="http://schemas.microsoft.com/office/drawing/2014/main" id="{01D50803-B26A-4936-A06C-6E086A6DD719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|</a:t>
            </a:r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Rectangle 27">
            <a:extLst>
              <a:ext uri="{FF2B5EF4-FFF2-40B4-BE49-F238E27FC236}">
                <a16:creationId xmlns:a16="http://schemas.microsoft.com/office/drawing/2014/main" id="{17455AF6-6729-0983-7A27-958AD6DD5A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4813" y="6518275"/>
            <a:ext cx="371422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err="1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DevSecOps</a:t>
            </a: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 Capabilities</a:t>
            </a:r>
          </a:p>
        </p:txBody>
      </p:sp>
    </p:spTree>
    <p:extLst>
      <p:ext uri="{BB962C8B-B14F-4D97-AF65-F5344CB8AC3E}">
        <p14:creationId xmlns:p14="http://schemas.microsoft.com/office/powerpoint/2010/main" val="9032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51" r:id="rId14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0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4071">
          <p15:clr>
            <a:srgbClr val="F26B43"/>
          </p15:clr>
        </p15:guide>
        <p15:guide id="4" pos="255">
          <p15:clr>
            <a:srgbClr val="F26B43"/>
          </p15:clr>
        </p15:guide>
        <p15:guide id="5" orient="horz" pos="836">
          <p15:clr>
            <a:srgbClr val="F26B43"/>
          </p15:clr>
        </p15:guide>
        <p15:guide id="6" orient="horz" pos="245">
          <p15:clr>
            <a:srgbClr val="F26B43"/>
          </p15:clr>
        </p15:guide>
        <p15:guide id="7" pos="3840">
          <p15:clr>
            <a:srgbClr val="F26B43"/>
          </p15:clr>
        </p15:guide>
        <p15:guide id="8" pos="3899">
          <p15:clr>
            <a:srgbClr val="F26B43"/>
          </p15:clr>
        </p15:guide>
        <p15:guide id="9" pos="37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png"/><Relationship Id="rId34" Type="http://schemas.openxmlformats.org/officeDocument/2006/relationships/image" Target="../media/image43.jpeg"/><Relationship Id="rId42" Type="http://schemas.openxmlformats.org/officeDocument/2006/relationships/image" Target="../media/image5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png"/><Relationship Id="rId33" Type="http://schemas.openxmlformats.org/officeDocument/2006/relationships/image" Target="../media/image42.jpeg"/><Relationship Id="rId38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jpe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pn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gif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6128"/>
            <a:ext cx="9905999" cy="617517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DevOps Automation 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589558" y="1626358"/>
            <a:ext cx="2286000" cy="2398379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14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1100" b="1">
                <a:solidFill>
                  <a:schemeClr val="bg1"/>
                </a:solidFill>
              </a:rPr>
              <a:t>Production Environment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6" descr="D:\Users\mudjain\Desktop\images (1)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071541" y="2073691"/>
            <a:ext cx="1539395" cy="1479611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233450" y="1626358"/>
            <a:ext cx="4736305" cy="10889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6396" y="1760770"/>
            <a:ext cx="1119818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Static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6512" y="1760770"/>
            <a:ext cx="1011581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1233449" y="2715324"/>
            <a:ext cx="4736305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Commit Stage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1233449" y="2715324"/>
            <a:ext cx="4736305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Commit Stage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3683754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Acceptance Stage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3683754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Acceptance Stage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1233449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33449" y="3077344"/>
            <a:ext cx="2286000" cy="295503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1233449" y="947329"/>
            <a:ext cx="9667700" cy="563210"/>
          </a:xfrm>
          <a:prstGeom prst="round2SameRect">
            <a:avLst/>
          </a:prstGeom>
          <a:solidFill>
            <a:schemeClr val="tx1">
              <a:lumMod val="40000"/>
              <a:lumOff val="60000"/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Monitoring &amp; Control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4889" y="3788534"/>
            <a:ext cx="2103120" cy="10228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Development &amp; Configuration</a:t>
            </a:r>
          </a:p>
        </p:txBody>
      </p:sp>
      <p:pic>
        <p:nvPicPr>
          <p:cNvPr id="19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4" cstate="print"/>
          <a:srcRect l="23756" t="6901" r="22635" b="34155"/>
          <a:stretch>
            <a:fillRect/>
          </a:stretch>
        </p:blipFill>
        <p:spPr bwMode="auto">
          <a:xfrm>
            <a:off x="1526687" y="4263343"/>
            <a:ext cx="276489" cy="304682"/>
          </a:xfrm>
          <a:prstGeom prst="rect">
            <a:avLst/>
          </a:prstGeom>
          <a:noFill/>
        </p:spPr>
      </p:pic>
      <p:sp>
        <p:nvSpPr>
          <p:cNvPr id="20" name="Rectangle 27"/>
          <p:cNvSpPr/>
          <p:nvPr/>
        </p:nvSpPr>
        <p:spPr>
          <a:xfrm>
            <a:off x="1324889" y="4901012"/>
            <a:ext cx="2103120" cy="1024508"/>
          </a:xfrm>
          <a:custGeom>
            <a:avLst/>
            <a:gdLst>
              <a:gd name="connsiteX0" fmla="*/ 0 w 2342339"/>
              <a:gd name="connsiteY0" fmla="*/ 0 h 1022890"/>
              <a:gd name="connsiteX1" fmla="*/ 2342339 w 2342339"/>
              <a:gd name="connsiteY1" fmla="*/ 0 h 1022890"/>
              <a:gd name="connsiteX2" fmla="*/ 2342339 w 2342339"/>
              <a:gd name="connsiteY2" fmla="*/ 1022890 h 1022890"/>
              <a:gd name="connsiteX3" fmla="*/ 0 w 2342339"/>
              <a:gd name="connsiteY3" fmla="*/ 1022890 h 1022890"/>
              <a:gd name="connsiteX4" fmla="*/ 0 w 2342339"/>
              <a:gd name="connsiteY4" fmla="*/ 0 h 1022890"/>
              <a:gd name="connsiteX0" fmla="*/ 0 w 2342339"/>
              <a:gd name="connsiteY0" fmla="*/ 4158 h 1027048"/>
              <a:gd name="connsiteX1" fmla="*/ 1249438 w 2342339"/>
              <a:gd name="connsiteY1" fmla="*/ 0 h 1027048"/>
              <a:gd name="connsiteX2" fmla="*/ 2342339 w 2342339"/>
              <a:gd name="connsiteY2" fmla="*/ 4158 h 1027048"/>
              <a:gd name="connsiteX3" fmla="*/ 2342339 w 2342339"/>
              <a:gd name="connsiteY3" fmla="*/ 1027048 h 1027048"/>
              <a:gd name="connsiteX4" fmla="*/ 0 w 2342339"/>
              <a:gd name="connsiteY4" fmla="*/ 1027048 h 1027048"/>
              <a:gd name="connsiteX5" fmla="*/ 0 w 2342339"/>
              <a:gd name="connsiteY5" fmla="*/ 4158 h 1027048"/>
              <a:gd name="connsiteX0" fmla="*/ 0 w 2342339"/>
              <a:gd name="connsiteY0" fmla="*/ 4158 h 1027048"/>
              <a:gd name="connsiteX1" fmla="*/ 773188 w 2342339"/>
              <a:gd name="connsiteY1" fmla="*/ 6350 h 1027048"/>
              <a:gd name="connsiteX2" fmla="*/ 1249438 w 2342339"/>
              <a:gd name="connsiteY2" fmla="*/ 0 h 1027048"/>
              <a:gd name="connsiteX3" fmla="*/ 2342339 w 2342339"/>
              <a:gd name="connsiteY3" fmla="*/ 4158 h 1027048"/>
              <a:gd name="connsiteX4" fmla="*/ 2342339 w 2342339"/>
              <a:gd name="connsiteY4" fmla="*/ 1027048 h 1027048"/>
              <a:gd name="connsiteX5" fmla="*/ 0 w 2342339"/>
              <a:gd name="connsiteY5" fmla="*/ 1027048 h 1027048"/>
              <a:gd name="connsiteX6" fmla="*/ 0 w 2342339"/>
              <a:gd name="connsiteY6" fmla="*/ 4158 h 1027048"/>
              <a:gd name="connsiteX0" fmla="*/ 1249438 w 2342339"/>
              <a:gd name="connsiteY0" fmla="*/ 0 h 1027048"/>
              <a:gd name="connsiteX1" fmla="*/ 2342339 w 2342339"/>
              <a:gd name="connsiteY1" fmla="*/ 4158 h 1027048"/>
              <a:gd name="connsiteX2" fmla="*/ 2342339 w 2342339"/>
              <a:gd name="connsiteY2" fmla="*/ 1027048 h 1027048"/>
              <a:gd name="connsiteX3" fmla="*/ 0 w 2342339"/>
              <a:gd name="connsiteY3" fmla="*/ 1027048 h 1027048"/>
              <a:gd name="connsiteX4" fmla="*/ 0 w 2342339"/>
              <a:gd name="connsiteY4" fmla="*/ 4158 h 1027048"/>
              <a:gd name="connsiteX5" fmla="*/ 864628 w 2342339"/>
              <a:gd name="connsiteY5" fmla="*/ 97790 h 1027048"/>
              <a:gd name="connsiteX0" fmla="*/ 1249438 w 2342339"/>
              <a:gd name="connsiteY0" fmla="*/ 0 h 1027048"/>
              <a:gd name="connsiteX1" fmla="*/ 2342339 w 2342339"/>
              <a:gd name="connsiteY1" fmla="*/ 4158 h 1027048"/>
              <a:gd name="connsiteX2" fmla="*/ 2342339 w 2342339"/>
              <a:gd name="connsiteY2" fmla="*/ 1027048 h 1027048"/>
              <a:gd name="connsiteX3" fmla="*/ 0 w 2342339"/>
              <a:gd name="connsiteY3" fmla="*/ 1027048 h 1027048"/>
              <a:gd name="connsiteX4" fmla="*/ 0 w 2342339"/>
              <a:gd name="connsiteY4" fmla="*/ 4158 h 1027048"/>
              <a:gd name="connsiteX5" fmla="*/ 858278 w 2342339"/>
              <a:gd name="connsiteY5" fmla="*/ 2540 h 102704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85827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99162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99162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03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542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54238 w 2342339"/>
              <a:gd name="connsiteY0" fmla="*/ 3810 h 1024508"/>
              <a:gd name="connsiteX1" fmla="*/ 1535188 w 2342339"/>
              <a:gd name="connsiteY1" fmla="*/ 38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554238 w 2342339"/>
              <a:gd name="connsiteY0" fmla="*/ 3810 h 1024508"/>
              <a:gd name="connsiteX1" fmla="*/ 1446288 w 2342339"/>
              <a:gd name="connsiteY1" fmla="*/ 3213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338338 w 2342339"/>
              <a:gd name="connsiteY0" fmla="*/ 340360 h 1024508"/>
              <a:gd name="connsiteX1" fmla="*/ 1446288 w 2342339"/>
              <a:gd name="connsiteY1" fmla="*/ 3213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338338 w 2342339"/>
              <a:gd name="connsiteY0" fmla="*/ 340360 h 1024508"/>
              <a:gd name="connsiteX1" fmla="*/ 1471688 w 2342339"/>
              <a:gd name="connsiteY1" fmla="*/ 1016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1016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5397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5396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4982 w 2342339"/>
              <a:gd name="connsiteY7" fmla="*/ 381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16894 w 2342339"/>
              <a:gd name="connsiteY7" fmla="*/ 151447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07369 w 2342339"/>
              <a:gd name="connsiteY7" fmla="*/ 256222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07369 w 2342339"/>
              <a:gd name="connsiteY7" fmla="*/ 256222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9744 w 2342339"/>
              <a:gd name="connsiteY7" fmla="*/ 196691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9744 w 2342339"/>
              <a:gd name="connsiteY7" fmla="*/ 177641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7166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4785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4785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13347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474069 w 2342339"/>
              <a:gd name="connsiteY0" fmla="*/ 107792 h 1024508"/>
              <a:gd name="connsiteX1" fmla="*/ 1524730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474069 w 2342339"/>
              <a:gd name="connsiteY0" fmla="*/ 109539 h 1026255"/>
              <a:gd name="connsiteX1" fmla="*/ 1633466 w 2342339"/>
              <a:gd name="connsiteY1" fmla="*/ 0 h 1026255"/>
              <a:gd name="connsiteX2" fmla="*/ 2342339 w 2342339"/>
              <a:gd name="connsiteY2" fmla="*/ 3365 h 1026255"/>
              <a:gd name="connsiteX3" fmla="*/ 2342339 w 2342339"/>
              <a:gd name="connsiteY3" fmla="*/ 1026255 h 1026255"/>
              <a:gd name="connsiteX4" fmla="*/ 0 w 2342339"/>
              <a:gd name="connsiteY4" fmla="*/ 1026255 h 1026255"/>
              <a:gd name="connsiteX5" fmla="*/ 0 w 2342339"/>
              <a:gd name="connsiteY5" fmla="*/ 3365 h 1026255"/>
              <a:gd name="connsiteX6" fmla="*/ 1156728 w 2342339"/>
              <a:gd name="connsiteY6" fmla="*/ 1747 h 1026255"/>
              <a:gd name="connsiteX7" fmla="*/ 1157363 w 2342339"/>
              <a:gd name="connsiteY7" fmla="*/ 107951 h 1026255"/>
              <a:gd name="connsiteX0" fmla="*/ 1635847 w 2342339"/>
              <a:gd name="connsiteY0" fmla="*/ 102395 h 1026255"/>
              <a:gd name="connsiteX1" fmla="*/ 1633466 w 2342339"/>
              <a:gd name="connsiteY1" fmla="*/ 0 h 1026255"/>
              <a:gd name="connsiteX2" fmla="*/ 2342339 w 2342339"/>
              <a:gd name="connsiteY2" fmla="*/ 3365 h 1026255"/>
              <a:gd name="connsiteX3" fmla="*/ 2342339 w 2342339"/>
              <a:gd name="connsiteY3" fmla="*/ 1026255 h 1026255"/>
              <a:gd name="connsiteX4" fmla="*/ 0 w 2342339"/>
              <a:gd name="connsiteY4" fmla="*/ 1026255 h 1026255"/>
              <a:gd name="connsiteX5" fmla="*/ 0 w 2342339"/>
              <a:gd name="connsiteY5" fmla="*/ 3365 h 1026255"/>
              <a:gd name="connsiteX6" fmla="*/ 1156728 w 2342339"/>
              <a:gd name="connsiteY6" fmla="*/ 1747 h 1026255"/>
              <a:gd name="connsiteX7" fmla="*/ 1157363 w 2342339"/>
              <a:gd name="connsiteY7" fmla="*/ 107951 h 1026255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84665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4665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2013 w 2342339"/>
              <a:gd name="connsiteY7" fmla="*/ 94298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7317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76709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94298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101442 h 102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2339" h="1024508">
                <a:moveTo>
                  <a:pt x="1635847" y="100648"/>
                </a:moveTo>
                <a:cubicBezTo>
                  <a:pt x="1635053" y="40322"/>
                  <a:pt x="1634260" y="60960"/>
                  <a:pt x="1633466" y="634"/>
                </a:cubicBezTo>
                <a:lnTo>
                  <a:pt x="2342339" y="1618"/>
                </a:lnTo>
                <a:lnTo>
                  <a:pt x="2342339" y="1024508"/>
                </a:lnTo>
                <a:lnTo>
                  <a:pt x="0" y="1024508"/>
                </a:lnTo>
                <a:lnTo>
                  <a:pt x="0" y="1618"/>
                </a:lnTo>
                <a:lnTo>
                  <a:pt x="1278726" y="0"/>
                </a:lnTo>
                <a:cubicBezTo>
                  <a:pt x="1283104" y="100377"/>
                  <a:pt x="1277073" y="100648"/>
                  <a:pt x="1276709" y="101442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Project / Task Management</a:t>
            </a:r>
          </a:p>
        </p:txBody>
      </p:sp>
      <p:pic>
        <p:nvPicPr>
          <p:cNvPr id="21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031693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142067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252441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362815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473189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583563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96" y="5693936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4" cstate="print"/>
          <a:srcRect l="23756" t="6901" r="22635" b="34155"/>
          <a:stretch>
            <a:fillRect/>
          </a:stretch>
        </p:blipFill>
        <p:spPr bwMode="auto">
          <a:xfrm>
            <a:off x="1817331" y="4263402"/>
            <a:ext cx="276489" cy="304682"/>
          </a:xfrm>
          <a:prstGeom prst="rect">
            <a:avLst/>
          </a:prstGeom>
          <a:noFill/>
        </p:spPr>
      </p:pic>
      <p:pic>
        <p:nvPicPr>
          <p:cNvPr id="29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4" cstate="print"/>
          <a:srcRect l="23756" t="6901" r="22635" b="34155"/>
          <a:stretch>
            <a:fillRect/>
          </a:stretch>
        </p:blipFill>
        <p:spPr bwMode="auto">
          <a:xfrm>
            <a:off x="1949305" y="4415684"/>
            <a:ext cx="276489" cy="304682"/>
          </a:xfrm>
          <a:prstGeom prst="rect">
            <a:avLst/>
          </a:prstGeom>
          <a:noFill/>
        </p:spPr>
      </p:pic>
      <p:pic>
        <p:nvPicPr>
          <p:cNvPr id="30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4" cstate="print"/>
          <a:srcRect l="23756" t="6901" r="22635" b="34155"/>
          <a:stretch>
            <a:fillRect/>
          </a:stretch>
        </p:blipFill>
        <p:spPr bwMode="auto">
          <a:xfrm>
            <a:off x="1664932" y="4415684"/>
            <a:ext cx="276489" cy="304682"/>
          </a:xfrm>
          <a:prstGeom prst="rect">
            <a:avLst/>
          </a:prstGeom>
          <a:noFill/>
        </p:spPr>
      </p:pic>
      <p:pic>
        <p:nvPicPr>
          <p:cNvPr id="31" name="Picture 2" descr="D:\Project Data\MJ's Data\Assets\Pics And Logos\User.png"/>
          <p:cNvPicPr>
            <a:picLocks noChangeAspect="1" noChangeArrowheads="1"/>
          </p:cNvPicPr>
          <p:nvPr/>
        </p:nvPicPr>
        <p:blipFill>
          <a:blip r:embed="rId4" cstate="print"/>
          <a:srcRect l="23756" t="6901" r="22635" b="34155"/>
          <a:stretch>
            <a:fillRect/>
          </a:stretch>
        </p:blipFill>
        <p:spPr bwMode="auto">
          <a:xfrm>
            <a:off x="1388443" y="4415684"/>
            <a:ext cx="276489" cy="304682"/>
          </a:xfrm>
          <a:prstGeom prst="rect">
            <a:avLst/>
          </a:prstGeom>
          <a:noFill/>
        </p:spPr>
      </p:pic>
      <p:pic>
        <p:nvPicPr>
          <p:cNvPr id="32" name="Picture 4" descr="D:\Users\mudjain\Desktop\crm-buying-proces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2"/>
          <a:stretch/>
        </p:blipFill>
        <p:spPr bwMode="auto">
          <a:xfrm>
            <a:off x="2414532" y="4089962"/>
            <a:ext cx="459043" cy="4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324889" y="3151111"/>
            <a:ext cx="2103120" cy="543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Source Code Repository</a:t>
            </a:r>
          </a:p>
        </p:txBody>
      </p:sp>
      <p:pic>
        <p:nvPicPr>
          <p:cNvPr id="34" name="Picture 4" descr="D:\Users\mudjain\Desktop\download (2)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7157" y="3788534"/>
            <a:ext cx="280852" cy="252412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1324890" y="1760770"/>
            <a:ext cx="937148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Compile</a:t>
            </a:r>
          </a:p>
        </p:txBody>
      </p:sp>
      <p:pic>
        <p:nvPicPr>
          <p:cNvPr id="36" name="Picture 3" descr="D:\Users\mudjain\Desktop\download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3226" y="4134882"/>
            <a:ext cx="330194" cy="330194"/>
          </a:xfrm>
          <a:prstGeom prst="rect">
            <a:avLst/>
          </a:prstGeom>
          <a:noFill/>
        </p:spPr>
      </p:pic>
      <p:pic>
        <p:nvPicPr>
          <p:cNvPr id="37" name="Picture 4" descr="D:\Users\mudjain\Desktop\download (2)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7157" y="3151111"/>
            <a:ext cx="280852" cy="252412"/>
          </a:xfrm>
          <a:prstGeom prst="rect">
            <a:avLst/>
          </a:prstGeom>
          <a:noFill/>
        </p:spPr>
      </p:pic>
      <p:pic>
        <p:nvPicPr>
          <p:cNvPr id="38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74" y="2326127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3683754" y="3077344"/>
            <a:ext cx="2286000" cy="295503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69040" y="1760770"/>
            <a:ext cx="1210842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Packaging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51689" y="1626358"/>
            <a:ext cx="2286000" cy="4406016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85000"/>
            </a:schemeClr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2" name="Picture 2" descr="D:\Users\mudjain\Desktop\images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089" t="5200" r="14089" b="13022"/>
          <a:stretch>
            <a:fillRect/>
          </a:stretch>
        </p:blipFill>
        <p:spPr bwMode="auto">
          <a:xfrm>
            <a:off x="4205203" y="2105786"/>
            <a:ext cx="302713" cy="344674"/>
          </a:xfrm>
          <a:prstGeom prst="rect">
            <a:avLst/>
          </a:prstGeom>
          <a:noFill/>
        </p:spPr>
      </p:pic>
      <p:pic>
        <p:nvPicPr>
          <p:cNvPr id="43" name="Picture 5" descr="D:\Users\mudjain\Desktop\00100020804_tns.pn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69" y="1996895"/>
            <a:ext cx="543409" cy="54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3775194" y="3151111"/>
            <a:ext cx="2104689" cy="7636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Environment Provisioning</a:t>
            </a:r>
          </a:p>
        </p:txBody>
      </p:sp>
      <p:pic>
        <p:nvPicPr>
          <p:cNvPr id="45" name="Picture 4" descr="D:\Users\mudjain\Desktop\download (2)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9030" y="3151110"/>
            <a:ext cx="280852" cy="252412"/>
          </a:xfrm>
          <a:prstGeom prst="rect">
            <a:avLst/>
          </a:prstGeom>
          <a:noFill/>
        </p:spPr>
      </p:pic>
      <p:pic>
        <p:nvPicPr>
          <p:cNvPr id="46" name="Picture 5" descr="D:\Users\mudjain\Desktop\bESDM3tb.jpe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6265" y="2038955"/>
            <a:ext cx="457866" cy="457866"/>
          </a:xfrm>
          <a:prstGeom prst="rect">
            <a:avLst/>
          </a:prstGeom>
          <a:noFill/>
        </p:spPr>
      </p:pic>
      <p:sp>
        <p:nvSpPr>
          <p:cNvPr id="47" name="Rectangle 46"/>
          <p:cNvSpPr/>
          <p:nvPr/>
        </p:nvSpPr>
        <p:spPr>
          <a:xfrm>
            <a:off x="3775194" y="4041088"/>
            <a:ext cx="2103120" cy="88102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System of Records – Service Virtualization</a:t>
            </a:r>
          </a:p>
        </p:txBody>
      </p:sp>
      <p:pic>
        <p:nvPicPr>
          <p:cNvPr id="48" name="Picture 5" descr="D:\Users\mudjain\Desktop\bESDM3tb.jpe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9390" y="3333447"/>
            <a:ext cx="457866" cy="457866"/>
          </a:xfrm>
          <a:prstGeom prst="rect">
            <a:avLst/>
          </a:prstGeom>
          <a:noFill/>
        </p:spPr>
      </p:pic>
      <p:pic>
        <p:nvPicPr>
          <p:cNvPr id="49" name="Picture 6" descr="D:\Users\mudjain\Desktop\web-server-icons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56" y="3523549"/>
            <a:ext cx="187351" cy="2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D:\Users\mudjain\Desktop\download.pn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90" y="3403513"/>
            <a:ext cx="145651" cy="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776763" y="5056572"/>
            <a:ext cx="2103120" cy="88102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Acceptance Test</a:t>
            </a:r>
          </a:p>
        </p:txBody>
      </p:sp>
      <p:pic>
        <p:nvPicPr>
          <p:cNvPr id="52" name="Picture 4" descr="D:\Users\mudjain\Desktop\download (2)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7462" y="4041088"/>
            <a:ext cx="280852" cy="252412"/>
          </a:xfrm>
          <a:prstGeom prst="rect">
            <a:avLst/>
          </a:prstGeom>
          <a:noFill/>
        </p:spPr>
      </p:pic>
      <p:pic>
        <p:nvPicPr>
          <p:cNvPr id="53" name="Picture 6" descr="D:\Users\mudjain\Desktop\images (1)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8072" y="4375284"/>
            <a:ext cx="497763" cy="478432"/>
          </a:xfrm>
          <a:prstGeom prst="rect">
            <a:avLst/>
          </a:prstGeom>
          <a:noFill/>
        </p:spPr>
      </p:pic>
      <p:pic>
        <p:nvPicPr>
          <p:cNvPr id="54" name="Picture 8" descr="D:\Users\mudjain\Desktop\search-51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50" y="5244274"/>
            <a:ext cx="552719" cy="55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Same Side Corner Rectangle 54"/>
          <p:cNvSpPr/>
          <p:nvPr/>
        </p:nvSpPr>
        <p:spPr>
          <a:xfrm>
            <a:off x="6151689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Load + </a:t>
            </a:r>
            <a:r>
              <a:rPr lang="en-US" sz="1400" b="1" err="1">
                <a:solidFill>
                  <a:schemeClr val="bg1"/>
                </a:solidFill>
              </a:rPr>
              <a:t>Perf</a:t>
            </a:r>
            <a:r>
              <a:rPr lang="en-US" sz="1400" b="1">
                <a:solidFill>
                  <a:schemeClr val="bg1"/>
                </a:solidFill>
              </a:rPr>
              <a:t> Stage</a:t>
            </a:r>
          </a:p>
        </p:txBody>
      </p:sp>
      <p:sp>
        <p:nvSpPr>
          <p:cNvPr id="56" name="Round Same Side Corner Rectangle 55"/>
          <p:cNvSpPr/>
          <p:nvPr/>
        </p:nvSpPr>
        <p:spPr>
          <a:xfrm>
            <a:off x="8589558" y="4024737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Release Stage</a:t>
            </a:r>
          </a:p>
        </p:txBody>
      </p:sp>
      <p:sp>
        <p:nvSpPr>
          <p:cNvPr id="57" name="Round Same Side Corner Rectangle 56"/>
          <p:cNvSpPr/>
          <p:nvPr/>
        </p:nvSpPr>
        <p:spPr>
          <a:xfrm>
            <a:off x="6151689" y="6040861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Load + </a:t>
            </a:r>
            <a:r>
              <a:rPr lang="en-US" sz="1400" b="1" err="1">
                <a:solidFill>
                  <a:schemeClr val="bg1"/>
                </a:solidFill>
              </a:rPr>
              <a:t>Perf</a:t>
            </a:r>
            <a:r>
              <a:rPr lang="en-US" sz="1400" b="1">
                <a:solidFill>
                  <a:schemeClr val="bg1"/>
                </a:solidFill>
              </a:rPr>
              <a:t> Stage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43129" y="1692384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Deployable Software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219817" y="5344662"/>
            <a:ext cx="543701" cy="457866"/>
            <a:chOff x="6903190" y="2081957"/>
            <a:chExt cx="543701" cy="457866"/>
          </a:xfrm>
        </p:grpSpPr>
        <p:pic>
          <p:nvPicPr>
            <p:cNvPr id="60" name="Picture 5" descr="D:\Users\mudjain\Desktop\bESDM3tb.jpeg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89025" y="2081957"/>
              <a:ext cx="457866" cy="457866"/>
            </a:xfrm>
            <a:prstGeom prst="rect">
              <a:avLst/>
            </a:prstGeom>
            <a:noFill/>
          </p:spPr>
        </p:pic>
        <p:pic>
          <p:nvPicPr>
            <p:cNvPr id="61" name="Picture 6" descr="D:\Users\mudjain\Desktop\web-server-icons.jp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190" y="2272059"/>
              <a:ext cx="187351" cy="24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7" descr="D:\Users\mudjain\Desktop\download.png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024" y="2152022"/>
              <a:ext cx="145651" cy="14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Rectangle 62"/>
          <p:cNvSpPr/>
          <p:nvPr/>
        </p:nvSpPr>
        <p:spPr>
          <a:xfrm>
            <a:off x="6243129" y="2784190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Load Testing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43129" y="3875996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 err="1">
                <a:solidFill>
                  <a:schemeClr val="bg1"/>
                </a:solidFill>
              </a:rPr>
              <a:t>Perf</a:t>
            </a:r>
            <a:r>
              <a:rPr lang="en-US" sz="1100" b="1">
                <a:solidFill>
                  <a:schemeClr val="bg1"/>
                </a:solidFill>
              </a:rPr>
              <a:t> Testing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43129" y="4967803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Ready to release Software</a:t>
            </a:r>
          </a:p>
        </p:txBody>
      </p:sp>
      <p:pic>
        <p:nvPicPr>
          <p:cNvPr id="66" name="Picture 6" descr="D:\Users\mudjain\Desktop\images (1)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3689" y="1876270"/>
            <a:ext cx="497763" cy="478432"/>
          </a:xfrm>
          <a:prstGeom prst="rect">
            <a:avLst/>
          </a:prstGeom>
          <a:noFill/>
        </p:spPr>
      </p:pic>
      <p:pic>
        <p:nvPicPr>
          <p:cNvPr id="67" name="Picture 10" descr="D:\Users\mudjain\Desktop\load.pn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68" y="2757379"/>
            <a:ext cx="537308" cy="40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1" descr="D:\Users\mudjain\Desktop\download (6)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BFAF8"/>
              </a:clrFrom>
              <a:clrTo>
                <a:srgbClr val="FBFA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94" y="4065372"/>
            <a:ext cx="546687" cy="4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98" y="4250344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99" y="3238152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D:\Users\mudjain\Desktop\images (3)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70" y="5457803"/>
            <a:ext cx="326790" cy="2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7673115" y="4867295"/>
            <a:ext cx="906973" cy="604172"/>
            <a:chOff x="7806927" y="3991930"/>
            <a:chExt cx="906973" cy="604172"/>
          </a:xfrm>
        </p:grpSpPr>
        <p:pic>
          <p:nvPicPr>
            <p:cNvPr id="73" name="Picture 12" descr="D:\Project Data\MJ's Data\Assets\Pics And Logos\thumbs-up-and-down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0" t="9642" r="48968" b="32255"/>
            <a:stretch/>
          </p:blipFill>
          <p:spPr bwMode="auto">
            <a:xfrm>
              <a:off x="8033272" y="3991930"/>
              <a:ext cx="444294" cy="42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7806927" y="4334492"/>
              <a:ext cx="906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err="1">
                  <a:solidFill>
                    <a:schemeClr val="bg1"/>
                  </a:solidFill>
                </a:rPr>
                <a:t>SignOff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</p:grpSp>
      <p:pic>
        <p:nvPicPr>
          <p:cNvPr id="75" name="Picture 10" descr="D:\Users\mudjain\Desktop\download (1)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03780" y="3214095"/>
            <a:ext cx="452992" cy="506411"/>
          </a:xfrm>
          <a:prstGeom prst="rect">
            <a:avLst/>
          </a:prstGeom>
          <a:noFill/>
        </p:spPr>
      </p:pic>
      <p:pic>
        <p:nvPicPr>
          <p:cNvPr id="76" name="Picture 10" descr="D:\Users\mudjain\Desktop\download (1)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13860" y="3050372"/>
            <a:ext cx="452992" cy="506411"/>
          </a:xfrm>
          <a:prstGeom prst="rect">
            <a:avLst/>
          </a:prstGeom>
          <a:noFill/>
        </p:spPr>
      </p:pic>
      <p:pic>
        <p:nvPicPr>
          <p:cNvPr id="77" name="Picture 4" descr="D:\Users\mudjain\Desktop\download (2)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59137" y="1770928"/>
            <a:ext cx="538345" cy="483830"/>
          </a:xfrm>
          <a:prstGeom prst="rect">
            <a:avLst/>
          </a:prstGeom>
          <a:noFill/>
        </p:spPr>
      </p:pic>
      <p:sp>
        <p:nvSpPr>
          <p:cNvPr id="78" name="Round Same Side Corner Rectangle 77"/>
          <p:cNvSpPr/>
          <p:nvPr/>
        </p:nvSpPr>
        <p:spPr>
          <a:xfrm>
            <a:off x="8589558" y="4024737"/>
            <a:ext cx="2286000" cy="272630"/>
          </a:xfrm>
          <a:prstGeom prst="round2SameRect">
            <a:avLst>
              <a:gd name="adj1" fmla="val 0"/>
              <a:gd name="adj2" fmla="val 59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Release Stage</a:t>
            </a:r>
          </a:p>
        </p:txBody>
      </p:sp>
      <p:pic>
        <p:nvPicPr>
          <p:cNvPr id="79" name="Picture 6" descr="D:\Users\mudjain\Desktop\images (1)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56380" y="2207938"/>
            <a:ext cx="497763" cy="478432"/>
          </a:xfrm>
          <a:prstGeom prst="rect">
            <a:avLst/>
          </a:prstGeom>
          <a:noFill/>
        </p:spPr>
      </p:pic>
      <p:pic>
        <p:nvPicPr>
          <p:cNvPr id="80" name="Picture 6" descr="D:\Users\mudjain\Desktop\Ubuntu_Update_manager_icon_v2_by_myc1034-300x300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366466" y="3151111"/>
            <a:ext cx="542472" cy="542472"/>
          </a:xfrm>
          <a:prstGeom prst="rect">
            <a:avLst/>
          </a:prstGeom>
          <a:noFill/>
        </p:spPr>
      </p:pic>
      <p:pic>
        <p:nvPicPr>
          <p:cNvPr id="81" name="Picture 2" descr="D:\Users\mudjain\Desktop\tumblr_static_9fszt6kfc5s8g0o8cockwc4cg.png"/>
          <p:cNvPicPr>
            <a:picLocks noChangeAspect="1" noChangeArrowheads="1"/>
          </p:cNvPicPr>
          <p:nvPr/>
        </p:nvPicPr>
        <p:blipFill rotWithShape="1">
          <a:blip r:embed="rId2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t="9671" r="8769" b="8586"/>
          <a:stretch/>
        </p:blipFill>
        <p:spPr bwMode="auto">
          <a:xfrm>
            <a:off x="1502002" y="2051119"/>
            <a:ext cx="481220" cy="48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Users\mudjain\Desktop\icon-tdd-6fb850c43f6adf78e7c6c1ab058035c5.png"/>
          <p:cNvPicPr>
            <a:picLocks noChangeAspect="1" noChangeArrowheads="1"/>
          </p:cNvPicPr>
          <p:nvPr/>
        </p:nvPicPr>
        <p:blipFill>
          <a:blip r:embed="rId2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26" y="2019906"/>
            <a:ext cx="510873" cy="51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D:\Users\mudjain\Desktop\search-512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55" y="2037425"/>
            <a:ext cx="346263" cy="3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8589558" y="4811424"/>
            <a:ext cx="2286000" cy="1502067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  <a:alpha val="10000"/>
            </a:scheme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Round Same Side Corner Rectangle 84"/>
          <p:cNvSpPr/>
          <p:nvPr/>
        </p:nvSpPr>
        <p:spPr>
          <a:xfrm>
            <a:off x="8589558" y="4537209"/>
            <a:ext cx="2286000" cy="272630"/>
          </a:xfrm>
          <a:prstGeom prst="round2SameRect">
            <a:avLst>
              <a:gd name="adj1" fmla="val 48912"/>
              <a:gd name="adj2" fmla="val 0"/>
            </a:avLst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Client / Prod. Owner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9661759" y="5273165"/>
            <a:ext cx="906973" cy="604172"/>
            <a:chOff x="7806927" y="3991930"/>
            <a:chExt cx="906973" cy="604172"/>
          </a:xfrm>
        </p:grpSpPr>
        <p:pic>
          <p:nvPicPr>
            <p:cNvPr id="87" name="Picture 12" descr="D:\Project Data\MJ's Data\Assets\Pics And Logos\thumbs-up-and-down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0" t="9642" r="48968" b="32255"/>
            <a:stretch/>
          </p:blipFill>
          <p:spPr bwMode="auto">
            <a:xfrm>
              <a:off x="8033272" y="3991930"/>
              <a:ext cx="444294" cy="42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7806927" y="4334492"/>
              <a:ext cx="906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err="1">
                  <a:solidFill>
                    <a:schemeClr val="bg1"/>
                  </a:solidFill>
                </a:rPr>
                <a:t>SignOff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</p:grpSp>
      <p:pic>
        <p:nvPicPr>
          <p:cNvPr id="89" name="Picture 2" descr="D:\Project Data\MJ's Data\Assets\Pics And Logos\Human\Picture1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683" y="5128374"/>
            <a:ext cx="1053252" cy="10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/>
          <p:cNvGrpSpPr/>
          <p:nvPr/>
        </p:nvGrpSpPr>
        <p:grpSpPr>
          <a:xfrm>
            <a:off x="7673115" y="801367"/>
            <a:ext cx="906973" cy="604172"/>
            <a:chOff x="7806927" y="3991930"/>
            <a:chExt cx="906973" cy="604172"/>
          </a:xfrm>
        </p:grpSpPr>
        <p:pic>
          <p:nvPicPr>
            <p:cNvPr id="91" name="Picture 12" descr="D:\Project Data\MJ's Data\Assets\Pics And Logos\thumbs-up-and-down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0" t="9642" r="48968" b="32255"/>
            <a:stretch/>
          </p:blipFill>
          <p:spPr bwMode="auto">
            <a:xfrm>
              <a:off x="8033272" y="3991930"/>
              <a:ext cx="444294" cy="42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/>
            <p:cNvSpPr txBox="1"/>
            <p:nvPr/>
          </p:nvSpPr>
          <p:spPr>
            <a:xfrm>
              <a:off x="7806927" y="4334492"/>
              <a:ext cx="906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err="1">
                  <a:solidFill>
                    <a:schemeClr val="bg1"/>
                  </a:solidFill>
                </a:rPr>
                <a:t>SignOff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</p:grpSp>
      <p:pic>
        <p:nvPicPr>
          <p:cNvPr id="93" name="Picture 10" descr="D:\Users\mudjain\Desktop\download (1).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13860" y="3366495"/>
            <a:ext cx="452992" cy="506411"/>
          </a:xfrm>
          <a:prstGeom prst="rect">
            <a:avLst/>
          </a:prstGeom>
          <a:noFill/>
        </p:spPr>
      </p:pic>
      <p:sp>
        <p:nvSpPr>
          <p:cNvPr id="116" name="Rectangle 115"/>
          <p:cNvSpPr/>
          <p:nvPr/>
        </p:nvSpPr>
        <p:spPr>
          <a:xfrm>
            <a:off x="3473900" y="1759092"/>
            <a:ext cx="1119818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Static Analysis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354016" y="1759092"/>
            <a:ext cx="1011581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Unit </a:t>
            </a:r>
            <a:r>
              <a:rPr lang="en-US" sz="1100" b="1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322393" y="3786856"/>
            <a:ext cx="2103120" cy="10228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Development &amp; Configuration</a:t>
            </a:r>
          </a:p>
        </p:txBody>
      </p:sp>
      <p:sp>
        <p:nvSpPr>
          <p:cNvPr id="119" name="Rectangle 27"/>
          <p:cNvSpPr/>
          <p:nvPr/>
        </p:nvSpPr>
        <p:spPr>
          <a:xfrm>
            <a:off x="1322393" y="4912034"/>
            <a:ext cx="2103120" cy="1024508"/>
          </a:xfrm>
          <a:custGeom>
            <a:avLst/>
            <a:gdLst>
              <a:gd name="connsiteX0" fmla="*/ 0 w 2342339"/>
              <a:gd name="connsiteY0" fmla="*/ 0 h 1022890"/>
              <a:gd name="connsiteX1" fmla="*/ 2342339 w 2342339"/>
              <a:gd name="connsiteY1" fmla="*/ 0 h 1022890"/>
              <a:gd name="connsiteX2" fmla="*/ 2342339 w 2342339"/>
              <a:gd name="connsiteY2" fmla="*/ 1022890 h 1022890"/>
              <a:gd name="connsiteX3" fmla="*/ 0 w 2342339"/>
              <a:gd name="connsiteY3" fmla="*/ 1022890 h 1022890"/>
              <a:gd name="connsiteX4" fmla="*/ 0 w 2342339"/>
              <a:gd name="connsiteY4" fmla="*/ 0 h 1022890"/>
              <a:gd name="connsiteX0" fmla="*/ 0 w 2342339"/>
              <a:gd name="connsiteY0" fmla="*/ 4158 h 1027048"/>
              <a:gd name="connsiteX1" fmla="*/ 1249438 w 2342339"/>
              <a:gd name="connsiteY1" fmla="*/ 0 h 1027048"/>
              <a:gd name="connsiteX2" fmla="*/ 2342339 w 2342339"/>
              <a:gd name="connsiteY2" fmla="*/ 4158 h 1027048"/>
              <a:gd name="connsiteX3" fmla="*/ 2342339 w 2342339"/>
              <a:gd name="connsiteY3" fmla="*/ 1027048 h 1027048"/>
              <a:gd name="connsiteX4" fmla="*/ 0 w 2342339"/>
              <a:gd name="connsiteY4" fmla="*/ 1027048 h 1027048"/>
              <a:gd name="connsiteX5" fmla="*/ 0 w 2342339"/>
              <a:gd name="connsiteY5" fmla="*/ 4158 h 1027048"/>
              <a:gd name="connsiteX0" fmla="*/ 0 w 2342339"/>
              <a:gd name="connsiteY0" fmla="*/ 4158 h 1027048"/>
              <a:gd name="connsiteX1" fmla="*/ 773188 w 2342339"/>
              <a:gd name="connsiteY1" fmla="*/ 6350 h 1027048"/>
              <a:gd name="connsiteX2" fmla="*/ 1249438 w 2342339"/>
              <a:gd name="connsiteY2" fmla="*/ 0 h 1027048"/>
              <a:gd name="connsiteX3" fmla="*/ 2342339 w 2342339"/>
              <a:gd name="connsiteY3" fmla="*/ 4158 h 1027048"/>
              <a:gd name="connsiteX4" fmla="*/ 2342339 w 2342339"/>
              <a:gd name="connsiteY4" fmla="*/ 1027048 h 1027048"/>
              <a:gd name="connsiteX5" fmla="*/ 0 w 2342339"/>
              <a:gd name="connsiteY5" fmla="*/ 1027048 h 1027048"/>
              <a:gd name="connsiteX6" fmla="*/ 0 w 2342339"/>
              <a:gd name="connsiteY6" fmla="*/ 4158 h 1027048"/>
              <a:gd name="connsiteX0" fmla="*/ 1249438 w 2342339"/>
              <a:gd name="connsiteY0" fmla="*/ 0 h 1027048"/>
              <a:gd name="connsiteX1" fmla="*/ 2342339 w 2342339"/>
              <a:gd name="connsiteY1" fmla="*/ 4158 h 1027048"/>
              <a:gd name="connsiteX2" fmla="*/ 2342339 w 2342339"/>
              <a:gd name="connsiteY2" fmla="*/ 1027048 h 1027048"/>
              <a:gd name="connsiteX3" fmla="*/ 0 w 2342339"/>
              <a:gd name="connsiteY3" fmla="*/ 1027048 h 1027048"/>
              <a:gd name="connsiteX4" fmla="*/ 0 w 2342339"/>
              <a:gd name="connsiteY4" fmla="*/ 4158 h 1027048"/>
              <a:gd name="connsiteX5" fmla="*/ 864628 w 2342339"/>
              <a:gd name="connsiteY5" fmla="*/ 97790 h 1027048"/>
              <a:gd name="connsiteX0" fmla="*/ 1249438 w 2342339"/>
              <a:gd name="connsiteY0" fmla="*/ 0 h 1027048"/>
              <a:gd name="connsiteX1" fmla="*/ 2342339 w 2342339"/>
              <a:gd name="connsiteY1" fmla="*/ 4158 h 1027048"/>
              <a:gd name="connsiteX2" fmla="*/ 2342339 w 2342339"/>
              <a:gd name="connsiteY2" fmla="*/ 1027048 h 1027048"/>
              <a:gd name="connsiteX3" fmla="*/ 0 w 2342339"/>
              <a:gd name="connsiteY3" fmla="*/ 1027048 h 1027048"/>
              <a:gd name="connsiteX4" fmla="*/ 0 w 2342339"/>
              <a:gd name="connsiteY4" fmla="*/ 4158 h 1027048"/>
              <a:gd name="connsiteX5" fmla="*/ 858278 w 2342339"/>
              <a:gd name="connsiteY5" fmla="*/ 2540 h 102704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85827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99162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991628 w 2342339"/>
              <a:gd name="connsiteY5" fmla="*/ 0 h 1024508"/>
              <a:gd name="connsiteX0" fmla="*/ 1376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034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54238 w 2342339"/>
              <a:gd name="connsiteY0" fmla="*/ 3810 h 1024508"/>
              <a:gd name="connsiteX1" fmla="*/ 2342339 w 2342339"/>
              <a:gd name="connsiteY1" fmla="*/ 1618 h 1024508"/>
              <a:gd name="connsiteX2" fmla="*/ 2342339 w 2342339"/>
              <a:gd name="connsiteY2" fmla="*/ 1024508 h 1024508"/>
              <a:gd name="connsiteX3" fmla="*/ 0 w 2342339"/>
              <a:gd name="connsiteY3" fmla="*/ 1024508 h 1024508"/>
              <a:gd name="connsiteX4" fmla="*/ 0 w 2342339"/>
              <a:gd name="connsiteY4" fmla="*/ 1618 h 1024508"/>
              <a:gd name="connsiteX5" fmla="*/ 1156728 w 2342339"/>
              <a:gd name="connsiteY5" fmla="*/ 0 h 1024508"/>
              <a:gd name="connsiteX0" fmla="*/ 1554238 w 2342339"/>
              <a:gd name="connsiteY0" fmla="*/ 3810 h 1024508"/>
              <a:gd name="connsiteX1" fmla="*/ 1535188 w 2342339"/>
              <a:gd name="connsiteY1" fmla="*/ 38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554238 w 2342339"/>
              <a:gd name="connsiteY0" fmla="*/ 3810 h 1024508"/>
              <a:gd name="connsiteX1" fmla="*/ 1446288 w 2342339"/>
              <a:gd name="connsiteY1" fmla="*/ 3213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338338 w 2342339"/>
              <a:gd name="connsiteY0" fmla="*/ 340360 h 1024508"/>
              <a:gd name="connsiteX1" fmla="*/ 1446288 w 2342339"/>
              <a:gd name="connsiteY1" fmla="*/ 32131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338338 w 2342339"/>
              <a:gd name="connsiteY0" fmla="*/ 340360 h 1024508"/>
              <a:gd name="connsiteX1" fmla="*/ 1471688 w 2342339"/>
              <a:gd name="connsiteY1" fmla="*/ 1016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10160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5397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5396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1688 w 2342339"/>
              <a:gd name="connsiteY0" fmla="*/ 276860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4982 w 2342339"/>
              <a:gd name="connsiteY7" fmla="*/ 3810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16894 w 2342339"/>
              <a:gd name="connsiteY7" fmla="*/ 151447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07369 w 2342339"/>
              <a:gd name="connsiteY7" fmla="*/ 256222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07369 w 2342339"/>
              <a:gd name="connsiteY7" fmla="*/ 256222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9744 w 2342339"/>
              <a:gd name="connsiteY7" fmla="*/ 196691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9744 w 2342339"/>
              <a:gd name="connsiteY7" fmla="*/ 177641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7166 h 1024508"/>
              <a:gd name="connsiteX0" fmla="*/ 1474069 w 2342339"/>
              <a:gd name="connsiteY0" fmla="*/ 1839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4785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84785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13347 h 1024508"/>
              <a:gd name="connsiteX0" fmla="*/ 1474069 w 2342339"/>
              <a:gd name="connsiteY0" fmla="*/ 107792 h 1024508"/>
              <a:gd name="connsiteX1" fmla="*/ 1471688 w 2342339"/>
              <a:gd name="connsiteY1" fmla="*/ 3015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474069 w 2342339"/>
              <a:gd name="connsiteY0" fmla="*/ 107792 h 1024508"/>
              <a:gd name="connsiteX1" fmla="*/ 1524730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474069 w 2342339"/>
              <a:gd name="connsiteY0" fmla="*/ 109539 h 1026255"/>
              <a:gd name="connsiteX1" fmla="*/ 1633466 w 2342339"/>
              <a:gd name="connsiteY1" fmla="*/ 0 h 1026255"/>
              <a:gd name="connsiteX2" fmla="*/ 2342339 w 2342339"/>
              <a:gd name="connsiteY2" fmla="*/ 3365 h 1026255"/>
              <a:gd name="connsiteX3" fmla="*/ 2342339 w 2342339"/>
              <a:gd name="connsiteY3" fmla="*/ 1026255 h 1026255"/>
              <a:gd name="connsiteX4" fmla="*/ 0 w 2342339"/>
              <a:gd name="connsiteY4" fmla="*/ 1026255 h 1026255"/>
              <a:gd name="connsiteX5" fmla="*/ 0 w 2342339"/>
              <a:gd name="connsiteY5" fmla="*/ 3365 h 1026255"/>
              <a:gd name="connsiteX6" fmla="*/ 1156728 w 2342339"/>
              <a:gd name="connsiteY6" fmla="*/ 1747 h 1026255"/>
              <a:gd name="connsiteX7" fmla="*/ 1157363 w 2342339"/>
              <a:gd name="connsiteY7" fmla="*/ 107951 h 1026255"/>
              <a:gd name="connsiteX0" fmla="*/ 1635847 w 2342339"/>
              <a:gd name="connsiteY0" fmla="*/ 102395 h 1026255"/>
              <a:gd name="connsiteX1" fmla="*/ 1633466 w 2342339"/>
              <a:gd name="connsiteY1" fmla="*/ 0 h 1026255"/>
              <a:gd name="connsiteX2" fmla="*/ 2342339 w 2342339"/>
              <a:gd name="connsiteY2" fmla="*/ 3365 h 1026255"/>
              <a:gd name="connsiteX3" fmla="*/ 2342339 w 2342339"/>
              <a:gd name="connsiteY3" fmla="*/ 1026255 h 1026255"/>
              <a:gd name="connsiteX4" fmla="*/ 0 w 2342339"/>
              <a:gd name="connsiteY4" fmla="*/ 1026255 h 1026255"/>
              <a:gd name="connsiteX5" fmla="*/ 0 w 2342339"/>
              <a:gd name="connsiteY5" fmla="*/ 3365 h 1026255"/>
              <a:gd name="connsiteX6" fmla="*/ 1156728 w 2342339"/>
              <a:gd name="connsiteY6" fmla="*/ 1747 h 1026255"/>
              <a:gd name="connsiteX7" fmla="*/ 1157363 w 2342339"/>
              <a:gd name="connsiteY7" fmla="*/ 107951 h 1026255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157363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156728 w 2342339"/>
              <a:gd name="connsiteY6" fmla="*/ 0 h 1024508"/>
              <a:gd name="connsiteX7" fmla="*/ 1284665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4665 w 2342339"/>
              <a:gd name="connsiteY7" fmla="*/ 106204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2013 w 2342339"/>
              <a:gd name="connsiteY7" fmla="*/ 94298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87317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86682 w 2342339"/>
              <a:gd name="connsiteY6" fmla="*/ 0 h 1024508"/>
              <a:gd name="connsiteX7" fmla="*/ 1276709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103823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94298 h 1024508"/>
              <a:gd name="connsiteX0" fmla="*/ 1635847 w 2342339"/>
              <a:gd name="connsiteY0" fmla="*/ 100648 h 1024508"/>
              <a:gd name="connsiteX1" fmla="*/ 1633466 w 2342339"/>
              <a:gd name="connsiteY1" fmla="*/ 634 h 1024508"/>
              <a:gd name="connsiteX2" fmla="*/ 2342339 w 2342339"/>
              <a:gd name="connsiteY2" fmla="*/ 1618 h 1024508"/>
              <a:gd name="connsiteX3" fmla="*/ 2342339 w 2342339"/>
              <a:gd name="connsiteY3" fmla="*/ 1024508 h 1024508"/>
              <a:gd name="connsiteX4" fmla="*/ 0 w 2342339"/>
              <a:gd name="connsiteY4" fmla="*/ 1024508 h 1024508"/>
              <a:gd name="connsiteX5" fmla="*/ 0 w 2342339"/>
              <a:gd name="connsiteY5" fmla="*/ 1618 h 1024508"/>
              <a:gd name="connsiteX6" fmla="*/ 1278726 w 2342339"/>
              <a:gd name="connsiteY6" fmla="*/ 0 h 1024508"/>
              <a:gd name="connsiteX7" fmla="*/ 1276709 w 2342339"/>
              <a:gd name="connsiteY7" fmla="*/ 101442 h 102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2339" h="1024508">
                <a:moveTo>
                  <a:pt x="1635847" y="100648"/>
                </a:moveTo>
                <a:cubicBezTo>
                  <a:pt x="1635053" y="40322"/>
                  <a:pt x="1634260" y="60960"/>
                  <a:pt x="1633466" y="634"/>
                </a:cubicBezTo>
                <a:lnTo>
                  <a:pt x="2342339" y="1618"/>
                </a:lnTo>
                <a:lnTo>
                  <a:pt x="2342339" y="1024508"/>
                </a:lnTo>
                <a:lnTo>
                  <a:pt x="0" y="1024508"/>
                </a:lnTo>
                <a:lnTo>
                  <a:pt x="0" y="1618"/>
                </a:lnTo>
                <a:lnTo>
                  <a:pt x="1278726" y="0"/>
                </a:lnTo>
                <a:cubicBezTo>
                  <a:pt x="1283104" y="100377"/>
                  <a:pt x="1277073" y="100648"/>
                  <a:pt x="1276709" y="101442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Project / Task Management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322393" y="3149433"/>
            <a:ext cx="2103120" cy="543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36576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Source Code Repository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322394" y="1759092"/>
            <a:ext cx="937148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666544" y="1759092"/>
            <a:ext cx="1210842" cy="846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18288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Packaging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772698" y="3149433"/>
            <a:ext cx="2104689" cy="7636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Environment Provisioning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772698" y="4039410"/>
            <a:ext cx="2103120" cy="8810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System of Records – Service Virtualization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774267" y="5054894"/>
            <a:ext cx="2103120" cy="8810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>
                <a:solidFill>
                  <a:schemeClr val="bg1"/>
                </a:solidFill>
              </a:rPr>
              <a:t>Acceptance Test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240633" y="1690706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09728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Deployable Software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240633" y="2782512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Load Testing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240633" y="3874318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 err="1">
                <a:solidFill>
                  <a:schemeClr val="tx1"/>
                </a:solidFill>
              </a:rPr>
              <a:t>Perf</a:t>
            </a:r>
            <a:r>
              <a:rPr lang="en-US" sz="1100" b="1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240633" y="4966125"/>
            <a:ext cx="210312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1188720"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Ready to release Software</a:t>
            </a:r>
          </a:p>
        </p:txBody>
      </p:sp>
      <p:pic>
        <p:nvPicPr>
          <p:cNvPr id="94" name="Picture 3" descr="D:\Users\mudjain\Desktop\Pics\download (11).jpg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3253" y="3257617"/>
            <a:ext cx="794331" cy="330971"/>
          </a:xfrm>
          <a:prstGeom prst="rect">
            <a:avLst/>
          </a:prstGeom>
          <a:noFill/>
        </p:spPr>
      </p:pic>
      <p:pic>
        <p:nvPicPr>
          <p:cNvPr id="96" name="Picture 3" descr="D:\Users\jsodani\Desktop\tool logos\230px-Jenkins_logo_with_title_svg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526686" y="2642245"/>
            <a:ext cx="1187224" cy="40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3" descr="D:\Users\mudjain\Desktop\images.png"/>
          <p:cNvPicPr>
            <a:picLocks noChangeAspect="1" noChangeArrowheads="1"/>
          </p:cNvPicPr>
          <p:nvPr/>
        </p:nvPicPr>
        <p:blipFill>
          <a:blip r:embed="rId26" cstate="print"/>
          <a:srcRect t="30929" b="32869"/>
          <a:stretch>
            <a:fillRect/>
          </a:stretch>
        </p:blipFill>
        <p:spPr bwMode="auto">
          <a:xfrm>
            <a:off x="4862652" y="4217053"/>
            <a:ext cx="823618" cy="298167"/>
          </a:xfrm>
          <a:prstGeom prst="rect">
            <a:avLst/>
          </a:prstGeom>
          <a:noFill/>
        </p:spPr>
      </p:pic>
      <p:pic>
        <p:nvPicPr>
          <p:cNvPr id="98" name="Picture 7" descr="D:\Users\jsodani\Desktop\tool logos\sonar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595700" y="2111056"/>
            <a:ext cx="852740" cy="298045"/>
          </a:xfrm>
          <a:prstGeom prst="rect">
            <a:avLst/>
          </a:prstGeom>
          <a:noFill/>
        </p:spPr>
      </p:pic>
      <p:sp>
        <p:nvSpPr>
          <p:cNvPr id="95" name="Rounded Rectangle 94"/>
          <p:cNvSpPr/>
          <p:nvPr/>
        </p:nvSpPr>
        <p:spPr>
          <a:xfrm>
            <a:off x="1435809" y="4369067"/>
            <a:ext cx="1841405" cy="348829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IDE’s – Eclipse, </a:t>
            </a:r>
            <a:r>
              <a:rPr lang="en-US" sz="1400" b="1" err="1">
                <a:solidFill>
                  <a:schemeClr val="tx1"/>
                </a:solidFill>
              </a:rPr>
              <a:t>etc</a:t>
            </a:r>
            <a:endParaRPr lang="en-US" sz="1400" b="1">
              <a:solidFill>
                <a:schemeClr val="tx1"/>
              </a:solidFill>
            </a:endParaRPr>
          </a:p>
        </p:txBody>
      </p:sp>
      <p:pic>
        <p:nvPicPr>
          <p:cNvPr id="100" name="Picture 2" descr="D:\Users\mudjain\Desktop\Pics\download (3)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4795964" y="2146021"/>
            <a:ext cx="1035054" cy="205776"/>
          </a:xfrm>
          <a:prstGeom prst="rect">
            <a:avLst/>
          </a:prstGeom>
          <a:noFill/>
        </p:spPr>
      </p:pic>
      <p:pic>
        <p:nvPicPr>
          <p:cNvPr id="130" name="Picture 1" descr="D:\Users\jsodani\Desktop\tool logos\JUnit.bmp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2758979" y="2374797"/>
            <a:ext cx="528605" cy="243355"/>
          </a:xfrm>
          <a:prstGeom prst="rect">
            <a:avLst/>
          </a:prstGeom>
          <a:noFill/>
        </p:spPr>
      </p:pic>
      <p:pic>
        <p:nvPicPr>
          <p:cNvPr id="131" name="Picture 2" descr="D:\Users\mudjain\Desktop\images (2).jpg"/>
          <p:cNvPicPr>
            <a:picLocks noChangeAspect="1" noChangeArrowheads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059"/>
          <a:stretch>
            <a:fillRect/>
          </a:stretch>
        </p:blipFill>
        <p:spPr bwMode="auto">
          <a:xfrm>
            <a:off x="2306559" y="2260077"/>
            <a:ext cx="490947" cy="414512"/>
          </a:xfrm>
          <a:prstGeom prst="rect">
            <a:avLst/>
          </a:prstGeom>
          <a:noFill/>
        </p:spPr>
      </p:pic>
      <p:pic>
        <p:nvPicPr>
          <p:cNvPr id="132" name="Picture 7" descr="D:\Users\jsodani\Desktop\tool logos\maven.gif"/>
          <p:cNvPicPr>
            <a:picLocks noChangeAspect="1" noChangeArrowheads="1"/>
          </p:cNvPicPr>
          <p:nvPr/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8084" y="2150043"/>
            <a:ext cx="929056" cy="414074"/>
          </a:xfrm>
          <a:prstGeom prst="rect">
            <a:avLst/>
          </a:prstGeom>
          <a:noFill/>
        </p:spPr>
      </p:pic>
      <p:pic>
        <p:nvPicPr>
          <p:cNvPr id="133" name="Picture 2" descr="D:\Users\mudjain\Desktop\images (9).jpg"/>
          <p:cNvPicPr>
            <a:picLocks noChangeAspect="1" noChangeArrowheads="1"/>
          </p:cNvPicPr>
          <p:nvPr/>
        </p:nvPicPr>
        <p:blipFill>
          <a:blip r:embed="rId32" cstate="print"/>
          <a:srcRect l="26880" r="22840"/>
          <a:stretch>
            <a:fillRect/>
          </a:stretch>
        </p:blipFill>
        <p:spPr bwMode="auto">
          <a:xfrm>
            <a:off x="6957898" y="3959237"/>
            <a:ext cx="497638" cy="351290"/>
          </a:xfrm>
          <a:prstGeom prst="rect">
            <a:avLst/>
          </a:prstGeom>
          <a:noFill/>
        </p:spPr>
      </p:pic>
      <p:pic>
        <p:nvPicPr>
          <p:cNvPr id="134" name="Picture 3" descr="D:\Users\mudjain\Desktop\logo.jp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431838" y="4332277"/>
            <a:ext cx="797528" cy="385618"/>
          </a:xfrm>
          <a:prstGeom prst="rect">
            <a:avLst/>
          </a:prstGeom>
          <a:noFill/>
        </p:spPr>
      </p:pic>
      <p:pic>
        <p:nvPicPr>
          <p:cNvPr id="136" name="Picture 3" descr="D:\Users\mudjain\Desktop\download (6).jp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8838184" y="2001468"/>
            <a:ext cx="664857" cy="664857"/>
          </a:xfrm>
          <a:prstGeom prst="rect">
            <a:avLst/>
          </a:prstGeom>
          <a:noFill/>
        </p:spPr>
      </p:pic>
      <p:pic>
        <p:nvPicPr>
          <p:cNvPr id="139" name="Picture 15" descr="D:\Users\mudjain\Desktop\Pics\download (5).jpg"/>
          <p:cNvPicPr>
            <a:picLocks noChangeAspect="1" noChangeArrowheads="1"/>
          </p:cNvPicPr>
          <p:nvPr/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871"/>
          <a:stretch>
            <a:fillRect/>
          </a:stretch>
        </p:blipFill>
        <p:spPr bwMode="auto">
          <a:xfrm>
            <a:off x="4835363" y="3599536"/>
            <a:ext cx="890329" cy="315205"/>
          </a:xfrm>
          <a:prstGeom prst="rect">
            <a:avLst/>
          </a:prstGeom>
          <a:noFill/>
        </p:spPr>
      </p:pic>
      <p:pic>
        <p:nvPicPr>
          <p:cNvPr id="142" name="Picture 2" descr="D:\Users\mudjain\Desktop\images (9).jpg"/>
          <p:cNvPicPr>
            <a:picLocks noChangeAspect="1" noChangeArrowheads="1"/>
          </p:cNvPicPr>
          <p:nvPr/>
        </p:nvPicPr>
        <p:blipFill>
          <a:blip r:embed="rId32" cstate="print"/>
          <a:srcRect l="26880" r="22840"/>
          <a:stretch>
            <a:fillRect/>
          </a:stretch>
        </p:blipFill>
        <p:spPr bwMode="auto">
          <a:xfrm>
            <a:off x="7141705" y="3071812"/>
            <a:ext cx="497638" cy="351290"/>
          </a:xfrm>
          <a:prstGeom prst="rect">
            <a:avLst/>
          </a:prstGeom>
          <a:noFill/>
        </p:spPr>
      </p:pic>
      <p:pic>
        <p:nvPicPr>
          <p:cNvPr id="143" name="Picture 2" descr="D:\Users\mudjain\Desktop\images (2).jpg"/>
          <p:cNvPicPr>
            <a:picLocks noChangeAspect="1" noChangeArrowheads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059"/>
          <a:stretch>
            <a:fillRect/>
          </a:stretch>
        </p:blipFill>
        <p:spPr bwMode="auto">
          <a:xfrm>
            <a:off x="4825681" y="5065566"/>
            <a:ext cx="581487" cy="490956"/>
          </a:xfrm>
          <a:prstGeom prst="rect">
            <a:avLst/>
          </a:prstGeom>
          <a:noFill/>
        </p:spPr>
      </p:pic>
      <p:pic>
        <p:nvPicPr>
          <p:cNvPr id="141314" name="Picture 2" descr="D:\Users\mudjain\Desktop\jira_logo_landing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94" y="5398058"/>
            <a:ext cx="847097" cy="4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http://cdn1.techtalkshub.com/wp-content/uploads/2014/04/logstash-logo-big.png"/>
          <p:cNvPicPr>
            <a:picLocks noChangeAspect="1" noChangeArrowheads="1"/>
          </p:cNvPicPr>
          <p:nvPr/>
        </p:nvPicPr>
        <p:blipFill rotWithShape="1"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905" r="20828" b="22587"/>
          <a:stretch/>
        </p:blipFill>
        <p:spPr bwMode="auto">
          <a:xfrm>
            <a:off x="1230149" y="980161"/>
            <a:ext cx="1463925" cy="497546"/>
          </a:xfrm>
          <a:prstGeom prst="rect">
            <a:avLst/>
          </a:prstGeom>
          <a:noFill/>
        </p:spPr>
      </p:pic>
      <p:pic>
        <p:nvPicPr>
          <p:cNvPr id="146" name="Picture 10" descr="http://www.peakhosting.com/wp-content/uploads/2014/08/splunk-logo.png"/>
          <p:cNvPicPr>
            <a:picLocks noChangeAspect="1" noChangeArrowheads="1"/>
          </p:cNvPicPr>
          <p:nvPr/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132" b="31800"/>
          <a:stretch>
            <a:fillRect/>
          </a:stretch>
        </p:blipFill>
        <p:spPr bwMode="auto">
          <a:xfrm>
            <a:off x="3574236" y="1059825"/>
            <a:ext cx="1367971" cy="338218"/>
          </a:xfrm>
          <a:prstGeom prst="rect">
            <a:avLst/>
          </a:prstGeom>
          <a:noFill/>
        </p:spPr>
      </p:pic>
      <p:pic>
        <p:nvPicPr>
          <p:cNvPr id="144" name="Picture 13" descr="D:\Users\mudjain\Desktop\Pics\maxresdefault.jpg"/>
          <p:cNvPicPr>
            <a:picLocks noChangeAspect="1" noChangeArrowheads="1"/>
          </p:cNvPicPr>
          <p:nvPr/>
        </p:nvPicPr>
        <p:blipFill>
          <a:blip r:embed="rId39" cstate="print"/>
          <a:srcRect l="19376" t="9951" r="21205" b="8145"/>
          <a:stretch>
            <a:fillRect/>
          </a:stretch>
        </p:blipFill>
        <p:spPr bwMode="auto">
          <a:xfrm>
            <a:off x="5280527" y="3231320"/>
            <a:ext cx="405744" cy="314599"/>
          </a:xfrm>
          <a:prstGeom prst="rect">
            <a:avLst/>
          </a:prstGeom>
          <a:noFill/>
        </p:spPr>
      </p:pic>
      <p:pic>
        <p:nvPicPr>
          <p:cNvPr id="147" name="Picture 12" descr="http://cdn-www.xda-developers.com/wp-content/uploads/2014/09/new-relic3.jpg"/>
          <p:cNvPicPr>
            <a:picLocks noChangeAspect="1" noChangeArrowheads="1"/>
          </p:cNvPicPr>
          <p:nvPr/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0055" y="957094"/>
            <a:ext cx="543680" cy="543680"/>
          </a:xfrm>
          <a:prstGeom prst="rect">
            <a:avLst/>
          </a:prstGeom>
          <a:noFill/>
        </p:spPr>
      </p:pic>
      <p:pic>
        <p:nvPicPr>
          <p:cNvPr id="135" name="Picture 2" descr="D:\Users\mudjain\Desktop\download (7).jpg"/>
          <p:cNvPicPr>
            <a:picLocks noChangeAspect="1" noChangeArrowheads="1"/>
          </p:cNvPicPr>
          <p:nvPr/>
        </p:nvPicPr>
        <p:blipFill>
          <a:blip r:embed="rId41" cstate="print"/>
          <a:srcRect l="12092" r="13777"/>
          <a:stretch>
            <a:fillRect/>
          </a:stretch>
        </p:blipFill>
        <p:spPr bwMode="auto">
          <a:xfrm>
            <a:off x="9557683" y="2803562"/>
            <a:ext cx="699300" cy="706584"/>
          </a:xfrm>
          <a:prstGeom prst="rect">
            <a:avLst/>
          </a:prstGeom>
          <a:noFill/>
        </p:spPr>
      </p:pic>
      <p:pic>
        <p:nvPicPr>
          <p:cNvPr id="151554" name="Picture 2" descr="D:\Users\mudjain\Desktop\uftlogoW-220x156.pn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47" y="5510627"/>
            <a:ext cx="587041" cy="4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57" name="Picture 5" descr="D:\Users\mudjain\Desktop\image[13].png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58" y="1999254"/>
            <a:ext cx="1043844" cy="32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D:\Users\mudjain\Desktop\image[13].png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36" y="5556523"/>
            <a:ext cx="1043844" cy="32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B4F33D-C4C4-116F-19F1-9BB8FF1DA3B2}"/>
              </a:ext>
            </a:extLst>
          </p:cNvPr>
          <p:cNvSpPr/>
          <p:nvPr/>
        </p:nvSpPr>
        <p:spPr>
          <a:xfrm>
            <a:off x="6766789" y="244238"/>
            <a:ext cx="4354057" cy="332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Create additional slides with Container Flavor (With AWS/Open Shift)</a:t>
            </a:r>
          </a:p>
        </p:txBody>
      </p:sp>
    </p:spTree>
    <p:extLst>
      <p:ext uri="{BB962C8B-B14F-4D97-AF65-F5344CB8AC3E}">
        <p14:creationId xmlns:p14="http://schemas.microsoft.com/office/powerpoint/2010/main" val="9518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85185E-6 L 0.00016 -0.1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-0.02129 " pathEditMode="relative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1.85185E-6 L -0.00048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2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2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8 -0.13133 L -0.00048 -0.21318 L -0.08999 -0.21318 L -0.08935 -0.29364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4" y="-81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520"/>
                            </p:stCondLst>
                            <p:childTnLst>
                              <p:par>
                                <p:cTn id="7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52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42 -0.29398 L 0.03654 -0.2937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52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520"/>
                            </p:stCondLst>
                            <p:childTnLst>
                              <p:par>
                                <p:cTn id="85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2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2 0.00208 L 0.00032 0.05903 L 0.10801 0.05903 L 0.10609 0.49236 L 0.00801 0.49097 " pathEditMode="relative" rAng="0" ptsTypes="AAA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5" y="2451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4 -0.29375 L 0.13654 -0.29351 " pathEditMode="relative" ptsTypes="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52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-0.00116 C 0.00945 -0.00116 0.01682 0.00648 0.01682 0.01667 C 0.01682 0.02639 0.00945 0.03449 0.00096 0.03449 C -0.00802 0.03449 -0.01491 0.02639 -0.01491 0.01667 C -0.01491 0.00648 -0.00802 -0.00116 0.00096 -0.00116 Z " pathEditMode="relative" rAng="0" ptsTypes="fffff">
                                      <p:cBhvr>
                                        <p:cTn id="10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20"/>
                            </p:stCondLst>
                            <p:childTnLst>
                              <p:par>
                                <p:cTn id="10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352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2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 4.07407E-6 L 0.08862 -0.00232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6020"/>
                            </p:stCondLst>
                            <p:childTnLst>
                              <p:par>
                                <p:cTn id="119" presetID="8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16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2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-0.0007 L -0.04135 0.18981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5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9020"/>
                            </p:stCondLst>
                            <p:childTnLst>
                              <p:par>
                                <p:cTn id="148" presetID="16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9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278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278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3280"/>
                            </p:stCondLst>
                            <p:childTnLst>
                              <p:par>
                                <p:cTn id="1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0.15 " pathEditMode="relative" ptsTypes="AA">
                                      <p:cBhvr>
                                        <p:cTn id="17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0.15 " pathEditMode="relative" ptsTypes="AA">
                                      <p:cBhvr>
                                        <p:cTn id="1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6 0.15 " pathEditMode="relative" ptsTypes="AA">
                                      <p:cBhvr>
                                        <p:cTn id="1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280"/>
                            </p:stCondLst>
                            <p:childTnLst>
                              <p:par>
                                <p:cTn id="17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628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678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9 -0.00324 L -0.00353 0.15231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8780"/>
                            </p:stCondLst>
                            <p:childTnLst>
                              <p:par>
                                <p:cTn id="2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1.85185E-6 C 0.0125 -1.85185E-6 0.02308 0.01181 0.02308 0.02685 C 0.02308 0.04167 0.0125 0.05371 1.02564E-6 0.05371 C -0.01298 0.05371 -0.02308 0.04167 -0.02308 0.02685 C -0.02308 0.01181 -0.01298 -1.85185E-6 1.02564E-6 -1.85185E-6 Z " pathEditMode="relative" rAng="0" ptsTypes="fffff">
                                      <p:cBhvr>
                                        <p:cTn id="2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0780"/>
                            </p:stCondLst>
                            <p:childTnLst>
                              <p:par>
                                <p:cTn id="2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1280"/>
                            </p:stCondLst>
                            <p:childTnLst>
                              <p:par>
                                <p:cTn id="2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 0.00023 L -0.05849 0.00023 L -0.05849 0.03495 L -0.12372 0.03495 " pathEditMode="relative" rAng="0" ptsTypes="AAAA">
                                      <p:cBhvr>
                                        <p:cTn id="22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0" y="1736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5462E-6 1.12858E-6 L 0.05368 1.12858E-6 L 0.05368 -0.57863 L 0.18315 -0.57678 L 0.18315 -0.50902 " pathEditMode="relative" ptsTypes="AAAAA">
                                      <p:cBhvr>
                                        <p:cTn id="2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328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280"/>
                            </p:stCondLst>
                            <p:childTnLst>
                              <p:par>
                                <p:cTn id="2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9 -0.00324 L -0.00353 0.15231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7280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2197E-7 -6.47549E-6 L 0.00128 0.06752 " pathEditMode="relative" ptsTypes="AA">
                                      <p:cBhvr>
                                        <p:cTn id="25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9280"/>
                            </p:stCondLst>
                            <p:childTnLst>
                              <p:par>
                                <p:cTn id="2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8 3.76503E-6 L -0.05928 -0.00185 L -0.06201 0.38575 L -0.36789 0.38575 L -0.36789 0.33603 " pathEditMode="relative" rAng="0" ptsTypes="AAAAA">
                                      <p:cBhvr>
                                        <p:cTn id="2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0" y="19195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.1524 L -0.00336 0.32932 " pathEditMode="relative" ptsTypes="AA">
                                      <p:cBhvr>
                                        <p:cTn id="26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1280"/>
                            </p:stCondLst>
                            <p:childTnLst>
                              <p:par>
                                <p:cTn id="2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2437E-6 -3.52451E-6 L 0.11985 0.00023 " pathEditMode="relative" ptsTypes="AA">
                                      <p:cBhvr>
                                        <p:cTn id="26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3280"/>
                            </p:stCondLst>
                            <p:childTnLst>
                              <p:par>
                                <p:cTn id="2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3.53377E-6 L -0.04823 -0.00185 L -0.05095 0.23682 L -0.35812 0.23682 L -0.35812 0.16305 " pathEditMode="relative" rAng="0" ptsTypes="AAAAA">
                                      <p:cBhvr>
                                        <p:cTn id="27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4" y="11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5280"/>
                            </p:stCondLst>
                            <p:childTnLst>
                              <p:par>
                                <p:cTn id="2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7 0.32933 L -0.00321 0.47641 " pathEditMode="relative" ptsTypes="AA">
                                      <p:cBhvr>
                                        <p:cTn id="2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7280"/>
                            </p:stCondLst>
                            <p:childTnLst>
                              <p:par>
                                <p:cTn id="2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80"/>
                            </p:stCondLst>
                            <p:childTnLst>
                              <p:par>
                                <p:cTn id="2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211E-6 4.90287E-7 L -0.10046 0.00208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1" y="93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38439E-6 -8.03885E-6 L 0.00016 -0.59436 " pathEditMode="relative" ptsTypes="AA">
                                      <p:cBhvr>
                                        <p:cTn id="29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60780"/>
                            </p:stCondLst>
                            <p:childTnLst>
                              <p:par>
                                <p:cTn id="2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1780"/>
                            </p:stCondLst>
                            <p:childTnLst>
                              <p:par>
                                <p:cTn id="3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59436 L 0.0415 -0.59436 L 0.04295 0.06175 L 0.10079 0.06175 " pathEditMode="relative" ptsTypes="AAAA">
                                      <p:cBhvr>
                                        <p:cTn id="30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63780"/>
                            </p:stCondLst>
                            <p:childTnLst>
                              <p:par>
                                <p:cTn id="3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10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1" dur="50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64780"/>
                            </p:stCondLst>
                            <p:childTnLst>
                              <p:par>
                                <p:cTn id="3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1 0.4764 L -0.00321 0.53399 L 0.11809 0.53399 L 0.11809 -0.07239 L 0.23922 -0.07239 L 0.23922 0.05087 " pathEditMode="relative" ptsTypes="AAAAAA">
                                      <p:cBhvr>
                                        <p:cTn id="3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66780"/>
                            </p:stCondLst>
                            <p:childTnLst>
                              <p:par>
                                <p:cTn id="3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6780"/>
                            </p:stCondLst>
                            <p:childTnLst>
                              <p:par>
                                <p:cTn id="32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67280"/>
                            </p:stCondLst>
                            <p:childTnLst>
                              <p:par>
                                <p:cTn id="3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3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4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69780"/>
                            </p:stCondLst>
                            <p:childTnLst>
                              <p:par>
                                <p:cTn id="3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-1.48148E-6 L -0.0008 -0.33264 " pathEditMode="relative" rAng="0" ptsTypes="AA">
                                      <p:cBhvr>
                                        <p:cTn id="36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6644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047E-7 -4.53284E-7 L -0.04198 -0.00185 L -0.04198 0.37812 L -0.73145 0.37812 L -0.73145 0.30319 " pathEditMode="relative" rAng="0" ptsTypes="AAAAA">
                                      <p:cBhvr>
                                        <p:cTn id="3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81" y="18802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017E-6 2.39593E-6 L 0.00016 0.34852 " pathEditMode="relative" ptsTypes="AA">
                                      <p:cBhvr>
                                        <p:cTn id="37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71780"/>
                            </p:stCondLst>
                            <p:childTnLst>
                              <p:par>
                                <p:cTn id="3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12" grpId="0" animBg="1"/>
      <p:bldP spid="12" grpId="1" animBg="1"/>
      <p:bldP spid="57" grpId="0" animBg="1"/>
      <p:bldP spid="57" grpId="1" animBg="1"/>
      <p:bldP spid="78" grpId="0" animBg="1"/>
      <p:bldP spid="78" grpId="1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9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1_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Capgemini Template.potx" id="{CBFF93A5-2DF8-4330-839D-D3D65D7386C8}" vid="{B804656F-51A1-4CCF-9635-ED739E54375F}"/>
    </a:ext>
  </a:extLst>
</a:theme>
</file>

<file path=ppt/theme/theme2.xml><?xml version="1.0" encoding="utf-8"?>
<a:theme xmlns:a="http://schemas.openxmlformats.org/drawingml/2006/main" name="3_Capgemini Master 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E5C14D1-8B45-49A3-A215-73CCEA440B88}" vid="{0F19A17E-C99C-42BD-9324-D38339B245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31A23322F9FD479DF9D54484D53507" ma:contentTypeVersion="13" ma:contentTypeDescription="Create a new document." ma:contentTypeScope="" ma:versionID="dc4e156d98b4264e3e3414a2b2a081fc">
  <xsd:schema xmlns:xsd="http://www.w3.org/2001/XMLSchema" xmlns:xs="http://www.w3.org/2001/XMLSchema" xmlns:p="http://schemas.microsoft.com/office/2006/metadata/properties" xmlns:ns2="fca9082f-bf6b-4581-9e7d-491c835a7a7b" xmlns:ns3="d87330f7-2964-4b02-8779-8a5b930c628f" targetNamespace="http://schemas.microsoft.com/office/2006/metadata/properties" ma:root="true" ma:fieldsID="a11f16cede9c960cf4a935e7fca3d95a" ns2:_="" ns3:_="">
    <xsd:import namespace="fca9082f-bf6b-4581-9e7d-491c835a7a7b"/>
    <xsd:import namespace="d87330f7-2964-4b02-8779-8a5b930c6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9082f-bf6b-4581-9e7d-491c835a7a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330f7-2964-4b02-8779-8a5b930c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a9082f-bf6b-4581-9e7d-491c835a7a7b">
      <Terms xmlns="http://schemas.microsoft.com/office/infopath/2007/PartnerControls"/>
    </lcf76f155ced4ddcb4097134ff3c332f>
    <SharedWithUsers xmlns="d87330f7-2964-4b02-8779-8a5b930c628f">
      <UserInfo>
        <DisplayName>Puri, Baibhav</DisplayName>
        <AccountId>57</AccountId>
        <AccountType/>
      </UserInfo>
      <UserInfo>
        <DisplayName>Yasar, Ismail</DisplayName>
        <AccountId>58</AccountId>
        <AccountType/>
      </UserInfo>
      <UserInfo>
        <DisplayName>Telang, Bhagyashree</DisplayName>
        <AccountId>59</AccountId>
        <AccountType/>
      </UserInfo>
      <UserInfo>
        <DisplayName>Savarimuthu, Johnson</DisplayName>
        <AccountId>60</AccountId>
        <AccountType/>
      </UserInfo>
      <UserInfo>
        <DisplayName>REPALLI, ACHYUTH</DisplayName>
        <AccountId>61</AccountId>
        <AccountType/>
      </UserInfo>
      <UserInfo>
        <DisplayName>Masanal, Ravikanth</DisplayName>
        <AccountId>62</AccountId>
        <AccountType/>
      </UserInfo>
      <UserInfo>
        <DisplayName>Yedlapalli, Ravi Krishna</DisplayName>
        <AccountId>63</AccountId>
        <AccountType/>
      </UserInfo>
      <UserInfo>
        <DisplayName>Patil, Suhas</DisplayName>
        <AccountId>17</AccountId>
        <AccountType/>
      </UserInfo>
      <UserInfo>
        <DisplayName>Vemulapati, Rohini</DisplayName>
        <AccountId>38</AccountId>
        <AccountType/>
      </UserInfo>
      <UserInfo>
        <DisplayName>Karuppuswamy, Mahesh</DisplayName>
        <AccountId>23</AccountId>
        <AccountType/>
      </UserInfo>
      <UserInfo>
        <DisplayName>Nanjan, Sudhakar</DisplayName>
        <AccountId>21</AccountId>
        <AccountType/>
      </UserInfo>
      <UserInfo>
        <DisplayName>Bagewadi, PRASHANT BAGEWADI</DisplayName>
        <AccountId>19</AccountId>
        <AccountType/>
      </UserInfo>
      <UserInfo>
        <DisplayName>SOPALLI, VENKATA SURESH BABU</DisplayName>
        <AccountId>39</AccountId>
        <AccountType/>
      </UserInfo>
      <UserInfo>
        <DisplayName>Somani, Abhishek</DisplayName>
        <AccountId>40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5195583-3FC0-4CF1-A649-8DCC305F05AD}">
  <ds:schemaRefs>
    <ds:schemaRef ds:uri="d87330f7-2964-4b02-8779-8a5b930c628f"/>
    <ds:schemaRef ds:uri="fca9082f-bf6b-4581-9e7d-491c835a7a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3234F1-78B2-4905-87E6-ACE02E5B43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5C8870-277E-4D06-B21A-0B881FDFF0E2}">
  <ds:schemaRefs>
    <ds:schemaRef ds:uri="d87330f7-2964-4b02-8779-8a5b930c628f"/>
    <ds:schemaRef ds:uri="fca9082f-bf6b-4581-9e7d-491c835a7a7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Ubuntu</vt:lpstr>
      <vt:lpstr>Ubuntu Light</vt:lpstr>
      <vt:lpstr>Ubuntu Medium</vt:lpstr>
      <vt:lpstr>Wingdings</vt:lpstr>
      <vt:lpstr>1_Capgemini2021</vt:lpstr>
      <vt:lpstr>3_Capgemini Master 2021</vt:lpstr>
      <vt:lpstr>think-cell Slide</vt:lpstr>
      <vt:lpstr>DevOps Automation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Ganjoo, Vandana</dc:creator>
  <cp:lastModifiedBy>Patil, Suhas</cp:lastModifiedBy>
  <cp:revision>3</cp:revision>
  <dcterms:created xsi:type="dcterms:W3CDTF">2023-08-07T14:22:04Z</dcterms:created>
  <dcterms:modified xsi:type="dcterms:W3CDTF">2024-05-14T14:14:57Z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0x0101009531A23322F9FD479DF9D54484D53507</vt:lpwstr>
  </property>
  <property fmtid="{D5CDD505-2E9C-101B-9397-08002B2CF9AE}" pid="3" name="Order">
    <vt:r8>16800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