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0EB"/>
    <a:srgbClr val="59C7DC"/>
    <a:srgbClr val="000000"/>
    <a:srgbClr val="003300"/>
    <a:srgbClr val="E3FEC2"/>
    <a:srgbClr val="9DFB2B"/>
    <a:srgbClr val="CBEC7A"/>
    <a:srgbClr val="E2E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7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80"/>
    </p:cViewPr>
  </p:sorterViewPr>
  <p:notesViewPr>
    <p:cSldViewPr snapToGrid="0">
      <p:cViewPr varScale="1">
        <p:scale>
          <a:sx n="56" d="100"/>
          <a:sy n="56" d="100"/>
        </p:scale>
        <p:origin x="-257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5BB87-2F48-4720-9C8F-1A536188FCE2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9C04E-A543-47B0-BF40-59652A015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emf"/><Relationship Id="rId4" Type="http://schemas.openxmlformats.org/officeDocument/2006/relationships/tags" Target="../tags/tag14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7.xml"/><Relationship Id="rId7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jpeg"/><Relationship Id="rId11" Type="http://schemas.openxmlformats.org/officeDocument/2006/relationships/image" Target="../media/image7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emf"/><Relationship Id="rId4" Type="http://schemas.openxmlformats.org/officeDocument/2006/relationships/tags" Target="../tags/tag18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jpeg"/><Relationship Id="rId11" Type="http://schemas.openxmlformats.org/officeDocument/2006/relationships/image" Target="../media/image7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emf"/><Relationship Id="rId4" Type="http://schemas.openxmlformats.org/officeDocument/2006/relationships/tags" Target="../tags/tag22.xm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.e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1" descr="test1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247507"/>
            <a:ext cx="12191996" cy="5476645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-2525" y="1"/>
            <a:ext cx="12195119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  <a:effectLst>
            <a:outerShdw blurRad="50800" dist="25400" dir="5400000" algn="t" rotWithShape="0">
              <a:srgbClr val="000000">
                <a:lumMod val="75000"/>
                <a:lumOff val="25000"/>
                <a:alpha val="40000"/>
              </a:srgbClr>
            </a:outerShdw>
          </a:effectLst>
        </p:spPr>
        <p:txBody>
          <a:bodyPr wrap="square" lIns="37564" tIns="48832" rIns="37564" bIns="48832" rtlCol="0" anchor="ctr"/>
          <a:lstStyle/>
          <a:p>
            <a:pPr algn="ctr" defTabSz="1088239">
              <a:defRPr/>
            </a:pP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473" y="673955"/>
            <a:ext cx="2926080" cy="68849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 userDrawn="1"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959" tIns="55980" rIns="111959" bIns="55980" rtlCol="0" anchor="ctr"/>
          <a:lstStyle/>
          <a:p>
            <a:pPr algn="ctr" defTabSz="1088239"/>
            <a:endParaRPr lang="en-US" sz="1733" dirty="0">
              <a:solidFill>
                <a:prstClr val="white"/>
              </a:solidFill>
            </a:endParaRPr>
          </a:p>
        </p:txBody>
      </p:sp>
      <p:pic>
        <p:nvPicPr>
          <p:cNvPr id="22" name="Picture 104" descr="C:\Users\UserSim\Desktop\Capgemini\moto.emf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2537" y="6492699"/>
            <a:ext cx="2926080" cy="24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842810" y="639403"/>
            <a:ext cx="2758844" cy="75759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71500" y="3213101"/>
            <a:ext cx="6400800" cy="467330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667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71500" y="4467987"/>
            <a:ext cx="6400800" cy="344219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141327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141341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141321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2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3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4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5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6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8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29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0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1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2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3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4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5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6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7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8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39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40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1342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9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420077" y="2042156"/>
            <a:ext cx="5523523" cy="4225293"/>
          </a:xfrm>
        </p:spPr>
        <p:txBody>
          <a:bodyPr/>
          <a:lstStyle>
            <a:lvl1pPr>
              <a:buClr>
                <a:schemeClr val="accent3"/>
              </a:buClr>
              <a:defRPr sz="1867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67"/>
            </a:lvl3pPr>
            <a:lvl4pPr>
              <a:buClr>
                <a:schemeClr val="accent3"/>
              </a:buClr>
              <a:defRPr sz="1333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6248401" y="2042156"/>
            <a:ext cx="5523524" cy="4225293"/>
          </a:xfrm>
        </p:spPr>
        <p:txBody>
          <a:bodyPr/>
          <a:lstStyle>
            <a:lvl1pPr>
              <a:buClr>
                <a:schemeClr val="accent3"/>
              </a:buClr>
              <a:defRPr sz="1867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67"/>
            </a:lvl3pPr>
            <a:lvl4pPr>
              <a:buClr>
                <a:schemeClr val="accent3"/>
              </a:buClr>
              <a:defRPr sz="1333"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077" y="1495425"/>
            <a:ext cx="5523523" cy="54864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2133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1038910" rtl="0" eaLnBrk="1" latinLnBrk="0" hangingPunct="1">
              <a:spcBef>
                <a:spcPts val="0"/>
              </a:spcBef>
              <a:spcAft>
                <a:spcPts val="68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248401" y="1495425"/>
            <a:ext cx="5523524" cy="54864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2133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038910" rtl="0" eaLnBrk="1" latinLnBrk="0" hangingPunct="1">
              <a:spcBef>
                <a:spcPts val="0"/>
              </a:spcBef>
              <a:spcAft>
                <a:spcPts val="68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912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2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55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0476" cy="1033832"/>
          </a:xfrm>
          <a:prstGeom prst="rect">
            <a:avLst/>
          </a:prstGeom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6296026"/>
            <a:ext cx="12188955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633047"/>
          </a:xfrm>
          <a:prstGeom prst="rect">
            <a:avLst/>
          </a:prstGeom>
        </p:spPr>
        <p:txBody>
          <a:bodyPr lIns="360000" tIns="36000" rIns="72000" bIns="36000" anchor="ctr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TextBox 6"/>
          <p:cNvSpPr txBox="1"/>
          <p:nvPr userDrawn="1">
            <p:custDataLst>
              <p:tags r:id="rId1"/>
            </p:custDataLst>
          </p:nvPr>
        </p:nvSpPr>
        <p:spPr>
          <a:xfrm>
            <a:off x="11881961" y="6542713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88239"/>
            <a:fld id="{6A895693-0027-4F28-9367-92E39A51F51C}" type="slidenum">
              <a:rPr lang="en-US" sz="1000">
                <a:solidFill>
                  <a:srgbClr val="998C85"/>
                </a:solidFill>
              </a:rPr>
              <a:pPr algn="ctr" defTabSz="1088239"/>
              <a:t>‹#›</a:t>
            </a:fld>
            <a:endParaRPr lang="en-US" sz="1000" dirty="0">
              <a:solidFill>
                <a:srgbClr val="998C85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455901" y="6640989"/>
            <a:ext cx="327463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20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900" dirty="0">
                <a:solidFill>
                  <a:srgbClr val="998C85"/>
                </a:solidFill>
                <a:cs typeface="Helvetica Light"/>
              </a:rPr>
              <a:t>Copyright © Capgemini 2017. All Rights Reserved</a:t>
            </a:r>
          </a:p>
        </p:txBody>
      </p:sp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9374165" y="6444806"/>
            <a:ext cx="2356375" cy="195815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 defTabSz="1088239"/>
            <a:r>
              <a:rPr lang="en-US" sz="900" dirty="0">
                <a:solidFill>
                  <a:srgbClr val="998C85"/>
                </a:solidFill>
              </a:rPr>
              <a:t>Financial Services  |  Apr 2017</a:t>
            </a:r>
          </a:p>
        </p:txBody>
      </p:sp>
    </p:spTree>
    <p:extLst>
      <p:ext uri="{BB962C8B-B14F-4D97-AF65-F5344CB8AC3E}">
        <p14:creationId xmlns:p14="http://schemas.microsoft.com/office/powerpoint/2010/main" val="425217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1" descr="test1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247507"/>
            <a:ext cx="12191996" cy="5476644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-2525" y="1"/>
            <a:ext cx="12195119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  <a:effectLst>
            <a:outerShdw blurRad="50800" dist="25400" dir="5400000" algn="t" rotWithShape="0">
              <a:srgbClr val="000000">
                <a:lumMod val="75000"/>
                <a:lumOff val="25000"/>
                <a:alpha val="40000"/>
              </a:srgbClr>
            </a:outerShdw>
          </a:effectLst>
        </p:spPr>
        <p:txBody>
          <a:bodyPr wrap="square" lIns="37564" tIns="48832" rIns="37564" bIns="48832" rtlCol="0" anchor="ctr"/>
          <a:lstStyle/>
          <a:p>
            <a:pPr algn="ctr" defTabSz="1088239">
              <a:defRPr/>
            </a:pP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473" y="673955"/>
            <a:ext cx="2926080" cy="68849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 userDrawn="1"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959" tIns="55980" rIns="111959" bIns="55980" rtlCol="0" anchor="ctr"/>
          <a:lstStyle/>
          <a:p>
            <a:pPr algn="ctr" defTabSz="1088239"/>
            <a:endParaRPr lang="en-US" sz="1733" dirty="0">
              <a:solidFill>
                <a:prstClr val="white"/>
              </a:solidFill>
            </a:endParaRPr>
          </a:p>
        </p:txBody>
      </p:sp>
      <p:pic>
        <p:nvPicPr>
          <p:cNvPr id="22" name="Picture 104" descr="C:\Users\UserSim\Desktop\Capgemini\moto.emf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2537" y="6492699"/>
            <a:ext cx="2926080" cy="24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842810" y="639403"/>
            <a:ext cx="2758844" cy="757596"/>
          </a:xfrm>
          <a:prstGeom prst="rect">
            <a:avLst/>
          </a:prstGeom>
          <a:noFill/>
        </p:spPr>
      </p:pic>
      <p:sp>
        <p:nvSpPr>
          <p:cNvPr id="14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71500" y="3213101"/>
            <a:ext cx="6400800" cy="467330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667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71500" y="4467987"/>
            <a:ext cx="6400800" cy="344219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16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19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7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2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3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4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5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8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9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40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7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1" descr="test1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1247507"/>
            <a:ext cx="12191993" cy="5476644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-2525" y="1"/>
            <a:ext cx="12195119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  <a:effectLst>
            <a:outerShdw blurRad="50800" dist="25400" dir="5400000" algn="t" rotWithShape="0">
              <a:srgbClr val="000000">
                <a:lumMod val="75000"/>
                <a:lumOff val="25000"/>
                <a:alpha val="40000"/>
              </a:srgbClr>
            </a:outerShdw>
          </a:effectLst>
        </p:spPr>
        <p:txBody>
          <a:bodyPr wrap="square" lIns="37564" tIns="48832" rIns="37564" bIns="48832" rtlCol="0" anchor="ctr"/>
          <a:lstStyle/>
          <a:p>
            <a:pPr algn="ctr" defTabSz="1088239">
              <a:defRPr/>
            </a:pP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473" y="673955"/>
            <a:ext cx="2926080" cy="68849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 userDrawn="1"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959" tIns="55980" rIns="111959" bIns="55980" rtlCol="0" anchor="ctr"/>
          <a:lstStyle/>
          <a:p>
            <a:pPr algn="ctr" defTabSz="1088239"/>
            <a:endParaRPr lang="en-US" sz="1733" dirty="0">
              <a:solidFill>
                <a:prstClr val="white"/>
              </a:solidFill>
            </a:endParaRPr>
          </a:p>
        </p:txBody>
      </p:sp>
      <p:pic>
        <p:nvPicPr>
          <p:cNvPr id="22" name="Picture 104" descr="C:\Users\UserSim\Desktop\Capgemini\moto.emf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2537" y="6492699"/>
            <a:ext cx="2926080" cy="24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842810" y="639403"/>
            <a:ext cx="2758844" cy="757596"/>
          </a:xfrm>
          <a:prstGeom prst="rect">
            <a:avLst/>
          </a:prstGeom>
          <a:noFill/>
        </p:spPr>
      </p:pic>
      <p:sp>
        <p:nvSpPr>
          <p:cNvPr id="14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71500" y="3213101"/>
            <a:ext cx="6400800" cy="467330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667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71500" y="4467987"/>
            <a:ext cx="6400800" cy="344219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43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44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45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46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47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1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2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3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4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6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7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8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59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0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1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2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3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4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65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49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11" descr="test1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775122"/>
            <a:ext cx="12191996" cy="5575583"/>
          </a:xfrm>
          <a:prstGeom prst="rect">
            <a:avLst/>
          </a:prstGeom>
        </p:spPr>
      </p:pic>
      <p:sp>
        <p:nvSpPr>
          <p:cNvPr id="4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-25"/>
            <a:ext cx="12191999" cy="1404548"/>
          </a:xfrm>
          <a:custGeom>
            <a:avLst/>
            <a:gdLst>
              <a:gd name="connsiteX0" fmla="*/ 10122 w 10613"/>
              <a:gd name="connsiteY0" fmla="*/ 4537 h 10000"/>
              <a:gd name="connsiteX1" fmla="*/ 1585 w 10613"/>
              <a:gd name="connsiteY1" fmla="*/ 4537 h 10000"/>
              <a:gd name="connsiteX2" fmla="*/ 613 w 10613"/>
              <a:gd name="connsiteY2" fmla="*/ 4537 h 10000"/>
              <a:gd name="connsiteX3" fmla="*/ 613 w 10613"/>
              <a:gd name="connsiteY3" fmla="*/ 5463 h 10000"/>
              <a:gd name="connsiteX4" fmla="*/ 1097 w 10613"/>
              <a:gd name="connsiteY4" fmla="*/ 10000 h 10000"/>
              <a:gd name="connsiteX5" fmla="*/ 1585 w 10613"/>
              <a:gd name="connsiteY5" fmla="*/ 5463 h 10000"/>
              <a:gd name="connsiteX6" fmla="*/ 10122 w 10613"/>
              <a:gd name="connsiteY6" fmla="*/ 5463 h 10000"/>
              <a:gd name="connsiteX7" fmla="*/ 10613 w 10613"/>
              <a:gd name="connsiteY7" fmla="*/ 927 h 10000"/>
              <a:gd name="connsiteX8" fmla="*/ 10613 w 10613"/>
              <a:gd name="connsiteY8" fmla="*/ 0 h 10000"/>
              <a:gd name="connsiteX9" fmla="*/ 10122 w 10613"/>
              <a:gd name="connsiteY9" fmla="*/ 4537 h 10000"/>
              <a:gd name="connsiteX0" fmla="*/ 10122 w 10613"/>
              <a:gd name="connsiteY0" fmla="*/ 13981 h 19444"/>
              <a:gd name="connsiteX1" fmla="*/ 1585 w 10613"/>
              <a:gd name="connsiteY1" fmla="*/ 13981 h 19444"/>
              <a:gd name="connsiteX2" fmla="*/ 613 w 10613"/>
              <a:gd name="connsiteY2" fmla="*/ 154 h 19444"/>
              <a:gd name="connsiteX3" fmla="*/ 613 w 10613"/>
              <a:gd name="connsiteY3" fmla="*/ 14907 h 19444"/>
              <a:gd name="connsiteX4" fmla="*/ 1097 w 10613"/>
              <a:gd name="connsiteY4" fmla="*/ 19444 h 19444"/>
              <a:gd name="connsiteX5" fmla="*/ 1585 w 10613"/>
              <a:gd name="connsiteY5" fmla="*/ 14907 h 19444"/>
              <a:gd name="connsiteX6" fmla="*/ 10122 w 10613"/>
              <a:gd name="connsiteY6" fmla="*/ 14907 h 19444"/>
              <a:gd name="connsiteX7" fmla="*/ 10613 w 10613"/>
              <a:gd name="connsiteY7" fmla="*/ 10371 h 19444"/>
              <a:gd name="connsiteX8" fmla="*/ 10613 w 10613"/>
              <a:gd name="connsiteY8" fmla="*/ 9444 h 19444"/>
              <a:gd name="connsiteX9" fmla="*/ 10122 w 10613"/>
              <a:gd name="connsiteY9" fmla="*/ 13981 h 19444"/>
              <a:gd name="connsiteX0" fmla="*/ 9509 w 10000"/>
              <a:gd name="connsiteY0" fmla="*/ 13827 h 19290"/>
              <a:gd name="connsiteX1" fmla="*/ 972 w 10000"/>
              <a:gd name="connsiteY1" fmla="*/ 13827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930 w 10000"/>
              <a:gd name="connsiteY1" fmla="*/ 0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9290 h 19290"/>
              <a:gd name="connsiteX8" fmla="*/ 9509 w 10000"/>
              <a:gd name="connsiteY8" fmla="*/ 13827 h 19290"/>
              <a:gd name="connsiteX0" fmla="*/ 10000 w 10000"/>
              <a:gd name="connsiteY0" fmla="*/ 10201 h 20201"/>
              <a:gd name="connsiteX1" fmla="*/ 0 w 10000"/>
              <a:gd name="connsiteY1" fmla="*/ 911 h 20201"/>
              <a:gd name="connsiteX2" fmla="*/ 0 w 10000"/>
              <a:gd name="connsiteY2" fmla="*/ 15664 h 20201"/>
              <a:gd name="connsiteX3" fmla="*/ 484 w 10000"/>
              <a:gd name="connsiteY3" fmla="*/ 20201 h 20201"/>
              <a:gd name="connsiteX4" fmla="*/ 972 w 10000"/>
              <a:gd name="connsiteY4" fmla="*/ 15664 h 20201"/>
              <a:gd name="connsiteX5" fmla="*/ 9509 w 10000"/>
              <a:gd name="connsiteY5" fmla="*/ 15664 h 20201"/>
              <a:gd name="connsiteX6" fmla="*/ 10000 w 10000"/>
              <a:gd name="connsiteY6" fmla="*/ 11128 h 20201"/>
              <a:gd name="connsiteX7" fmla="*/ 10000 w 10000"/>
              <a:gd name="connsiteY7" fmla="*/ 10201 h 20201"/>
              <a:gd name="connsiteX0" fmla="*/ 10000 w 10000"/>
              <a:gd name="connsiteY0" fmla="*/ 1703 h 20993"/>
              <a:gd name="connsiteX1" fmla="*/ 0 w 10000"/>
              <a:gd name="connsiteY1" fmla="*/ 1703 h 20993"/>
              <a:gd name="connsiteX2" fmla="*/ 0 w 10000"/>
              <a:gd name="connsiteY2" fmla="*/ 16456 h 20993"/>
              <a:gd name="connsiteX3" fmla="*/ 484 w 10000"/>
              <a:gd name="connsiteY3" fmla="*/ 20993 h 20993"/>
              <a:gd name="connsiteX4" fmla="*/ 972 w 10000"/>
              <a:gd name="connsiteY4" fmla="*/ 16456 h 20993"/>
              <a:gd name="connsiteX5" fmla="*/ 9509 w 10000"/>
              <a:gd name="connsiteY5" fmla="*/ 16456 h 20993"/>
              <a:gd name="connsiteX6" fmla="*/ 10000 w 10000"/>
              <a:gd name="connsiteY6" fmla="*/ 11920 h 20993"/>
              <a:gd name="connsiteX7" fmla="*/ 10000 w 10000"/>
              <a:gd name="connsiteY7" fmla="*/ 1703 h 20993"/>
              <a:gd name="connsiteX0" fmla="*/ 10000 w 10000"/>
              <a:gd name="connsiteY0" fmla="*/ 0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0 h 1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9290">
                <a:moveTo>
                  <a:pt x="10000" y="0"/>
                </a:moveTo>
                <a:lnTo>
                  <a:pt x="0" y="0"/>
                </a:lnTo>
                <a:lnTo>
                  <a:pt x="0" y="14753"/>
                </a:lnTo>
                <a:cubicBezTo>
                  <a:pt x="382" y="14753"/>
                  <a:pt x="484" y="19290"/>
                  <a:pt x="484" y="19290"/>
                </a:cubicBezTo>
                <a:cubicBezTo>
                  <a:pt x="484" y="19290"/>
                  <a:pt x="587" y="14753"/>
                  <a:pt x="972" y="14753"/>
                </a:cubicBezTo>
                <a:lnTo>
                  <a:pt x="9509" y="14753"/>
                </a:lnTo>
                <a:cubicBezTo>
                  <a:pt x="9894" y="14753"/>
                  <a:pt x="10000" y="10217"/>
                  <a:pt x="10000" y="10217"/>
                </a:cubicBezTo>
                <a:lnTo>
                  <a:pt x="100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3131" tIns="56565" rIns="113131" bIns="56565" numCol="1" anchor="t" anchorCtr="0" compatLnSpc="1">
            <a:prstTxWarp prst="textNoShape">
              <a:avLst/>
            </a:prstTxWarp>
          </a:bodyPr>
          <a:lstStyle/>
          <a:p>
            <a:pPr defTabSz="1088239"/>
            <a:endParaRPr lang="fr-FR" sz="2133" dirty="0">
              <a:solidFill>
                <a:srgbClr val="B701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9101" y="1496484"/>
            <a:ext cx="8752417" cy="3596216"/>
          </a:xfrm>
        </p:spPr>
        <p:txBody>
          <a:bodyPr lIns="91440"/>
          <a:lstStyle>
            <a:lvl1pPr>
              <a:buClr>
                <a:schemeClr val="bg1"/>
              </a:buClr>
              <a:defRPr sz="2133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67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67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8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9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10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0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8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2 Agenda_Banking -2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7048"/>
            <a:ext cx="12192000" cy="558377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1082964"/>
            <a:ext cx="5791200" cy="5258619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43000">
                <a:schemeClr val="bg1">
                  <a:alpha val="50000"/>
                </a:schemeClr>
              </a:gs>
              <a:gs pos="100000">
                <a:schemeClr val="bg1">
                  <a:alpha val="1000"/>
                </a:schemeClr>
              </a:gs>
            </a:gsLst>
            <a:lin ang="0" scaled="0"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67" b="1" dirty="0">
              <a:solidFill>
                <a:srgbClr val="00234B"/>
              </a:solidFill>
              <a:cs typeface="Arial" charset="0"/>
            </a:endParaRPr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-25"/>
            <a:ext cx="12191999" cy="1404548"/>
          </a:xfrm>
          <a:custGeom>
            <a:avLst/>
            <a:gdLst>
              <a:gd name="connsiteX0" fmla="*/ 10122 w 10613"/>
              <a:gd name="connsiteY0" fmla="*/ 4537 h 10000"/>
              <a:gd name="connsiteX1" fmla="*/ 1585 w 10613"/>
              <a:gd name="connsiteY1" fmla="*/ 4537 h 10000"/>
              <a:gd name="connsiteX2" fmla="*/ 613 w 10613"/>
              <a:gd name="connsiteY2" fmla="*/ 4537 h 10000"/>
              <a:gd name="connsiteX3" fmla="*/ 613 w 10613"/>
              <a:gd name="connsiteY3" fmla="*/ 5463 h 10000"/>
              <a:gd name="connsiteX4" fmla="*/ 1097 w 10613"/>
              <a:gd name="connsiteY4" fmla="*/ 10000 h 10000"/>
              <a:gd name="connsiteX5" fmla="*/ 1585 w 10613"/>
              <a:gd name="connsiteY5" fmla="*/ 5463 h 10000"/>
              <a:gd name="connsiteX6" fmla="*/ 10122 w 10613"/>
              <a:gd name="connsiteY6" fmla="*/ 5463 h 10000"/>
              <a:gd name="connsiteX7" fmla="*/ 10613 w 10613"/>
              <a:gd name="connsiteY7" fmla="*/ 927 h 10000"/>
              <a:gd name="connsiteX8" fmla="*/ 10613 w 10613"/>
              <a:gd name="connsiteY8" fmla="*/ 0 h 10000"/>
              <a:gd name="connsiteX9" fmla="*/ 10122 w 10613"/>
              <a:gd name="connsiteY9" fmla="*/ 4537 h 10000"/>
              <a:gd name="connsiteX0" fmla="*/ 10122 w 10613"/>
              <a:gd name="connsiteY0" fmla="*/ 13981 h 19444"/>
              <a:gd name="connsiteX1" fmla="*/ 1585 w 10613"/>
              <a:gd name="connsiteY1" fmla="*/ 13981 h 19444"/>
              <a:gd name="connsiteX2" fmla="*/ 613 w 10613"/>
              <a:gd name="connsiteY2" fmla="*/ 154 h 19444"/>
              <a:gd name="connsiteX3" fmla="*/ 613 w 10613"/>
              <a:gd name="connsiteY3" fmla="*/ 14907 h 19444"/>
              <a:gd name="connsiteX4" fmla="*/ 1097 w 10613"/>
              <a:gd name="connsiteY4" fmla="*/ 19444 h 19444"/>
              <a:gd name="connsiteX5" fmla="*/ 1585 w 10613"/>
              <a:gd name="connsiteY5" fmla="*/ 14907 h 19444"/>
              <a:gd name="connsiteX6" fmla="*/ 10122 w 10613"/>
              <a:gd name="connsiteY6" fmla="*/ 14907 h 19444"/>
              <a:gd name="connsiteX7" fmla="*/ 10613 w 10613"/>
              <a:gd name="connsiteY7" fmla="*/ 10371 h 19444"/>
              <a:gd name="connsiteX8" fmla="*/ 10613 w 10613"/>
              <a:gd name="connsiteY8" fmla="*/ 9444 h 19444"/>
              <a:gd name="connsiteX9" fmla="*/ 10122 w 10613"/>
              <a:gd name="connsiteY9" fmla="*/ 13981 h 19444"/>
              <a:gd name="connsiteX0" fmla="*/ 9509 w 10000"/>
              <a:gd name="connsiteY0" fmla="*/ 13827 h 19290"/>
              <a:gd name="connsiteX1" fmla="*/ 972 w 10000"/>
              <a:gd name="connsiteY1" fmla="*/ 13827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930 w 10000"/>
              <a:gd name="connsiteY1" fmla="*/ 0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9290 h 19290"/>
              <a:gd name="connsiteX8" fmla="*/ 9509 w 10000"/>
              <a:gd name="connsiteY8" fmla="*/ 13827 h 19290"/>
              <a:gd name="connsiteX0" fmla="*/ 10000 w 10000"/>
              <a:gd name="connsiteY0" fmla="*/ 10201 h 20201"/>
              <a:gd name="connsiteX1" fmla="*/ 0 w 10000"/>
              <a:gd name="connsiteY1" fmla="*/ 911 h 20201"/>
              <a:gd name="connsiteX2" fmla="*/ 0 w 10000"/>
              <a:gd name="connsiteY2" fmla="*/ 15664 h 20201"/>
              <a:gd name="connsiteX3" fmla="*/ 484 w 10000"/>
              <a:gd name="connsiteY3" fmla="*/ 20201 h 20201"/>
              <a:gd name="connsiteX4" fmla="*/ 972 w 10000"/>
              <a:gd name="connsiteY4" fmla="*/ 15664 h 20201"/>
              <a:gd name="connsiteX5" fmla="*/ 9509 w 10000"/>
              <a:gd name="connsiteY5" fmla="*/ 15664 h 20201"/>
              <a:gd name="connsiteX6" fmla="*/ 10000 w 10000"/>
              <a:gd name="connsiteY6" fmla="*/ 11128 h 20201"/>
              <a:gd name="connsiteX7" fmla="*/ 10000 w 10000"/>
              <a:gd name="connsiteY7" fmla="*/ 10201 h 20201"/>
              <a:gd name="connsiteX0" fmla="*/ 10000 w 10000"/>
              <a:gd name="connsiteY0" fmla="*/ 1703 h 20993"/>
              <a:gd name="connsiteX1" fmla="*/ 0 w 10000"/>
              <a:gd name="connsiteY1" fmla="*/ 1703 h 20993"/>
              <a:gd name="connsiteX2" fmla="*/ 0 w 10000"/>
              <a:gd name="connsiteY2" fmla="*/ 16456 h 20993"/>
              <a:gd name="connsiteX3" fmla="*/ 484 w 10000"/>
              <a:gd name="connsiteY3" fmla="*/ 20993 h 20993"/>
              <a:gd name="connsiteX4" fmla="*/ 972 w 10000"/>
              <a:gd name="connsiteY4" fmla="*/ 16456 h 20993"/>
              <a:gd name="connsiteX5" fmla="*/ 9509 w 10000"/>
              <a:gd name="connsiteY5" fmla="*/ 16456 h 20993"/>
              <a:gd name="connsiteX6" fmla="*/ 10000 w 10000"/>
              <a:gd name="connsiteY6" fmla="*/ 11920 h 20993"/>
              <a:gd name="connsiteX7" fmla="*/ 10000 w 10000"/>
              <a:gd name="connsiteY7" fmla="*/ 1703 h 20993"/>
              <a:gd name="connsiteX0" fmla="*/ 10000 w 10000"/>
              <a:gd name="connsiteY0" fmla="*/ 0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0 h 1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9290">
                <a:moveTo>
                  <a:pt x="10000" y="0"/>
                </a:moveTo>
                <a:lnTo>
                  <a:pt x="0" y="0"/>
                </a:lnTo>
                <a:lnTo>
                  <a:pt x="0" y="14753"/>
                </a:lnTo>
                <a:cubicBezTo>
                  <a:pt x="382" y="14753"/>
                  <a:pt x="484" y="19290"/>
                  <a:pt x="484" y="19290"/>
                </a:cubicBezTo>
                <a:cubicBezTo>
                  <a:pt x="484" y="19290"/>
                  <a:pt x="587" y="14753"/>
                  <a:pt x="972" y="14753"/>
                </a:cubicBezTo>
                <a:lnTo>
                  <a:pt x="9509" y="14753"/>
                </a:lnTo>
                <a:cubicBezTo>
                  <a:pt x="9894" y="14753"/>
                  <a:pt x="10000" y="10217"/>
                  <a:pt x="10000" y="10217"/>
                </a:cubicBezTo>
                <a:lnTo>
                  <a:pt x="100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3131" tIns="56565" rIns="113131" bIns="56565" numCol="1" anchor="t" anchorCtr="0" compatLnSpc="1">
            <a:prstTxWarp prst="textNoShape">
              <a:avLst/>
            </a:prstTxWarp>
          </a:bodyPr>
          <a:lstStyle/>
          <a:p>
            <a:pPr defTabSz="1088239"/>
            <a:endParaRPr lang="fr-FR" sz="2133" dirty="0">
              <a:solidFill>
                <a:srgbClr val="B701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9101" y="1496484"/>
            <a:ext cx="8752417" cy="3596216"/>
          </a:xfrm>
        </p:spPr>
        <p:txBody>
          <a:bodyPr lIns="91440"/>
          <a:lstStyle>
            <a:lvl1pPr>
              <a:buClr>
                <a:schemeClr val="bg1"/>
              </a:buClr>
              <a:defRPr sz="2133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67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67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9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11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5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6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3 Agenda_Banking -3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6573"/>
            <a:ext cx="12192000" cy="5476647"/>
          </a:xfrm>
          <a:prstGeom prst="rect">
            <a:avLst/>
          </a:prstGeom>
        </p:spPr>
      </p:pic>
      <p:sp>
        <p:nvSpPr>
          <p:cNvPr id="4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-25"/>
            <a:ext cx="12191999" cy="1404548"/>
          </a:xfrm>
          <a:custGeom>
            <a:avLst/>
            <a:gdLst>
              <a:gd name="connsiteX0" fmla="*/ 10122 w 10613"/>
              <a:gd name="connsiteY0" fmla="*/ 4537 h 10000"/>
              <a:gd name="connsiteX1" fmla="*/ 1585 w 10613"/>
              <a:gd name="connsiteY1" fmla="*/ 4537 h 10000"/>
              <a:gd name="connsiteX2" fmla="*/ 613 w 10613"/>
              <a:gd name="connsiteY2" fmla="*/ 4537 h 10000"/>
              <a:gd name="connsiteX3" fmla="*/ 613 w 10613"/>
              <a:gd name="connsiteY3" fmla="*/ 5463 h 10000"/>
              <a:gd name="connsiteX4" fmla="*/ 1097 w 10613"/>
              <a:gd name="connsiteY4" fmla="*/ 10000 h 10000"/>
              <a:gd name="connsiteX5" fmla="*/ 1585 w 10613"/>
              <a:gd name="connsiteY5" fmla="*/ 5463 h 10000"/>
              <a:gd name="connsiteX6" fmla="*/ 10122 w 10613"/>
              <a:gd name="connsiteY6" fmla="*/ 5463 h 10000"/>
              <a:gd name="connsiteX7" fmla="*/ 10613 w 10613"/>
              <a:gd name="connsiteY7" fmla="*/ 927 h 10000"/>
              <a:gd name="connsiteX8" fmla="*/ 10613 w 10613"/>
              <a:gd name="connsiteY8" fmla="*/ 0 h 10000"/>
              <a:gd name="connsiteX9" fmla="*/ 10122 w 10613"/>
              <a:gd name="connsiteY9" fmla="*/ 4537 h 10000"/>
              <a:gd name="connsiteX0" fmla="*/ 10122 w 10613"/>
              <a:gd name="connsiteY0" fmla="*/ 13981 h 19444"/>
              <a:gd name="connsiteX1" fmla="*/ 1585 w 10613"/>
              <a:gd name="connsiteY1" fmla="*/ 13981 h 19444"/>
              <a:gd name="connsiteX2" fmla="*/ 613 w 10613"/>
              <a:gd name="connsiteY2" fmla="*/ 154 h 19444"/>
              <a:gd name="connsiteX3" fmla="*/ 613 w 10613"/>
              <a:gd name="connsiteY3" fmla="*/ 14907 h 19444"/>
              <a:gd name="connsiteX4" fmla="*/ 1097 w 10613"/>
              <a:gd name="connsiteY4" fmla="*/ 19444 h 19444"/>
              <a:gd name="connsiteX5" fmla="*/ 1585 w 10613"/>
              <a:gd name="connsiteY5" fmla="*/ 14907 h 19444"/>
              <a:gd name="connsiteX6" fmla="*/ 10122 w 10613"/>
              <a:gd name="connsiteY6" fmla="*/ 14907 h 19444"/>
              <a:gd name="connsiteX7" fmla="*/ 10613 w 10613"/>
              <a:gd name="connsiteY7" fmla="*/ 10371 h 19444"/>
              <a:gd name="connsiteX8" fmla="*/ 10613 w 10613"/>
              <a:gd name="connsiteY8" fmla="*/ 9444 h 19444"/>
              <a:gd name="connsiteX9" fmla="*/ 10122 w 10613"/>
              <a:gd name="connsiteY9" fmla="*/ 13981 h 19444"/>
              <a:gd name="connsiteX0" fmla="*/ 9509 w 10000"/>
              <a:gd name="connsiteY0" fmla="*/ 13827 h 19290"/>
              <a:gd name="connsiteX1" fmla="*/ 972 w 10000"/>
              <a:gd name="connsiteY1" fmla="*/ 13827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930 w 10000"/>
              <a:gd name="connsiteY1" fmla="*/ 0 h 19290"/>
              <a:gd name="connsiteX2" fmla="*/ 0 w 10000"/>
              <a:gd name="connsiteY2" fmla="*/ 0 h 19290"/>
              <a:gd name="connsiteX3" fmla="*/ 0 w 10000"/>
              <a:gd name="connsiteY3" fmla="*/ 14753 h 19290"/>
              <a:gd name="connsiteX4" fmla="*/ 484 w 10000"/>
              <a:gd name="connsiteY4" fmla="*/ 19290 h 19290"/>
              <a:gd name="connsiteX5" fmla="*/ 972 w 10000"/>
              <a:gd name="connsiteY5" fmla="*/ 14753 h 19290"/>
              <a:gd name="connsiteX6" fmla="*/ 9509 w 10000"/>
              <a:gd name="connsiteY6" fmla="*/ 14753 h 19290"/>
              <a:gd name="connsiteX7" fmla="*/ 10000 w 10000"/>
              <a:gd name="connsiteY7" fmla="*/ 10217 h 19290"/>
              <a:gd name="connsiteX8" fmla="*/ 10000 w 10000"/>
              <a:gd name="connsiteY8" fmla="*/ 9290 h 19290"/>
              <a:gd name="connsiteX9" fmla="*/ 9509 w 10000"/>
              <a:gd name="connsiteY9" fmla="*/ 13827 h 19290"/>
              <a:gd name="connsiteX0" fmla="*/ 9509 w 10000"/>
              <a:gd name="connsiteY0" fmla="*/ 13827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9290 h 19290"/>
              <a:gd name="connsiteX8" fmla="*/ 9509 w 10000"/>
              <a:gd name="connsiteY8" fmla="*/ 13827 h 19290"/>
              <a:gd name="connsiteX0" fmla="*/ 10000 w 10000"/>
              <a:gd name="connsiteY0" fmla="*/ 10201 h 20201"/>
              <a:gd name="connsiteX1" fmla="*/ 0 w 10000"/>
              <a:gd name="connsiteY1" fmla="*/ 911 h 20201"/>
              <a:gd name="connsiteX2" fmla="*/ 0 w 10000"/>
              <a:gd name="connsiteY2" fmla="*/ 15664 h 20201"/>
              <a:gd name="connsiteX3" fmla="*/ 484 w 10000"/>
              <a:gd name="connsiteY3" fmla="*/ 20201 h 20201"/>
              <a:gd name="connsiteX4" fmla="*/ 972 w 10000"/>
              <a:gd name="connsiteY4" fmla="*/ 15664 h 20201"/>
              <a:gd name="connsiteX5" fmla="*/ 9509 w 10000"/>
              <a:gd name="connsiteY5" fmla="*/ 15664 h 20201"/>
              <a:gd name="connsiteX6" fmla="*/ 10000 w 10000"/>
              <a:gd name="connsiteY6" fmla="*/ 11128 h 20201"/>
              <a:gd name="connsiteX7" fmla="*/ 10000 w 10000"/>
              <a:gd name="connsiteY7" fmla="*/ 10201 h 20201"/>
              <a:gd name="connsiteX0" fmla="*/ 10000 w 10000"/>
              <a:gd name="connsiteY0" fmla="*/ 1703 h 20993"/>
              <a:gd name="connsiteX1" fmla="*/ 0 w 10000"/>
              <a:gd name="connsiteY1" fmla="*/ 1703 h 20993"/>
              <a:gd name="connsiteX2" fmla="*/ 0 w 10000"/>
              <a:gd name="connsiteY2" fmla="*/ 16456 h 20993"/>
              <a:gd name="connsiteX3" fmla="*/ 484 w 10000"/>
              <a:gd name="connsiteY3" fmla="*/ 20993 h 20993"/>
              <a:gd name="connsiteX4" fmla="*/ 972 w 10000"/>
              <a:gd name="connsiteY4" fmla="*/ 16456 h 20993"/>
              <a:gd name="connsiteX5" fmla="*/ 9509 w 10000"/>
              <a:gd name="connsiteY5" fmla="*/ 16456 h 20993"/>
              <a:gd name="connsiteX6" fmla="*/ 10000 w 10000"/>
              <a:gd name="connsiteY6" fmla="*/ 11920 h 20993"/>
              <a:gd name="connsiteX7" fmla="*/ 10000 w 10000"/>
              <a:gd name="connsiteY7" fmla="*/ 1703 h 20993"/>
              <a:gd name="connsiteX0" fmla="*/ 10000 w 10000"/>
              <a:gd name="connsiteY0" fmla="*/ 0 h 19290"/>
              <a:gd name="connsiteX1" fmla="*/ 0 w 10000"/>
              <a:gd name="connsiteY1" fmla="*/ 0 h 19290"/>
              <a:gd name="connsiteX2" fmla="*/ 0 w 10000"/>
              <a:gd name="connsiteY2" fmla="*/ 14753 h 19290"/>
              <a:gd name="connsiteX3" fmla="*/ 484 w 10000"/>
              <a:gd name="connsiteY3" fmla="*/ 19290 h 19290"/>
              <a:gd name="connsiteX4" fmla="*/ 972 w 10000"/>
              <a:gd name="connsiteY4" fmla="*/ 14753 h 19290"/>
              <a:gd name="connsiteX5" fmla="*/ 9509 w 10000"/>
              <a:gd name="connsiteY5" fmla="*/ 14753 h 19290"/>
              <a:gd name="connsiteX6" fmla="*/ 10000 w 10000"/>
              <a:gd name="connsiteY6" fmla="*/ 10217 h 19290"/>
              <a:gd name="connsiteX7" fmla="*/ 10000 w 10000"/>
              <a:gd name="connsiteY7" fmla="*/ 0 h 1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9290">
                <a:moveTo>
                  <a:pt x="10000" y="0"/>
                </a:moveTo>
                <a:lnTo>
                  <a:pt x="0" y="0"/>
                </a:lnTo>
                <a:lnTo>
                  <a:pt x="0" y="14753"/>
                </a:lnTo>
                <a:cubicBezTo>
                  <a:pt x="382" y="14753"/>
                  <a:pt x="484" y="19290"/>
                  <a:pt x="484" y="19290"/>
                </a:cubicBezTo>
                <a:cubicBezTo>
                  <a:pt x="484" y="19290"/>
                  <a:pt x="587" y="14753"/>
                  <a:pt x="972" y="14753"/>
                </a:cubicBezTo>
                <a:lnTo>
                  <a:pt x="9509" y="14753"/>
                </a:lnTo>
                <a:cubicBezTo>
                  <a:pt x="9894" y="14753"/>
                  <a:pt x="10000" y="10217"/>
                  <a:pt x="10000" y="10217"/>
                </a:cubicBezTo>
                <a:lnTo>
                  <a:pt x="100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3131" tIns="56565" rIns="113131" bIns="56565" numCol="1" anchor="t" anchorCtr="0" compatLnSpc="1">
            <a:prstTxWarp prst="textNoShape">
              <a:avLst/>
            </a:prstTxWarp>
          </a:bodyPr>
          <a:lstStyle/>
          <a:p>
            <a:pPr defTabSz="1088239"/>
            <a:endParaRPr lang="fr-FR" sz="2133" dirty="0">
              <a:solidFill>
                <a:srgbClr val="B701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9101" y="1496484"/>
            <a:ext cx="8752417" cy="3596216"/>
          </a:xfrm>
        </p:spPr>
        <p:txBody>
          <a:bodyPr lIns="91440"/>
          <a:lstStyle>
            <a:lvl1pPr>
              <a:buClr>
                <a:schemeClr val="bg1"/>
              </a:buClr>
              <a:defRPr sz="2133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67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67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700" y="5681134"/>
            <a:ext cx="12179301" cy="584201"/>
            <a:chOff x="9525" y="4260850"/>
            <a:chExt cx="9134476" cy="438151"/>
          </a:xfrm>
        </p:grpSpPr>
        <p:sp>
          <p:nvSpPr>
            <p:cNvPr id="9" name="Line 15"/>
            <p:cNvSpPr>
              <a:spLocks noChangeShapeType="1"/>
            </p:cNvSpPr>
            <p:nvPr userDrawn="1"/>
          </p:nvSpPr>
          <p:spPr bwMode="auto">
            <a:xfrm flipH="1">
              <a:off x="9525" y="4668838"/>
              <a:ext cx="41529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 userDrawn="1"/>
          </p:nvSpPr>
          <p:spPr bwMode="auto">
            <a:xfrm>
              <a:off x="2042161" y="4668838"/>
              <a:ext cx="7101840" cy="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239"/>
              <a:endParaRPr lang="en-US" sz="2133" dirty="0">
                <a:solidFill>
                  <a:srgbClr val="00234B"/>
                </a:solidFill>
              </a:endParaRPr>
            </a:p>
          </p:txBody>
        </p:sp>
        <p:grpSp>
          <p:nvGrpSpPr>
            <p:cNvPr id="11" name="Group 36"/>
            <p:cNvGrpSpPr/>
            <p:nvPr userDrawn="1"/>
          </p:nvGrpSpPr>
          <p:grpSpPr>
            <a:xfrm>
              <a:off x="428625" y="4260850"/>
              <a:ext cx="1624013" cy="438151"/>
              <a:chOff x="511175" y="4260850"/>
              <a:chExt cx="1624013" cy="438151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511175" y="4422775"/>
                <a:ext cx="476250" cy="109538"/>
              </a:xfrm>
              <a:custGeom>
                <a:avLst/>
                <a:gdLst/>
                <a:ahLst/>
                <a:cxnLst>
                  <a:cxn ang="0">
                    <a:pos x="1" y="45"/>
                  </a:cxn>
                  <a:cxn ang="0">
                    <a:pos x="1" y="8"/>
                  </a:cxn>
                  <a:cxn ang="0">
                    <a:pos x="8" y="0"/>
                  </a:cxn>
                  <a:cxn ang="0">
                    <a:pos x="188" y="0"/>
                  </a:cxn>
                  <a:cxn ang="0">
                    <a:pos x="195" y="8"/>
                  </a:cxn>
                  <a:cxn ang="0">
                    <a:pos x="195" y="23"/>
                  </a:cxn>
                  <a:cxn ang="0">
                    <a:pos x="16" y="23"/>
                  </a:cxn>
                </a:cxnLst>
                <a:rect l="0" t="0" r="r" b="b"/>
                <a:pathLst>
                  <a:path w="195" h="45">
                    <a:moveTo>
                      <a:pt x="1" y="45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5" y="4"/>
                      <a:pt x="195" y="8"/>
                    </a:cubicBezTo>
                    <a:cubicBezTo>
                      <a:pt x="195" y="23"/>
                      <a:pt x="195" y="23"/>
                      <a:pt x="195" y="23"/>
                    </a:cubicBezTo>
                    <a:cubicBezTo>
                      <a:pt x="16" y="23"/>
                      <a:pt x="16" y="23"/>
                      <a:pt x="16" y="23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511175" y="4532313"/>
                <a:ext cx="476250" cy="166688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" y="0"/>
                  </a:cxn>
                  <a:cxn ang="0">
                    <a:pos x="1" y="60"/>
                  </a:cxn>
                  <a:cxn ang="0">
                    <a:pos x="8" y="68"/>
                  </a:cxn>
                  <a:cxn ang="0">
                    <a:pos x="188" y="68"/>
                  </a:cxn>
                  <a:cxn ang="0">
                    <a:pos x="195" y="60"/>
                  </a:cxn>
                  <a:cxn ang="0">
                    <a:pos x="195" y="0"/>
                  </a:cxn>
                </a:cxnLst>
                <a:rect l="0" t="0" r="r" b="b"/>
                <a:pathLst>
                  <a:path w="195" h="68">
                    <a:moveTo>
                      <a:pt x="18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5"/>
                      <a:pt x="3" y="68"/>
                      <a:pt x="8" y="68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92" y="68"/>
                      <a:pt x="195" y="65"/>
                      <a:pt x="195" y="60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 userDrawn="1"/>
            </p:nvSpPr>
            <p:spPr bwMode="auto">
              <a:xfrm>
                <a:off x="860425" y="4618038"/>
                <a:ext cx="92075" cy="41275"/>
              </a:xfrm>
              <a:prstGeom prst="rect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 userDrawn="1"/>
            </p:nvSpPr>
            <p:spPr bwMode="auto">
              <a:xfrm>
                <a:off x="554038" y="4659313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 userDrawn="1"/>
            </p:nvSpPr>
            <p:spPr bwMode="auto">
              <a:xfrm>
                <a:off x="554038" y="463708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 userDrawn="1"/>
            </p:nvSpPr>
            <p:spPr bwMode="auto">
              <a:xfrm>
                <a:off x="554038" y="4618038"/>
                <a:ext cx="274638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 flipH="1">
                <a:off x="989013" y="4667250"/>
                <a:ext cx="152400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 flipH="1">
                <a:off x="1573213" y="4667250"/>
                <a:ext cx="150813" cy="15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1160463" y="4279900"/>
                <a:ext cx="322263" cy="333375"/>
              </a:xfrm>
              <a:custGeom>
                <a:avLst/>
                <a:gdLst/>
                <a:ahLst/>
                <a:cxnLst>
                  <a:cxn ang="0">
                    <a:pos x="132" y="21"/>
                  </a:cxn>
                  <a:cxn ang="0">
                    <a:pos x="79" y="0"/>
                  </a:cxn>
                  <a:cxn ang="0">
                    <a:pos x="0" y="78"/>
                  </a:cxn>
                  <a:cxn ang="0">
                    <a:pos x="26" y="136"/>
                  </a:cxn>
                </a:cxnLst>
                <a:rect l="0" t="0" r="r" b="b"/>
                <a:pathLst>
                  <a:path w="132" h="136">
                    <a:moveTo>
                      <a:pt x="132" y="21"/>
                    </a:moveTo>
                    <a:cubicBezTo>
                      <a:pt x="118" y="8"/>
                      <a:pt x="9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1"/>
                      <a:pt x="10" y="122"/>
                      <a:pt x="26" y="136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1484313" y="4418013"/>
                <a:ext cx="58738" cy="19208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" y="22"/>
                  </a:cxn>
                  <a:cxn ang="0">
                    <a:pos x="21" y="0"/>
                  </a:cxn>
                </a:cxnLst>
                <a:rect l="0" t="0" r="r" b="b"/>
                <a:pathLst>
                  <a:path w="24" h="79">
                    <a:moveTo>
                      <a:pt x="0" y="79"/>
                    </a:moveTo>
                    <a:cubicBezTo>
                      <a:pt x="15" y="65"/>
                      <a:pt x="24" y="45"/>
                      <a:pt x="24" y="22"/>
                    </a:cubicBezTo>
                    <a:cubicBezTo>
                      <a:pt x="24" y="15"/>
                      <a:pt x="23" y="7"/>
                      <a:pt x="21" y="0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 userDrawn="1"/>
            </p:nvSpPr>
            <p:spPr bwMode="auto">
              <a:xfrm>
                <a:off x="1441450" y="4332288"/>
                <a:ext cx="123825" cy="1143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32"/>
                  </a:cxn>
                  <a:cxn ang="0">
                    <a:pos x="0" y="32"/>
                  </a:cxn>
                  <a:cxn ang="0">
                    <a:pos x="38" y="72"/>
                  </a:cxn>
                  <a:cxn ang="0">
                    <a:pos x="78" y="32"/>
                  </a:cxn>
                  <a:cxn ang="0">
                    <a:pos x="54" y="32"/>
                  </a:cxn>
                  <a:cxn ang="0">
                    <a:pos x="54" y="0"/>
                  </a:cxn>
                </a:cxnLst>
                <a:rect l="0" t="0" r="r" b="b"/>
                <a:pathLst>
                  <a:path w="78" h="72">
                    <a:moveTo>
                      <a:pt x="26" y="0"/>
                    </a:moveTo>
                    <a:lnTo>
                      <a:pt x="26" y="32"/>
                    </a:lnTo>
                    <a:lnTo>
                      <a:pt x="0" y="32"/>
                    </a:lnTo>
                    <a:lnTo>
                      <a:pt x="38" y="72"/>
                    </a:lnTo>
                    <a:lnTo>
                      <a:pt x="78" y="32"/>
                    </a:lnTo>
                    <a:lnTo>
                      <a:pt x="54" y="32"/>
                    </a:lnTo>
                    <a:lnTo>
                      <a:pt x="54" y="0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 userDrawn="1"/>
            </p:nvSpPr>
            <p:spPr bwMode="auto">
              <a:xfrm>
                <a:off x="1141413" y="4613275"/>
                <a:ext cx="431800" cy="539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155" y="0"/>
                  </a:cxn>
                  <a:cxn ang="0">
                    <a:pos x="177" y="22"/>
                  </a:cxn>
                </a:cxnLst>
                <a:rect l="0" t="0" r="r" b="b"/>
                <a:pathLst>
                  <a:path w="177" h="22">
                    <a:moveTo>
                      <a:pt x="0" y="22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7" y="0"/>
                      <a:pt x="177" y="10"/>
                      <a:pt x="177" y="22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 userDrawn="1"/>
            </p:nvSpPr>
            <p:spPr bwMode="auto">
              <a:xfrm>
                <a:off x="1270000" y="4327525"/>
                <a:ext cx="141288" cy="249238"/>
              </a:xfrm>
              <a:custGeom>
                <a:avLst/>
                <a:gdLst/>
                <a:ahLst/>
                <a:cxnLst>
                  <a:cxn ang="0">
                    <a:pos x="24" y="59"/>
                  </a:cxn>
                  <a:cxn ang="0">
                    <a:pos x="35" y="67"/>
                  </a:cxn>
                  <a:cxn ang="0">
                    <a:pos x="26" y="73"/>
                  </a:cxn>
                  <a:cxn ang="0">
                    <a:pos x="8" y="69"/>
                  </a:cxn>
                  <a:cxn ang="0">
                    <a:pos x="7" y="68"/>
                  </a:cxn>
                  <a:cxn ang="0">
                    <a:pos x="4" y="71"/>
                  </a:cxn>
                  <a:cxn ang="0">
                    <a:pos x="1" y="83"/>
                  </a:cxn>
                  <a:cxn ang="0">
                    <a:pos x="3" y="86"/>
                  </a:cxn>
                  <a:cxn ang="0">
                    <a:pos x="21" y="91"/>
                  </a:cxn>
                  <a:cxn ang="0">
                    <a:pos x="21" y="99"/>
                  </a:cxn>
                  <a:cxn ang="0">
                    <a:pos x="24" y="102"/>
                  </a:cxn>
                  <a:cxn ang="0">
                    <a:pos x="34" y="102"/>
                  </a:cxn>
                  <a:cxn ang="0">
                    <a:pos x="37" y="99"/>
                  </a:cxn>
                  <a:cxn ang="0">
                    <a:pos x="37" y="89"/>
                  </a:cxn>
                  <a:cxn ang="0">
                    <a:pos x="58" y="65"/>
                  </a:cxn>
                  <a:cxn ang="0">
                    <a:pos x="36" y="41"/>
                  </a:cxn>
                  <a:cxn ang="0">
                    <a:pos x="23" y="33"/>
                  </a:cxn>
                  <a:cxn ang="0">
                    <a:pos x="31" y="28"/>
                  </a:cxn>
                  <a:cxn ang="0">
                    <a:pos x="46" y="31"/>
                  </a:cxn>
                  <a:cxn ang="0">
                    <a:pos x="47" y="32"/>
                  </a:cxn>
                  <a:cxn ang="0">
                    <a:pos x="50" y="29"/>
                  </a:cxn>
                  <a:cxn ang="0">
                    <a:pos x="53" y="18"/>
                  </a:cxn>
                  <a:cxn ang="0">
                    <a:pos x="51" y="14"/>
                  </a:cxn>
                  <a:cxn ang="0">
                    <a:pos x="36" y="11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3" y="0"/>
                  </a:cxn>
                  <a:cxn ang="0">
                    <a:pos x="20" y="4"/>
                  </a:cxn>
                  <a:cxn ang="0">
                    <a:pos x="20" y="12"/>
                  </a:cxn>
                  <a:cxn ang="0">
                    <a:pos x="0" y="36"/>
                  </a:cxn>
                  <a:cxn ang="0">
                    <a:pos x="24" y="59"/>
                  </a:cxn>
                </a:cxnLst>
                <a:rect l="0" t="0" r="r" b="b"/>
                <a:pathLst>
                  <a:path w="58" h="102">
                    <a:moveTo>
                      <a:pt x="24" y="59"/>
                    </a:moveTo>
                    <a:cubicBezTo>
                      <a:pt x="33" y="62"/>
                      <a:pt x="35" y="64"/>
                      <a:pt x="35" y="67"/>
                    </a:cubicBezTo>
                    <a:cubicBezTo>
                      <a:pt x="35" y="71"/>
                      <a:pt x="30" y="73"/>
                      <a:pt x="26" y="73"/>
                    </a:cubicBezTo>
                    <a:cubicBezTo>
                      <a:pt x="18" y="73"/>
                      <a:pt x="12" y="70"/>
                      <a:pt x="8" y="69"/>
                    </a:cubicBezTo>
                    <a:cubicBezTo>
                      <a:pt x="8" y="68"/>
                      <a:pt x="7" y="68"/>
                      <a:pt x="7" y="68"/>
                    </a:cubicBezTo>
                    <a:cubicBezTo>
                      <a:pt x="5" y="68"/>
                      <a:pt x="4" y="69"/>
                      <a:pt x="4" y="71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6"/>
                      <a:pt x="3" y="86"/>
                    </a:cubicBezTo>
                    <a:cubicBezTo>
                      <a:pt x="8" y="89"/>
                      <a:pt x="15" y="90"/>
                      <a:pt x="21" y="91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1"/>
                      <a:pt x="23" y="102"/>
                      <a:pt x="2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6" y="102"/>
                      <a:pt x="37" y="100"/>
                      <a:pt x="37" y="99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50" y="86"/>
                      <a:pt x="58" y="77"/>
                      <a:pt x="58" y="65"/>
                    </a:cubicBezTo>
                    <a:cubicBezTo>
                      <a:pt x="57" y="53"/>
                      <a:pt x="51" y="46"/>
                      <a:pt x="36" y="41"/>
                    </a:cubicBezTo>
                    <a:cubicBezTo>
                      <a:pt x="26" y="38"/>
                      <a:pt x="23" y="36"/>
                      <a:pt x="23" y="33"/>
                    </a:cubicBezTo>
                    <a:cubicBezTo>
                      <a:pt x="23" y="29"/>
                      <a:pt x="28" y="28"/>
                      <a:pt x="31" y="28"/>
                    </a:cubicBezTo>
                    <a:cubicBezTo>
                      <a:pt x="38" y="28"/>
                      <a:pt x="43" y="30"/>
                      <a:pt x="46" y="3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2"/>
                      <a:pt x="50" y="31"/>
                      <a:pt x="50" y="2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6"/>
                      <a:pt x="53" y="14"/>
                      <a:pt x="51" y="14"/>
                    </a:cubicBezTo>
                    <a:cubicBezTo>
                      <a:pt x="46" y="12"/>
                      <a:pt x="41" y="11"/>
                      <a:pt x="36" y="11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0" y="2"/>
                      <a:pt x="20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5"/>
                      <a:pt x="0" y="24"/>
                      <a:pt x="0" y="36"/>
                    </a:cubicBezTo>
                    <a:cubicBezTo>
                      <a:pt x="1" y="50"/>
                      <a:pt x="13" y="56"/>
                      <a:pt x="24" y="59"/>
                    </a:cubicBezTo>
                    <a:close/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5" name="Oval 23"/>
              <p:cNvSpPr>
                <a:spLocks noChangeArrowheads="1"/>
              </p:cNvSpPr>
              <p:nvPr userDrawn="1"/>
            </p:nvSpPr>
            <p:spPr bwMode="auto">
              <a:xfrm>
                <a:off x="1887538" y="4314825"/>
                <a:ext cx="49213" cy="55563"/>
              </a:xfrm>
              <a:prstGeom prst="ellipse">
                <a:avLst/>
              </a:pr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 userDrawn="1"/>
            </p:nvSpPr>
            <p:spPr bwMode="auto">
              <a:xfrm>
                <a:off x="1985963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 userDrawn="1"/>
            </p:nvSpPr>
            <p:spPr bwMode="auto">
              <a:xfrm>
                <a:off x="1895475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 userDrawn="1"/>
            </p:nvSpPr>
            <p:spPr bwMode="auto">
              <a:xfrm>
                <a:off x="1809750" y="4405313"/>
                <a:ext cx="53975" cy="185738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7"/>
                  </a:cxn>
                </a:cxnLst>
                <a:rect l="0" t="0" r="r" b="b"/>
                <a:pathLst>
                  <a:path w="34" h="117">
                    <a:moveTo>
                      <a:pt x="0" y="117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7"/>
                    </a:ln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 userDrawn="1"/>
            </p:nvSpPr>
            <p:spPr bwMode="auto">
              <a:xfrm>
                <a:off x="1741488" y="4260850"/>
                <a:ext cx="357188" cy="330200"/>
              </a:xfrm>
              <a:custGeom>
                <a:avLst/>
                <a:gdLst/>
                <a:ahLst/>
                <a:cxnLst>
                  <a:cxn ang="0">
                    <a:pos x="14" y="134"/>
                  </a:cxn>
                  <a:cxn ang="0">
                    <a:pos x="14" y="62"/>
                  </a:cxn>
                  <a:cxn ang="0">
                    <a:pos x="10" y="60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67" y="4"/>
                  </a:cxn>
                  <a:cxn ang="0">
                    <a:pos x="75" y="4"/>
                  </a:cxn>
                  <a:cxn ang="0">
                    <a:pos x="145" y="47"/>
                  </a:cxn>
                  <a:cxn ang="0">
                    <a:pos x="145" y="57"/>
                  </a:cxn>
                  <a:cxn ang="0">
                    <a:pos x="141" y="61"/>
                  </a:cxn>
                  <a:cxn ang="0">
                    <a:pos x="136" y="61"/>
                  </a:cxn>
                  <a:cxn ang="0">
                    <a:pos x="136" y="135"/>
                  </a:cxn>
                </a:cxnLst>
                <a:rect l="0" t="0" r="r" b="b"/>
                <a:pathLst>
                  <a:path w="146" h="135">
                    <a:moveTo>
                      <a:pt x="14" y="134"/>
                    </a:move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5" y="60"/>
                      <a:pt x="1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51" y="16"/>
                      <a:pt x="67" y="4"/>
                    </a:cubicBezTo>
                    <a:cubicBezTo>
                      <a:pt x="69" y="3"/>
                      <a:pt x="71" y="0"/>
                      <a:pt x="75" y="4"/>
                    </a:cubicBezTo>
                    <a:cubicBezTo>
                      <a:pt x="80" y="7"/>
                      <a:pt x="145" y="47"/>
                      <a:pt x="145" y="47"/>
                    </a:cubicBezTo>
                    <a:cubicBezTo>
                      <a:pt x="145" y="57"/>
                      <a:pt x="145" y="57"/>
                      <a:pt x="145" y="57"/>
                    </a:cubicBezTo>
                    <a:cubicBezTo>
                      <a:pt x="145" y="57"/>
                      <a:pt x="146" y="61"/>
                      <a:pt x="141" y="61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135"/>
                      <a:pt x="136" y="135"/>
                      <a:pt x="136" y="135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 userDrawn="1"/>
            </p:nvSpPr>
            <p:spPr bwMode="auto">
              <a:xfrm>
                <a:off x="1717675" y="4592638"/>
                <a:ext cx="41275" cy="6826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" y="28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0" y="10"/>
                      <a:pt x="3" y="28"/>
                      <a:pt x="3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 userDrawn="1"/>
            </p:nvSpPr>
            <p:spPr bwMode="auto">
              <a:xfrm>
                <a:off x="2090738" y="4595813"/>
                <a:ext cx="44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8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8" y="10"/>
                      <a:pt x="14" y="28"/>
                      <a:pt x="14" y="28"/>
                    </a:cubicBezTo>
                  </a:path>
                </a:pathLst>
              </a:custGeom>
              <a:noFill/>
              <a:ln w="11113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239"/>
                <a:endParaRPr lang="en-US" sz="2133" dirty="0">
                  <a:solidFill>
                    <a:srgbClr val="00234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8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078" y="1495426"/>
            <a:ext cx="11351847" cy="4772025"/>
          </a:xfrm>
        </p:spPr>
        <p:txBody>
          <a:bodyPr/>
          <a:lstStyle>
            <a:lvl1pPr>
              <a:buClr>
                <a:schemeClr val="accent3"/>
              </a:buClr>
              <a:defRPr sz="1867" b="0">
                <a:solidFill>
                  <a:srgbClr val="000000"/>
                </a:solidFill>
              </a:defRPr>
            </a:lvl1pPr>
            <a:lvl2pPr marL="519488" indent="-259744"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2pPr>
            <a:lvl3pPr marL="779233" indent="-259744">
              <a:buClr>
                <a:schemeClr val="accent3"/>
              </a:buClr>
              <a:defRPr sz="1467">
                <a:solidFill>
                  <a:srgbClr val="000000"/>
                </a:solidFill>
              </a:defRPr>
            </a:lvl3pPr>
            <a:lvl4pPr>
              <a:buClr>
                <a:schemeClr val="accent3"/>
              </a:buClr>
              <a:defRPr sz="1333">
                <a:solidFill>
                  <a:srgbClr val="000000"/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122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077" y="2044931"/>
            <a:ext cx="11351848" cy="4222519"/>
          </a:xfrm>
        </p:spPr>
        <p:txBody>
          <a:bodyPr/>
          <a:lstStyle>
            <a:lvl1pPr>
              <a:buClr>
                <a:schemeClr val="accent3"/>
              </a:buClr>
              <a:defRPr b="0"/>
            </a:lvl1pPr>
            <a:lvl2pPr marL="519488" indent="-254334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420077" y="1495425"/>
            <a:ext cx="11351848" cy="548640"/>
          </a:xfrm>
        </p:spPr>
        <p:txBody>
          <a:bodyPr/>
          <a:lstStyle>
            <a:lvl1pPr marL="0" indent="0">
              <a:buNone/>
              <a:defRPr sz="2133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9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420077" y="1495426"/>
            <a:ext cx="5523523" cy="475351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519488" indent="-259744">
              <a:buClr>
                <a:schemeClr val="accent3"/>
              </a:buClr>
              <a:defRPr/>
            </a:lvl2pPr>
            <a:lvl3pPr marL="779233" indent="-259744"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6248401" y="1495427"/>
            <a:ext cx="5523524" cy="4772024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519488" indent="-259744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21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2" y="1"/>
            <a:ext cx="12191999" cy="997527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20078" y="1495425"/>
            <a:ext cx="11351847" cy="4772025"/>
          </a:xfrm>
          <a:prstGeom prst="rect">
            <a:avLst/>
          </a:prstGeom>
        </p:spPr>
        <p:txBody>
          <a:bodyPr vert="horz" lIns="0" tIns="28173" rIns="28173" bIns="28173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9"/>
            </p:custDataLst>
          </p:nvPr>
        </p:nvSpPr>
        <p:spPr>
          <a:xfrm>
            <a:off x="11780923" y="6653997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88239"/>
            <a:fld id="{6A895693-0027-4F28-9367-92E39A51F51C}" type="slidenum">
              <a:rPr lang="en-US" sz="800">
                <a:solidFill>
                  <a:srgbClr val="000000"/>
                </a:solidFill>
              </a:rPr>
              <a:pPr algn="ctr" defTabSz="1088239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" y="676401"/>
            <a:ext cx="12191999" cy="72812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13131" tIns="56565" rIns="113131" bIns="56565" numCol="1" anchor="t" anchorCtr="0" compatLnSpc="1">
            <a:prstTxWarp prst="textNoShape">
              <a:avLst/>
            </a:prstTxWarp>
          </a:bodyPr>
          <a:lstStyle/>
          <a:p>
            <a:pPr defTabSz="1088239"/>
            <a:endParaRPr lang="fr-FR" sz="2133" dirty="0">
              <a:solidFill>
                <a:srgbClr val="B70132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57662" y="6623405"/>
            <a:ext cx="3514615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0903" tIns="40903" rIns="40903" bIns="40903" anchor="b" anchorCtr="0">
            <a:noAutofit/>
          </a:bodyPr>
          <a:lstStyle/>
          <a:p>
            <a:pPr algn="r" defTabSz="1131062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  <a:cs typeface="Helvetica Light"/>
              </a:rPr>
              <a:t>Copyright © 2017 Capgemini.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2"/>
            </p:custDataLst>
          </p:nvPr>
        </p:nvSpPr>
        <p:spPr>
          <a:xfrm>
            <a:off x="9215902" y="6427223"/>
            <a:ext cx="2356375" cy="195815"/>
          </a:xfrm>
          <a:prstGeom prst="rect">
            <a:avLst/>
          </a:prstGeom>
        </p:spPr>
        <p:txBody>
          <a:bodyPr wrap="none" lIns="40903" tIns="40903" rIns="40903" bIns="40903" anchor="b" anchorCtr="0">
            <a:noAutofit/>
          </a:bodyPr>
          <a:lstStyle/>
          <a:p>
            <a:pPr algn="r" defTabSz="1088239"/>
            <a:r>
              <a:rPr lang="en-US" sz="800" dirty="0">
                <a:solidFill>
                  <a:srgbClr val="000000"/>
                </a:solidFill>
              </a:rPr>
              <a:t>Legacy to Cloud Native Modernization - ACAPS | July 2017</a:t>
            </a:r>
          </a:p>
        </p:txBody>
      </p:sp>
      <p:cxnSp>
        <p:nvCxnSpPr>
          <p:cNvPr id="15" name="Straight Connector 5"/>
          <p:cNvCxnSpPr/>
          <p:nvPr>
            <p:custDataLst>
              <p:tags r:id="rId23"/>
            </p:custDataLst>
          </p:nvPr>
        </p:nvCxnSpPr>
        <p:spPr>
          <a:xfrm flipH="1">
            <a:off x="3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44" y="6425191"/>
            <a:ext cx="1554480" cy="365760"/>
          </a:xfrm>
          <a:prstGeom prst="rect">
            <a:avLst/>
          </a:prstGeom>
          <a:noFill/>
        </p:spPr>
      </p:pic>
      <p:pic>
        <p:nvPicPr>
          <p:cNvPr id="16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29" cstate="email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5826" y="6504708"/>
            <a:ext cx="979447" cy="206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54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8" r:id="rId14"/>
  </p:sldLayoutIdLst>
  <p:txStyles>
    <p:titleStyle>
      <a:lvl1pPr algn="l" defTabSz="1038910" rtl="0" eaLnBrk="1" latinLnBrk="0" hangingPunct="1">
        <a:lnSpc>
          <a:spcPct val="100000"/>
        </a:lnSpc>
        <a:spcBef>
          <a:spcPct val="0"/>
        </a:spcBef>
        <a:buNone/>
        <a:defRPr sz="2667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744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Wingdings" pitchFamily="2" charset="2"/>
        <a:buChar char="§"/>
        <a:defRPr sz="1867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519488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Arial" pitchFamily="34" charset="0"/>
        <a:buChar char="•"/>
        <a:defRPr sz="1867" b="0" kern="1200">
          <a:solidFill>
            <a:srgbClr val="000000"/>
          </a:solidFill>
          <a:latin typeface="+mn-lt"/>
          <a:ea typeface="+mn-ea"/>
          <a:cs typeface="+mn-cs"/>
        </a:defRPr>
      </a:lvl2pPr>
      <a:lvl3pPr marL="779233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Arial" pitchFamily="34" charset="0"/>
        <a:buChar char="–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1038977" marR="0" indent="-259744" algn="l" defTabSz="103891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Courier New" pitchFamily="49" charset="0"/>
        <a:buChar char="o"/>
        <a:tabLst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jpeg"/><Relationship Id="rId42" Type="http://schemas.openxmlformats.org/officeDocument/2006/relationships/image" Target="../media/image55.pn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jpeg"/><Relationship Id="rId38" Type="http://schemas.openxmlformats.org/officeDocument/2006/relationships/image" Target="../media/image51.jpeg"/><Relationship Id="rId2" Type="http://schemas.openxmlformats.org/officeDocument/2006/relationships/image" Target="../media/image15.jpe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29" Type="http://schemas.openxmlformats.org/officeDocument/2006/relationships/image" Target="../media/image42.jpe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24" Type="http://schemas.openxmlformats.org/officeDocument/2006/relationships/image" Target="../media/image37.png"/><Relationship Id="rId32" Type="http://schemas.openxmlformats.org/officeDocument/2006/relationships/image" Target="../media/image45.jpeg"/><Relationship Id="rId37" Type="http://schemas.openxmlformats.org/officeDocument/2006/relationships/image" Target="../media/image50.png"/><Relationship Id="rId40" Type="http://schemas.openxmlformats.org/officeDocument/2006/relationships/image" Target="../media/image53.jpe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23" Type="http://schemas.openxmlformats.org/officeDocument/2006/relationships/image" Target="../media/image36.jpe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jpeg"/><Relationship Id="rId19" Type="http://schemas.openxmlformats.org/officeDocument/2006/relationships/image" Target="../media/image32.png"/><Relationship Id="rId31" Type="http://schemas.openxmlformats.org/officeDocument/2006/relationships/image" Target="../media/image44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gif"/><Relationship Id="rId35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"/>
            <a:ext cx="9905999" cy="617517"/>
          </a:xfrm>
        </p:spPr>
        <p:txBody>
          <a:bodyPr/>
          <a:lstStyle/>
          <a:p>
            <a:r>
              <a:rPr lang="en-US" sz="2400" dirty="0" err="1"/>
              <a:t>DevOps</a:t>
            </a:r>
            <a:r>
              <a:rPr lang="en-US" sz="2400" dirty="0"/>
              <a:t> Automation 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589558" y="1626358"/>
            <a:ext cx="2286000" cy="2398379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14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1100" b="1" dirty="0">
                <a:solidFill>
                  <a:srgbClr val="998C85">
                    <a:lumMod val="50000"/>
                  </a:srgbClr>
                </a:solidFill>
              </a:rPr>
              <a:t>Production Environment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6" descr="D:\Users\mudjain\Desktop\images (1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071541" y="2073691"/>
            <a:ext cx="1539395" cy="1479611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33450" y="1626358"/>
            <a:ext cx="4736305" cy="10889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396" y="1760770"/>
            <a:ext cx="111981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Static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6512" y="1760770"/>
            <a:ext cx="1011581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Unit Test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1233449" y="2715324"/>
            <a:ext cx="4736305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Commit Stage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1233449" y="2715324"/>
            <a:ext cx="4736305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Commit Stage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3683754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Acceptance Stage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3683754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Acceptance Stage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23344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33449" y="3077344"/>
            <a:ext cx="2286000" cy="295503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1233449" y="947329"/>
            <a:ext cx="9667700" cy="563210"/>
          </a:xfrm>
          <a:prstGeom prst="round2SameRect">
            <a:avLst/>
          </a:prstGeom>
          <a:solidFill>
            <a:schemeClr val="tx1">
              <a:lumMod val="40000"/>
              <a:lumOff val="60000"/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Monitoring &amp; Control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4889" y="3788534"/>
            <a:ext cx="2103120" cy="10228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Development &amp; Configuration</a:t>
            </a:r>
          </a:p>
        </p:txBody>
      </p:sp>
      <p:pic>
        <p:nvPicPr>
          <p:cNvPr id="19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3" cstate="print"/>
          <a:srcRect l="23756" t="6901" r="22635" b="34155"/>
          <a:stretch>
            <a:fillRect/>
          </a:stretch>
        </p:blipFill>
        <p:spPr bwMode="auto">
          <a:xfrm>
            <a:off x="1526687" y="4263343"/>
            <a:ext cx="276489" cy="304682"/>
          </a:xfrm>
          <a:prstGeom prst="rect">
            <a:avLst/>
          </a:prstGeom>
          <a:noFill/>
        </p:spPr>
      </p:pic>
      <p:sp>
        <p:nvSpPr>
          <p:cNvPr id="20" name="Rectangle 27"/>
          <p:cNvSpPr/>
          <p:nvPr/>
        </p:nvSpPr>
        <p:spPr>
          <a:xfrm>
            <a:off x="1324889" y="4901012"/>
            <a:ext cx="2103120" cy="1024508"/>
          </a:xfrm>
          <a:custGeom>
            <a:avLst/>
            <a:gdLst>
              <a:gd name="connsiteX0" fmla="*/ 0 w 2342339"/>
              <a:gd name="connsiteY0" fmla="*/ 0 h 1022890"/>
              <a:gd name="connsiteX1" fmla="*/ 2342339 w 2342339"/>
              <a:gd name="connsiteY1" fmla="*/ 0 h 1022890"/>
              <a:gd name="connsiteX2" fmla="*/ 2342339 w 2342339"/>
              <a:gd name="connsiteY2" fmla="*/ 1022890 h 1022890"/>
              <a:gd name="connsiteX3" fmla="*/ 0 w 2342339"/>
              <a:gd name="connsiteY3" fmla="*/ 1022890 h 1022890"/>
              <a:gd name="connsiteX4" fmla="*/ 0 w 2342339"/>
              <a:gd name="connsiteY4" fmla="*/ 0 h 1022890"/>
              <a:gd name="connsiteX0" fmla="*/ 0 w 2342339"/>
              <a:gd name="connsiteY0" fmla="*/ 4158 h 1027048"/>
              <a:gd name="connsiteX1" fmla="*/ 1249438 w 2342339"/>
              <a:gd name="connsiteY1" fmla="*/ 0 h 1027048"/>
              <a:gd name="connsiteX2" fmla="*/ 2342339 w 2342339"/>
              <a:gd name="connsiteY2" fmla="*/ 4158 h 1027048"/>
              <a:gd name="connsiteX3" fmla="*/ 2342339 w 2342339"/>
              <a:gd name="connsiteY3" fmla="*/ 1027048 h 1027048"/>
              <a:gd name="connsiteX4" fmla="*/ 0 w 2342339"/>
              <a:gd name="connsiteY4" fmla="*/ 1027048 h 1027048"/>
              <a:gd name="connsiteX5" fmla="*/ 0 w 2342339"/>
              <a:gd name="connsiteY5" fmla="*/ 4158 h 1027048"/>
              <a:gd name="connsiteX0" fmla="*/ 0 w 2342339"/>
              <a:gd name="connsiteY0" fmla="*/ 4158 h 1027048"/>
              <a:gd name="connsiteX1" fmla="*/ 773188 w 2342339"/>
              <a:gd name="connsiteY1" fmla="*/ 6350 h 1027048"/>
              <a:gd name="connsiteX2" fmla="*/ 1249438 w 2342339"/>
              <a:gd name="connsiteY2" fmla="*/ 0 h 1027048"/>
              <a:gd name="connsiteX3" fmla="*/ 2342339 w 2342339"/>
              <a:gd name="connsiteY3" fmla="*/ 4158 h 1027048"/>
              <a:gd name="connsiteX4" fmla="*/ 2342339 w 2342339"/>
              <a:gd name="connsiteY4" fmla="*/ 1027048 h 1027048"/>
              <a:gd name="connsiteX5" fmla="*/ 0 w 2342339"/>
              <a:gd name="connsiteY5" fmla="*/ 1027048 h 1027048"/>
              <a:gd name="connsiteX6" fmla="*/ 0 w 2342339"/>
              <a:gd name="connsiteY6" fmla="*/ 4158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64628 w 2342339"/>
              <a:gd name="connsiteY5" fmla="*/ 97790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58278 w 2342339"/>
              <a:gd name="connsiteY5" fmla="*/ 2540 h 102704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85827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03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1535188 w 2342339"/>
              <a:gd name="connsiteY1" fmla="*/ 38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554238 w 2342339"/>
              <a:gd name="connsiteY0" fmla="*/ 381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7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6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4982 w 2342339"/>
              <a:gd name="connsiteY7" fmla="*/ 381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16894 w 2342339"/>
              <a:gd name="connsiteY7" fmla="*/ 151447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9669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7764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7166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13347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7792 h 1024508"/>
              <a:gd name="connsiteX1" fmla="*/ 1524730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9539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2395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2013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7317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1442 h 102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39" h="1024508">
                <a:moveTo>
                  <a:pt x="1635847" y="100648"/>
                </a:moveTo>
                <a:cubicBezTo>
                  <a:pt x="1635053" y="40322"/>
                  <a:pt x="1634260" y="60960"/>
                  <a:pt x="1633466" y="634"/>
                </a:cubicBezTo>
                <a:lnTo>
                  <a:pt x="2342339" y="1618"/>
                </a:lnTo>
                <a:lnTo>
                  <a:pt x="2342339" y="1024508"/>
                </a:lnTo>
                <a:lnTo>
                  <a:pt x="0" y="1024508"/>
                </a:lnTo>
                <a:lnTo>
                  <a:pt x="0" y="1618"/>
                </a:lnTo>
                <a:lnTo>
                  <a:pt x="1278726" y="0"/>
                </a:lnTo>
                <a:cubicBezTo>
                  <a:pt x="1283104" y="100377"/>
                  <a:pt x="1277073" y="100648"/>
                  <a:pt x="1276709" y="101442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Project / Task Management</a:t>
            </a:r>
          </a:p>
        </p:txBody>
      </p:sp>
      <p:pic>
        <p:nvPicPr>
          <p:cNvPr id="21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03169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142067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252441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362815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473189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58356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693936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3" cstate="print"/>
          <a:srcRect l="23756" t="6901" r="22635" b="34155"/>
          <a:stretch>
            <a:fillRect/>
          </a:stretch>
        </p:blipFill>
        <p:spPr bwMode="auto">
          <a:xfrm>
            <a:off x="1817331" y="4263402"/>
            <a:ext cx="276489" cy="304682"/>
          </a:xfrm>
          <a:prstGeom prst="rect">
            <a:avLst/>
          </a:prstGeom>
          <a:noFill/>
        </p:spPr>
      </p:pic>
      <p:pic>
        <p:nvPicPr>
          <p:cNvPr id="29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3" cstate="print"/>
          <a:srcRect l="23756" t="6901" r="22635" b="34155"/>
          <a:stretch>
            <a:fillRect/>
          </a:stretch>
        </p:blipFill>
        <p:spPr bwMode="auto">
          <a:xfrm>
            <a:off x="1949305" y="4415684"/>
            <a:ext cx="276489" cy="304682"/>
          </a:xfrm>
          <a:prstGeom prst="rect">
            <a:avLst/>
          </a:prstGeom>
          <a:noFill/>
        </p:spPr>
      </p:pic>
      <p:pic>
        <p:nvPicPr>
          <p:cNvPr id="30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3" cstate="print"/>
          <a:srcRect l="23756" t="6901" r="22635" b="34155"/>
          <a:stretch>
            <a:fillRect/>
          </a:stretch>
        </p:blipFill>
        <p:spPr bwMode="auto">
          <a:xfrm>
            <a:off x="1664932" y="4415684"/>
            <a:ext cx="276489" cy="304682"/>
          </a:xfrm>
          <a:prstGeom prst="rect">
            <a:avLst/>
          </a:prstGeom>
          <a:noFill/>
        </p:spPr>
      </p:pic>
      <p:pic>
        <p:nvPicPr>
          <p:cNvPr id="31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3" cstate="print"/>
          <a:srcRect l="23756" t="6901" r="22635" b="34155"/>
          <a:stretch>
            <a:fillRect/>
          </a:stretch>
        </p:blipFill>
        <p:spPr bwMode="auto">
          <a:xfrm>
            <a:off x="1388443" y="4415684"/>
            <a:ext cx="276489" cy="304682"/>
          </a:xfrm>
          <a:prstGeom prst="rect">
            <a:avLst/>
          </a:prstGeom>
          <a:noFill/>
        </p:spPr>
      </p:pic>
      <p:pic>
        <p:nvPicPr>
          <p:cNvPr id="32" name="Picture 4" descr="D:\Users\mudjain\Desktop\crm-buying-proces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2"/>
          <a:stretch/>
        </p:blipFill>
        <p:spPr bwMode="auto">
          <a:xfrm>
            <a:off x="2414532" y="4089962"/>
            <a:ext cx="459043" cy="4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324889" y="3151111"/>
            <a:ext cx="2103120" cy="543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Source Code Repository</a:t>
            </a:r>
          </a:p>
        </p:txBody>
      </p:sp>
      <p:pic>
        <p:nvPicPr>
          <p:cNvPr id="34" name="Picture 4" descr="D:\Users\mudjain\Desktop\download (2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7157" y="3788534"/>
            <a:ext cx="280852" cy="252412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1324890" y="1760770"/>
            <a:ext cx="93714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Compile</a:t>
            </a:r>
          </a:p>
        </p:txBody>
      </p:sp>
      <p:pic>
        <p:nvPicPr>
          <p:cNvPr id="36" name="Picture 3" descr="D:\Users\mudjain\Desktop\download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3226" y="4134882"/>
            <a:ext cx="330194" cy="330194"/>
          </a:xfrm>
          <a:prstGeom prst="rect">
            <a:avLst/>
          </a:prstGeom>
          <a:noFill/>
        </p:spPr>
      </p:pic>
      <p:pic>
        <p:nvPicPr>
          <p:cNvPr id="37" name="Picture 4" descr="D:\Users\mudjain\Desktop\download (2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7157" y="3151111"/>
            <a:ext cx="280852" cy="252412"/>
          </a:xfrm>
          <a:prstGeom prst="rect">
            <a:avLst/>
          </a:prstGeom>
          <a:noFill/>
        </p:spPr>
      </p:pic>
      <p:pic>
        <p:nvPicPr>
          <p:cNvPr id="38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4" y="2326127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683754" y="3077344"/>
            <a:ext cx="2286000" cy="295503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69040" y="1760770"/>
            <a:ext cx="1210842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Packaging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51689" y="1626358"/>
            <a:ext cx="2286000" cy="44060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2" name="Picture 2" descr="D:\Users\mudjain\Desktop\imag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89" t="5200" r="14089" b="13022"/>
          <a:stretch>
            <a:fillRect/>
          </a:stretch>
        </p:blipFill>
        <p:spPr bwMode="auto">
          <a:xfrm>
            <a:off x="4205203" y="2105786"/>
            <a:ext cx="302713" cy="344674"/>
          </a:xfrm>
          <a:prstGeom prst="rect">
            <a:avLst/>
          </a:prstGeom>
          <a:noFill/>
        </p:spPr>
      </p:pic>
      <p:pic>
        <p:nvPicPr>
          <p:cNvPr id="43" name="Picture 5" descr="D:\Users\mudjain\Desktop\00100020804_tns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69" y="1996895"/>
            <a:ext cx="543409" cy="54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775194" y="3151111"/>
            <a:ext cx="2104689" cy="7636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Environment Provisioning</a:t>
            </a:r>
          </a:p>
        </p:txBody>
      </p:sp>
      <p:pic>
        <p:nvPicPr>
          <p:cNvPr id="45" name="Picture 4" descr="D:\Users\mudjain\Desktop\download (2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9030" y="3151110"/>
            <a:ext cx="280852" cy="252412"/>
          </a:xfrm>
          <a:prstGeom prst="rect">
            <a:avLst/>
          </a:prstGeom>
          <a:noFill/>
        </p:spPr>
      </p:pic>
      <p:pic>
        <p:nvPicPr>
          <p:cNvPr id="46" name="Picture 5" descr="D:\Users\mudjain\Desktop\bESDM3tb.jpe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6265" y="2038955"/>
            <a:ext cx="457866" cy="457866"/>
          </a:xfrm>
          <a:prstGeom prst="rect">
            <a:avLst/>
          </a:prstGeom>
          <a:noFill/>
        </p:spPr>
      </p:pic>
      <p:sp>
        <p:nvSpPr>
          <p:cNvPr id="47" name="Rectangle 46"/>
          <p:cNvSpPr/>
          <p:nvPr/>
        </p:nvSpPr>
        <p:spPr>
          <a:xfrm>
            <a:off x="3775194" y="4041088"/>
            <a:ext cx="2103120" cy="8810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System of Records – Service Virtualization</a:t>
            </a:r>
          </a:p>
        </p:txBody>
      </p:sp>
      <p:pic>
        <p:nvPicPr>
          <p:cNvPr id="48" name="Picture 5" descr="D:\Users\mudjain\Desktop\bESDM3tb.jpe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9390" y="3333447"/>
            <a:ext cx="457866" cy="457866"/>
          </a:xfrm>
          <a:prstGeom prst="rect">
            <a:avLst/>
          </a:prstGeom>
          <a:noFill/>
        </p:spPr>
      </p:pic>
      <p:pic>
        <p:nvPicPr>
          <p:cNvPr id="49" name="Picture 6" descr="D:\Users\mudjain\Desktop\web-server-icons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56" y="3523549"/>
            <a:ext cx="187351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D:\Users\mudjain\Desktop\download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90" y="3403513"/>
            <a:ext cx="145651" cy="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776763" y="5056572"/>
            <a:ext cx="2103120" cy="8810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Acceptance Test</a:t>
            </a:r>
          </a:p>
        </p:txBody>
      </p:sp>
      <p:pic>
        <p:nvPicPr>
          <p:cNvPr id="52" name="Picture 4" descr="D:\Users\mudjain\Desktop\download (2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7462" y="4041088"/>
            <a:ext cx="280852" cy="252412"/>
          </a:xfrm>
          <a:prstGeom prst="rect">
            <a:avLst/>
          </a:prstGeom>
          <a:noFill/>
        </p:spPr>
      </p:pic>
      <p:pic>
        <p:nvPicPr>
          <p:cNvPr id="53" name="Picture 6" descr="D:\Users\mudjain\Desktop\images (1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8072" y="4375284"/>
            <a:ext cx="497763" cy="478432"/>
          </a:xfrm>
          <a:prstGeom prst="rect">
            <a:avLst/>
          </a:prstGeom>
          <a:noFill/>
        </p:spPr>
      </p:pic>
      <p:pic>
        <p:nvPicPr>
          <p:cNvPr id="54" name="Picture 8" descr="D:\Users\mudjain\Desktop\search-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50" y="5244274"/>
            <a:ext cx="552719" cy="55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Same Side Corner Rectangle 54"/>
          <p:cNvSpPr/>
          <p:nvPr/>
        </p:nvSpPr>
        <p:spPr>
          <a:xfrm>
            <a:off x="615168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Load + </a:t>
            </a:r>
            <a:r>
              <a:rPr lang="en-US" sz="1400" b="1" dirty="0" err="1">
                <a:solidFill>
                  <a:schemeClr val="bg1"/>
                </a:solidFill>
              </a:rPr>
              <a:t>Perf</a:t>
            </a:r>
            <a:r>
              <a:rPr lang="en-US" sz="1400" b="1" dirty="0">
                <a:solidFill>
                  <a:schemeClr val="bg1"/>
                </a:solidFill>
              </a:rPr>
              <a:t> Stage</a:t>
            </a:r>
          </a:p>
        </p:txBody>
      </p:sp>
      <p:sp>
        <p:nvSpPr>
          <p:cNvPr id="56" name="Round Same Side Corner Rectangle 55"/>
          <p:cNvSpPr/>
          <p:nvPr/>
        </p:nvSpPr>
        <p:spPr>
          <a:xfrm>
            <a:off x="8589558" y="4024737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Release Stage</a:t>
            </a:r>
          </a:p>
        </p:txBody>
      </p:sp>
      <p:sp>
        <p:nvSpPr>
          <p:cNvPr id="57" name="Round Same Side Corner Rectangle 56"/>
          <p:cNvSpPr/>
          <p:nvPr/>
        </p:nvSpPr>
        <p:spPr>
          <a:xfrm>
            <a:off x="615168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Load + </a:t>
            </a:r>
            <a:r>
              <a:rPr lang="en-US" sz="1400" b="1" dirty="0" err="1">
                <a:solidFill>
                  <a:schemeClr val="bg1"/>
                </a:solidFill>
              </a:rPr>
              <a:t>Perf</a:t>
            </a:r>
            <a:r>
              <a:rPr lang="en-US" sz="1400" b="1" dirty="0">
                <a:solidFill>
                  <a:schemeClr val="bg1"/>
                </a:solidFill>
              </a:rPr>
              <a:t> Stage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3129" y="1692384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Deployable Software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219817" y="5344662"/>
            <a:ext cx="543701" cy="457866"/>
            <a:chOff x="6903190" y="2081957"/>
            <a:chExt cx="543701" cy="457866"/>
          </a:xfrm>
        </p:grpSpPr>
        <p:pic>
          <p:nvPicPr>
            <p:cNvPr id="60" name="Picture 5" descr="D:\Users\mudjain\Desktop\bESDM3tb.jpeg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89025" y="2081957"/>
              <a:ext cx="457866" cy="457866"/>
            </a:xfrm>
            <a:prstGeom prst="rect">
              <a:avLst/>
            </a:prstGeom>
            <a:noFill/>
          </p:spPr>
        </p:pic>
        <p:pic>
          <p:nvPicPr>
            <p:cNvPr id="61" name="Picture 6" descr="D:\Users\mudjain\Desktop\web-server-icons.jpg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190" y="2272059"/>
              <a:ext cx="187351" cy="24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7" descr="D:\Users\mudjain\Desktop\download.pn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024" y="2152022"/>
              <a:ext cx="145651" cy="14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/>
          <p:cNvSpPr/>
          <p:nvPr/>
        </p:nvSpPr>
        <p:spPr>
          <a:xfrm>
            <a:off x="6243129" y="2784190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Load Testing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43129" y="3875996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</a:rPr>
              <a:t>Perf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 Testing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43129" y="4967803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Ready to release Software</a:t>
            </a:r>
          </a:p>
        </p:txBody>
      </p:sp>
      <p:pic>
        <p:nvPicPr>
          <p:cNvPr id="66" name="Picture 6" descr="D:\Users\mudjain\Desktop\images (1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3689" y="1876270"/>
            <a:ext cx="497763" cy="478432"/>
          </a:xfrm>
          <a:prstGeom prst="rect">
            <a:avLst/>
          </a:prstGeom>
          <a:noFill/>
        </p:spPr>
      </p:pic>
      <p:pic>
        <p:nvPicPr>
          <p:cNvPr id="67" name="Picture 10" descr="D:\Users\mudjain\Desktop\load.pn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68" y="2757379"/>
            <a:ext cx="53730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1" descr="D:\Users\mudjain\Desktop\download (6)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BFAF8"/>
              </a:clrFrom>
              <a:clrTo>
                <a:srgbClr val="FB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94" y="4065372"/>
            <a:ext cx="546687" cy="4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98" y="4250344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99" y="3238152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D:\Users\mudjain\Desktop\images (3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70" y="545780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7673115" y="4867295"/>
            <a:ext cx="906973" cy="604172"/>
            <a:chOff x="7806927" y="3991930"/>
            <a:chExt cx="906973" cy="604172"/>
          </a:xfrm>
        </p:grpSpPr>
        <p:pic>
          <p:nvPicPr>
            <p:cNvPr id="73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</a:rPr>
                <a:t>SignOff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75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03780" y="3214095"/>
            <a:ext cx="452992" cy="506411"/>
          </a:xfrm>
          <a:prstGeom prst="rect">
            <a:avLst/>
          </a:prstGeom>
          <a:noFill/>
        </p:spPr>
      </p:pic>
      <p:pic>
        <p:nvPicPr>
          <p:cNvPr id="76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3860" y="3050372"/>
            <a:ext cx="452992" cy="506411"/>
          </a:xfrm>
          <a:prstGeom prst="rect">
            <a:avLst/>
          </a:prstGeom>
          <a:noFill/>
        </p:spPr>
      </p:pic>
      <p:pic>
        <p:nvPicPr>
          <p:cNvPr id="77" name="Picture 4" descr="D:\Users\mudjain\Desktop\download (2)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9137" y="1770928"/>
            <a:ext cx="538345" cy="483830"/>
          </a:xfrm>
          <a:prstGeom prst="rect">
            <a:avLst/>
          </a:prstGeom>
          <a:noFill/>
        </p:spPr>
      </p:pic>
      <p:sp>
        <p:nvSpPr>
          <p:cNvPr id="78" name="Round Same Side Corner Rectangle 77"/>
          <p:cNvSpPr/>
          <p:nvPr/>
        </p:nvSpPr>
        <p:spPr>
          <a:xfrm>
            <a:off x="8589558" y="4024737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Release Stage</a:t>
            </a:r>
          </a:p>
        </p:txBody>
      </p:sp>
      <p:pic>
        <p:nvPicPr>
          <p:cNvPr id="79" name="Picture 6" descr="D:\Users\mudjain\Desktop\images (1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6380" y="2207938"/>
            <a:ext cx="497763" cy="478432"/>
          </a:xfrm>
          <a:prstGeom prst="rect">
            <a:avLst/>
          </a:prstGeom>
          <a:noFill/>
        </p:spPr>
      </p:pic>
      <p:pic>
        <p:nvPicPr>
          <p:cNvPr id="80" name="Picture 6" descr="D:\Users\mudjain\Desktop\Ubuntu_Update_manager_icon_v2_by_myc1034-300x30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66466" y="3151111"/>
            <a:ext cx="542472" cy="542472"/>
          </a:xfrm>
          <a:prstGeom prst="rect">
            <a:avLst/>
          </a:prstGeom>
          <a:noFill/>
        </p:spPr>
      </p:pic>
      <p:pic>
        <p:nvPicPr>
          <p:cNvPr id="81" name="Picture 2" descr="D:\Users\mudjain\Desktop\tumblr_static_9fszt6kfc5s8g0o8cockwc4cg.pn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9671" r="8769" b="8586"/>
          <a:stretch/>
        </p:blipFill>
        <p:spPr bwMode="auto">
          <a:xfrm>
            <a:off x="1502002" y="2051119"/>
            <a:ext cx="481220" cy="48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Users\mudjain\Desktop\icon-tdd-6fb850c43f6adf78e7c6c1ab058035c5.png"/>
          <p:cNvPicPr>
            <a:picLocks noChangeAspect="1" noChangeArrowheads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6" y="2019906"/>
            <a:ext cx="510873" cy="5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D:\Users\mudjain\Desktop\search-512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55" y="2037425"/>
            <a:ext cx="346263" cy="3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8589558" y="4811424"/>
            <a:ext cx="2286000" cy="1502067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8589558" y="4537209"/>
            <a:ext cx="2286000" cy="272630"/>
          </a:xfrm>
          <a:prstGeom prst="round2SameRect">
            <a:avLst>
              <a:gd name="adj1" fmla="val 48912"/>
              <a:gd name="adj2" fmla="val 0"/>
            </a:avLst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 / Prod. Owner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9661759" y="5273165"/>
            <a:ext cx="906973" cy="604172"/>
            <a:chOff x="7806927" y="3991930"/>
            <a:chExt cx="906973" cy="604172"/>
          </a:xfrm>
        </p:grpSpPr>
        <p:pic>
          <p:nvPicPr>
            <p:cNvPr id="87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</a:rPr>
                <a:t>SignOff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89" name="Picture 2" descr="D:\Project Data\MJ's Data\Assets\Pics And Logos\Human\Picture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683" y="5128374"/>
            <a:ext cx="1053252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7673115" y="801367"/>
            <a:ext cx="906973" cy="604172"/>
            <a:chOff x="7806927" y="3991930"/>
            <a:chExt cx="906973" cy="604172"/>
          </a:xfrm>
        </p:grpSpPr>
        <p:pic>
          <p:nvPicPr>
            <p:cNvPr id="91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</a:rPr>
                <a:t>SignOff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93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3860" y="3366495"/>
            <a:ext cx="452992" cy="506411"/>
          </a:xfrm>
          <a:prstGeom prst="rect">
            <a:avLst/>
          </a:prstGeom>
          <a:noFill/>
        </p:spPr>
      </p:pic>
      <p:sp>
        <p:nvSpPr>
          <p:cNvPr id="116" name="Rectangle 115"/>
          <p:cNvSpPr/>
          <p:nvPr/>
        </p:nvSpPr>
        <p:spPr>
          <a:xfrm>
            <a:off x="3473900" y="1759092"/>
            <a:ext cx="111981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Static Analysis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54016" y="1759092"/>
            <a:ext cx="1011581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Unit Test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322393" y="3786856"/>
            <a:ext cx="2103120" cy="10228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Development &amp; Configuration</a:t>
            </a:r>
          </a:p>
        </p:txBody>
      </p:sp>
      <p:sp>
        <p:nvSpPr>
          <p:cNvPr id="119" name="Rectangle 27"/>
          <p:cNvSpPr/>
          <p:nvPr/>
        </p:nvSpPr>
        <p:spPr>
          <a:xfrm>
            <a:off x="1322393" y="4912034"/>
            <a:ext cx="2103120" cy="1024508"/>
          </a:xfrm>
          <a:custGeom>
            <a:avLst/>
            <a:gdLst>
              <a:gd name="connsiteX0" fmla="*/ 0 w 2342339"/>
              <a:gd name="connsiteY0" fmla="*/ 0 h 1022890"/>
              <a:gd name="connsiteX1" fmla="*/ 2342339 w 2342339"/>
              <a:gd name="connsiteY1" fmla="*/ 0 h 1022890"/>
              <a:gd name="connsiteX2" fmla="*/ 2342339 w 2342339"/>
              <a:gd name="connsiteY2" fmla="*/ 1022890 h 1022890"/>
              <a:gd name="connsiteX3" fmla="*/ 0 w 2342339"/>
              <a:gd name="connsiteY3" fmla="*/ 1022890 h 1022890"/>
              <a:gd name="connsiteX4" fmla="*/ 0 w 2342339"/>
              <a:gd name="connsiteY4" fmla="*/ 0 h 1022890"/>
              <a:gd name="connsiteX0" fmla="*/ 0 w 2342339"/>
              <a:gd name="connsiteY0" fmla="*/ 4158 h 1027048"/>
              <a:gd name="connsiteX1" fmla="*/ 1249438 w 2342339"/>
              <a:gd name="connsiteY1" fmla="*/ 0 h 1027048"/>
              <a:gd name="connsiteX2" fmla="*/ 2342339 w 2342339"/>
              <a:gd name="connsiteY2" fmla="*/ 4158 h 1027048"/>
              <a:gd name="connsiteX3" fmla="*/ 2342339 w 2342339"/>
              <a:gd name="connsiteY3" fmla="*/ 1027048 h 1027048"/>
              <a:gd name="connsiteX4" fmla="*/ 0 w 2342339"/>
              <a:gd name="connsiteY4" fmla="*/ 1027048 h 1027048"/>
              <a:gd name="connsiteX5" fmla="*/ 0 w 2342339"/>
              <a:gd name="connsiteY5" fmla="*/ 4158 h 1027048"/>
              <a:gd name="connsiteX0" fmla="*/ 0 w 2342339"/>
              <a:gd name="connsiteY0" fmla="*/ 4158 h 1027048"/>
              <a:gd name="connsiteX1" fmla="*/ 773188 w 2342339"/>
              <a:gd name="connsiteY1" fmla="*/ 6350 h 1027048"/>
              <a:gd name="connsiteX2" fmla="*/ 1249438 w 2342339"/>
              <a:gd name="connsiteY2" fmla="*/ 0 h 1027048"/>
              <a:gd name="connsiteX3" fmla="*/ 2342339 w 2342339"/>
              <a:gd name="connsiteY3" fmla="*/ 4158 h 1027048"/>
              <a:gd name="connsiteX4" fmla="*/ 2342339 w 2342339"/>
              <a:gd name="connsiteY4" fmla="*/ 1027048 h 1027048"/>
              <a:gd name="connsiteX5" fmla="*/ 0 w 2342339"/>
              <a:gd name="connsiteY5" fmla="*/ 1027048 h 1027048"/>
              <a:gd name="connsiteX6" fmla="*/ 0 w 2342339"/>
              <a:gd name="connsiteY6" fmla="*/ 4158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64628 w 2342339"/>
              <a:gd name="connsiteY5" fmla="*/ 97790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58278 w 2342339"/>
              <a:gd name="connsiteY5" fmla="*/ 2540 h 102704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85827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03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1535188 w 2342339"/>
              <a:gd name="connsiteY1" fmla="*/ 38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554238 w 2342339"/>
              <a:gd name="connsiteY0" fmla="*/ 381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7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6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4982 w 2342339"/>
              <a:gd name="connsiteY7" fmla="*/ 381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16894 w 2342339"/>
              <a:gd name="connsiteY7" fmla="*/ 151447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9669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7764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7166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13347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7792 h 1024508"/>
              <a:gd name="connsiteX1" fmla="*/ 1524730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9539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2395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2013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7317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1442 h 102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39" h="1024508">
                <a:moveTo>
                  <a:pt x="1635847" y="100648"/>
                </a:moveTo>
                <a:cubicBezTo>
                  <a:pt x="1635053" y="40322"/>
                  <a:pt x="1634260" y="60960"/>
                  <a:pt x="1633466" y="634"/>
                </a:cubicBezTo>
                <a:lnTo>
                  <a:pt x="2342339" y="1618"/>
                </a:lnTo>
                <a:lnTo>
                  <a:pt x="2342339" y="1024508"/>
                </a:lnTo>
                <a:lnTo>
                  <a:pt x="0" y="1024508"/>
                </a:lnTo>
                <a:lnTo>
                  <a:pt x="0" y="1618"/>
                </a:lnTo>
                <a:lnTo>
                  <a:pt x="1278726" y="0"/>
                </a:lnTo>
                <a:cubicBezTo>
                  <a:pt x="1283104" y="100377"/>
                  <a:pt x="1277073" y="100648"/>
                  <a:pt x="1276709" y="101442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Project / Task Management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322393" y="3149433"/>
            <a:ext cx="2103120" cy="543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Source Code Repository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322394" y="1759092"/>
            <a:ext cx="93714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Compile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666544" y="1759092"/>
            <a:ext cx="1210842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Packaging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772698" y="3149433"/>
            <a:ext cx="2104689" cy="7636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Environment Provisioning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772698" y="4039410"/>
            <a:ext cx="2103120" cy="8810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System of Records – Service Virtualization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774267" y="5054894"/>
            <a:ext cx="2103120" cy="8810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Acceptance Test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240633" y="1690706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Deployable Software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240633" y="2782512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Load Testing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40633" y="3874318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</a:rPr>
              <a:t>Perf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 Testing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240633" y="4966125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Ready to release Software</a:t>
            </a:r>
          </a:p>
        </p:txBody>
      </p:sp>
      <p:pic>
        <p:nvPicPr>
          <p:cNvPr id="94" name="Picture 3" descr="D:\Users\mudjain\Desktop\Pics\download (11).jp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3253" y="3257617"/>
            <a:ext cx="794331" cy="330971"/>
          </a:xfrm>
          <a:prstGeom prst="rect">
            <a:avLst/>
          </a:prstGeom>
          <a:noFill/>
        </p:spPr>
      </p:pic>
      <p:pic>
        <p:nvPicPr>
          <p:cNvPr id="96" name="Picture 3" descr="D:\Users\jsodani\Desktop\tool logos\230px-Jenkins_logo_with_title_svg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526686" y="2642245"/>
            <a:ext cx="1187224" cy="40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3" descr="D:\Users\mudjain\Desktop\images.png"/>
          <p:cNvPicPr>
            <a:picLocks noChangeAspect="1" noChangeArrowheads="1"/>
          </p:cNvPicPr>
          <p:nvPr/>
        </p:nvPicPr>
        <p:blipFill>
          <a:blip r:embed="rId25" cstate="print"/>
          <a:srcRect t="30929" b="32869"/>
          <a:stretch>
            <a:fillRect/>
          </a:stretch>
        </p:blipFill>
        <p:spPr bwMode="auto">
          <a:xfrm>
            <a:off x="4862652" y="4217053"/>
            <a:ext cx="823618" cy="298167"/>
          </a:xfrm>
          <a:prstGeom prst="rect">
            <a:avLst/>
          </a:prstGeom>
          <a:noFill/>
        </p:spPr>
      </p:pic>
      <p:pic>
        <p:nvPicPr>
          <p:cNvPr id="98" name="Picture 7" descr="D:\Users\jsodani\Desktop\tool logos\sonar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595700" y="2111056"/>
            <a:ext cx="852740" cy="298045"/>
          </a:xfrm>
          <a:prstGeom prst="rect">
            <a:avLst/>
          </a:prstGeom>
          <a:noFill/>
        </p:spPr>
      </p:pic>
      <p:sp>
        <p:nvSpPr>
          <p:cNvPr id="95" name="Rounded Rectangle 94"/>
          <p:cNvSpPr/>
          <p:nvPr/>
        </p:nvSpPr>
        <p:spPr>
          <a:xfrm>
            <a:off x="1435809" y="4369067"/>
            <a:ext cx="1841405" cy="34882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IDE’s – Eclipse, </a:t>
            </a:r>
            <a:r>
              <a:rPr lang="en-US" sz="1400" b="1" dirty="0" err="1">
                <a:solidFill>
                  <a:srgbClr val="000000"/>
                </a:solidFill>
              </a:rPr>
              <a:t>etc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100" name="Picture 2" descr="D:\Users\mudjain\Desktop\Pics\download (3)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4795964" y="2146021"/>
            <a:ext cx="1035054" cy="205776"/>
          </a:xfrm>
          <a:prstGeom prst="rect">
            <a:avLst/>
          </a:prstGeom>
          <a:noFill/>
        </p:spPr>
      </p:pic>
      <p:pic>
        <p:nvPicPr>
          <p:cNvPr id="130" name="Picture 1" descr="D:\Users\jsodani\Desktop\tool logos\JUnit.bmp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758979" y="2374797"/>
            <a:ext cx="528605" cy="243355"/>
          </a:xfrm>
          <a:prstGeom prst="rect">
            <a:avLst/>
          </a:prstGeom>
          <a:noFill/>
        </p:spPr>
      </p:pic>
      <p:pic>
        <p:nvPicPr>
          <p:cNvPr id="131" name="Picture 2" descr="D:\Users\mudjain\Desktop\images (2).jpg"/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059"/>
          <a:stretch>
            <a:fillRect/>
          </a:stretch>
        </p:blipFill>
        <p:spPr bwMode="auto">
          <a:xfrm>
            <a:off x="2306559" y="2260077"/>
            <a:ext cx="490947" cy="414512"/>
          </a:xfrm>
          <a:prstGeom prst="rect">
            <a:avLst/>
          </a:prstGeom>
          <a:noFill/>
        </p:spPr>
      </p:pic>
      <p:pic>
        <p:nvPicPr>
          <p:cNvPr id="132" name="Picture 7" descr="D:\Users\jsodani\Desktop\tool logos\maven.gif"/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8084" y="2150043"/>
            <a:ext cx="929056" cy="414074"/>
          </a:xfrm>
          <a:prstGeom prst="rect">
            <a:avLst/>
          </a:prstGeom>
          <a:noFill/>
        </p:spPr>
      </p:pic>
      <p:pic>
        <p:nvPicPr>
          <p:cNvPr id="133" name="Picture 2" descr="D:\Users\mudjain\Desktop\images (9).jpg"/>
          <p:cNvPicPr>
            <a:picLocks noChangeAspect="1" noChangeArrowheads="1"/>
          </p:cNvPicPr>
          <p:nvPr/>
        </p:nvPicPr>
        <p:blipFill>
          <a:blip r:embed="rId31" cstate="print"/>
          <a:srcRect l="26880" r="22840"/>
          <a:stretch>
            <a:fillRect/>
          </a:stretch>
        </p:blipFill>
        <p:spPr bwMode="auto">
          <a:xfrm>
            <a:off x="6957898" y="3959237"/>
            <a:ext cx="497638" cy="351290"/>
          </a:xfrm>
          <a:prstGeom prst="rect">
            <a:avLst/>
          </a:prstGeom>
          <a:noFill/>
        </p:spPr>
      </p:pic>
      <p:pic>
        <p:nvPicPr>
          <p:cNvPr id="134" name="Picture 3" descr="D:\Users\mudjain\Desktop\logo.jp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431838" y="4332277"/>
            <a:ext cx="797528" cy="385618"/>
          </a:xfrm>
          <a:prstGeom prst="rect">
            <a:avLst/>
          </a:prstGeom>
          <a:noFill/>
        </p:spPr>
      </p:pic>
      <p:pic>
        <p:nvPicPr>
          <p:cNvPr id="136" name="Picture 3" descr="D:\Users\mudjain\Desktop\download (6)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838184" y="2001468"/>
            <a:ext cx="664857" cy="664857"/>
          </a:xfrm>
          <a:prstGeom prst="rect">
            <a:avLst/>
          </a:prstGeom>
          <a:noFill/>
        </p:spPr>
      </p:pic>
      <p:pic>
        <p:nvPicPr>
          <p:cNvPr id="139" name="Picture 15" descr="D:\Users\mudjain\Desktop\Pics\download (5).jpg"/>
          <p:cNvPicPr>
            <a:picLocks noChangeAspect="1" noChangeArrowheads="1"/>
          </p:cNvPicPr>
          <p:nvPr/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871"/>
          <a:stretch>
            <a:fillRect/>
          </a:stretch>
        </p:blipFill>
        <p:spPr bwMode="auto">
          <a:xfrm>
            <a:off x="4835363" y="3599536"/>
            <a:ext cx="890329" cy="315205"/>
          </a:xfrm>
          <a:prstGeom prst="rect">
            <a:avLst/>
          </a:prstGeom>
          <a:noFill/>
        </p:spPr>
      </p:pic>
      <p:pic>
        <p:nvPicPr>
          <p:cNvPr id="142" name="Picture 2" descr="D:\Users\mudjain\Desktop\images (9).jpg"/>
          <p:cNvPicPr>
            <a:picLocks noChangeAspect="1" noChangeArrowheads="1"/>
          </p:cNvPicPr>
          <p:nvPr/>
        </p:nvPicPr>
        <p:blipFill>
          <a:blip r:embed="rId31" cstate="print"/>
          <a:srcRect l="26880" r="22840"/>
          <a:stretch>
            <a:fillRect/>
          </a:stretch>
        </p:blipFill>
        <p:spPr bwMode="auto">
          <a:xfrm>
            <a:off x="7141705" y="3071812"/>
            <a:ext cx="497638" cy="351290"/>
          </a:xfrm>
          <a:prstGeom prst="rect">
            <a:avLst/>
          </a:prstGeom>
          <a:noFill/>
        </p:spPr>
      </p:pic>
      <p:pic>
        <p:nvPicPr>
          <p:cNvPr id="143" name="Picture 2" descr="D:\Users\mudjain\Desktop\images (2).jpg"/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059"/>
          <a:stretch>
            <a:fillRect/>
          </a:stretch>
        </p:blipFill>
        <p:spPr bwMode="auto">
          <a:xfrm>
            <a:off x="4825681" y="5065566"/>
            <a:ext cx="581487" cy="490956"/>
          </a:xfrm>
          <a:prstGeom prst="rect">
            <a:avLst/>
          </a:prstGeom>
          <a:noFill/>
        </p:spPr>
      </p:pic>
      <p:pic>
        <p:nvPicPr>
          <p:cNvPr id="141314" name="Picture 2" descr="D:\Users\mudjain\Desktop\jira_logo_landing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94" y="5398058"/>
            <a:ext cx="847097" cy="4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://cdn1.techtalkshub.com/wp-content/uploads/2014/04/logstash-logo-big.png"/>
          <p:cNvPicPr>
            <a:picLocks noChangeAspect="1" noChangeArrowheads="1"/>
          </p:cNvPicPr>
          <p:nvPr/>
        </p:nvPicPr>
        <p:blipFill rotWithShape="1"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905" r="20828" b="22587"/>
          <a:stretch/>
        </p:blipFill>
        <p:spPr bwMode="auto">
          <a:xfrm>
            <a:off x="1230149" y="980161"/>
            <a:ext cx="1463925" cy="497546"/>
          </a:xfrm>
          <a:prstGeom prst="rect">
            <a:avLst/>
          </a:prstGeom>
          <a:noFill/>
        </p:spPr>
      </p:pic>
      <p:pic>
        <p:nvPicPr>
          <p:cNvPr id="146" name="Picture 10" descr="http://www.peakhosting.com/wp-content/uploads/2014/08/splunk-logo.png"/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132" b="31800"/>
          <a:stretch>
            <a:fillRect/>
          </a:stretch>
        </p:blipFill>
        <p:spPr bwMode="auto">
          <a:xfrm>
            <a:off x="3574236" y="1059825"/>
            <a:ext cx="1367971" cy="338218"/>
          </a:xfrm>
          <a:prstGeom prst="rect">
            <a:avLst/>
          </a:prstGeom>
          <a:noFill/>
        </p:spPr>
      </p:pic>
      <p:pic>
        <p:nvPicPr>
          <p:cNvPr id="144" name="Picture 13" descr="D:\Users\mudjain\Desktop\Pics\maxresdefault.jpg"/>
          <p:cNvPicPr>
            <a:picLocks noChangeAspect="1" noChangeArrowheads="1"/>
          </p:cNvPicPr>
          <p:nvPr/>
        </p:nvPicPr>
        <p:blipFill>
          <a:blip r:embed="rId38" cstate="print"/>
          <a:srcRect l="19376" t="9951" r="21205" b="8145"/>
          <a:stretch>
            <a:fillRect/>
          </a:stretch>
        </p:blipFill>
        <p:spPr bwMode="auto">
          <a:xfrm>
            <a:off x="5280527" y="3231320"/>
            <a:ext cx="405744" cy="314599"/>
          </a:xfrm>
          <a:prstGeom prst="rect">
            <a:avLst/>
          </a:prstGeom>
          <a:noFill/>
        </p:spPr>
      </p:pic>
      <p:pic>
        <p:nvPicPr>
          <p:cNvPr id="147" name="Picture 12" descr="http://cdn-www.xda-developers.com/wp-content/uploads/2014/09/new-relic3.jpg"/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055" y="957094"/>
            <a:ext cx="543680" cy="543680"/>
          </a:xfrm>
          <a:prstGeom prst="rect">
            <a:avLst/>
          </a:prstGeom>
          <a:noFill/>
        </p:spPr>
      </p:pic>
      <p:pic>
        <p:nvPicPr>
          <p:cNvPr id="135" name="Picture 2" descr="D:\Users\mudjain\Desktop\download (7).jpg"/>
          <p:cNvPicPr>
            <a:picLocks noChangeAspect="1" noChangeArrowheads="1"/>
          </p:cNvPicPr>
          <p:nvPr/>
        </p:nvPicPr>
        <p:blipFill>
          <a:blip r:embed="rId40" cstate="print"/>
          <a:srcRect l="12092" r="13777"/>
          <a:stretch>
            <a:fillRect/>
          </a:stretch>
        </p:blipFill>
        <p:spPr bwMode="auto">
          <a:xfrm>
            <a:off x="9557683" y="2803562"/>
            <a:ext cx="699300" cy="706584"/>
          </a:xfrm>
          <a:prstGeom prst="rect">
            <a:avLst/>
          </a:prstGeom>
          <a:noFill/>
        </p:spPr>
      </p:pic>
      <p:pic>
        <p:nvPicPr>
          <p:cNvPr id="151554" name="Picture 2" descr="D:\Users\mudjain\Desktop\uftlogoW-220x156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7" y="5510627"/>
            <a:ext cx="587041" cy="4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7" name="Picture 5" descr="D:\Users\mudjain\Desktop\image[13]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8" y="1999254"/>
            <a:ext cx="1043844" cy="3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D:\Users\mudjain\Desktop\image[13]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36" y="5556523"/>
            <a:ext cx="1043844" cy="3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itle 1"/>
          <p:cNvSpPr txBox="1">
            <a:spLocks/>
          </p:cNvSpPr>
          <p:nvPr/>
        </p:nvSpPr>
        <p:spPr>
          <a:xfrm>
            <a:off x="1143002" y="1"/>
            <a:ext cx="9905999" cy="617517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>
            <a:lvl1pPr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Recommended Technology View</a:t>
            </a:r>
          </a:p>
        </p:txBody>
      </p:sp>
    </p:spTree>
    <p:extLst>
      <p:ext uri="{BB962C8B-B14F-4D97-AF65-F5344CB8AC3E}">
        <p14:creationId xmlns:p14="http://schemas.microsoft.com/office/powerpoint/2010/main" val="9518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85185E-6 L 0.00016 -0.1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1.85185E-6 L -0.00048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2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2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0.13133 L -0.00048 -0.21318 L -0.08999 -0.21318 L -0.08935 -0.29364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4" y="-8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20"/>
                            </p:stCondLst>
                            <p:childTnLst>
                              <p:par>
                                <p:cTn id="7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52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42 -0.29398 L 0.03654 -0.2937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20"/>
                            </p:stCondLst>
                            <p:childTnLst>
                              <p:par>
                                <p:cTn id="85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2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2 0.00208 L 0.00032 0.05903 L 0.10801 0.05903 L 0.10609 0.49236 L 0.00801 0.49097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5" y="245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4 -0.29375 L 0.13654 -0.29351 " pathEditMode="relative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52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116 C 0.00945 -0.00116 0.01682 0.00648 0.01682 0.01667 C 0.01682 0.02639 0.00945 0.03449 0.00096 0.03449 C -0.00802 0.03449 -0.01491 0.02639 -0.01491 0.01667 C -0.01491 0.00648 -0.00802 -0.00116 0.00096 -0.00116 Z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20"/>
                            </p:stCondLst>
                            <p:childTnLst>
                              <p:par>
                                <p:cTn id="10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352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2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 4.07407E-6 L 0.08862 -0.0023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6020"/>
                            </p:stCondLst>
                            <p:childTnLst>
                              <p:par>
                                <p:cTn id="119" presetID="8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07 L -0.04135 0.1898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9020"/>
                            </p:stCondLst>
                            <p:childTnLst>
                              <p:par>
                                <p:cTn id="148" presetID="16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9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278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278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3280"/>
                            </p:stCondLst>
                            <p:childTnLst>
                              <p:par>
                                <p:cTn id="1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280"/>
                            </p:stCondLst>
                            <p:childTnLst>
                              <p:par>
                                <p:cTn id="17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628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678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9 -0.00324 L -0.00353 0.1523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878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1.85185E-6 C 0.0125 -1.85185E-6 0.02308 0.01181 0.02308 0.02685 C 0.02308 0.04167 0.0125 0.05371 1.02564E-6 0.05371 C -0.01298 0.05371 -0.02308 0.04167 -0.02308 0.02685 C -0.02308 0.01181 -0.01298 -1.85185E-6 1.02564E-6 -1.85185E-6 Z " pathEditMode="relative" rAng="0" ptsTypes="fffff">
                                      <p:cBhvr>
                                        <p:cTn id="2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780"/>
                            </p:stCondLst>
                            <p:childTnLst>
                              <p:par>
                                <p:cTn id="2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1280"/>
                            </p:stCondLst>
                            <p:childTnLst>
                              <p:par>
                                <p:cTn id="2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0.00023 L -0.05849 0.00023 L -0.05849 0.03495 L -0.12372 0.03495 " pathEditMode="relative" rAng="0" ptsTypes="AAAA">
                                      <p:cBhvr>
                                        <p:cTn id="22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0" y="173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5462E-6 1.12858E-6 L 0.05368 1.12858E-6 L 0.05368 -0.57863 L 0.18315 -0.57678 L 0.18315 -0.50902 " pathEditMode="relative" ptsTypes="AAAAA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28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280"/>
                            </p:stCondLst>
                            <p:childTnLst>
                              <p:par>
                                <p:cTn id="2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9 -0.00324 L -0.00353 0.15231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728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2197E-7 -6.47549E-6 L 0.00128 0.06752 " pathEditMode="relative" ptsTypes="AA">
                                      <p:cBhvr>
                                        <p:cTn id="2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9280"/>
                            </p:stCondLst>
                            <p:childTnLst>
                              <p:par>
                                <p:cTn id="2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8 3.76503E-6 L -0.05928 -0.00185 L -0.06201 0.38575 L -0.36789 0.38575 L -0.36789 0.33603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0" y="19195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.1524 L -0.00336 0.32932 " pathEditMode="relative" ptsTypes="AA">
                                      <p:cBhvr>
                                        <p:cTn id="2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1280"/>
                            </p:stCondLst>
                            <p:childTnLst>
                              <p:par>
                                <p:cTn id="2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2437E-6 -3.52451E-6 L 0.11985 0.00023 " pathEditMode="relative" ptsTypes="AA">
                                      <p:cBhvr>
                                        <p:cTn id="2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3280"/>
                            </p:stCondLst>
                            <p:childTnLst>
                              <p:par>
                                <p:cTn id="2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3.53377E-6 L -0.04823 -0.00185 L -0.05095 0.23682 L -0.35812 0.23682 L -0.35812 0.16305 " pathEditMode="relative" rAng="0" ptsTypes="AAAAA">
                                      <p:cBhvr>
                                        <p:cTn id="27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4" y="11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5280"/>
                            </p:stCondLst>
                            <p:childTnLst>
                              <p:par>
                                <p:cTn id="2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0.32933 L -0.00321 0.47641 " pathEditMode="relative" ptsTypes="AA">
                                      <p:cBhvr>
                                        <p:cTn id="2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7280"/>
                            </p:stCondLst>
                            <p:childTnLst>
                              <p:par>
                                <p:cTn id="2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80"/>
                            </p:stCondLst>
                            <p:childTnLst>
                              <p:par>
                                <p:cTn id="2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211E-6 4.90287E-7 L -0.10046 0.00208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1" y="93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439E-6 -8.03885E-6 L 0.00016 -0.59436 " pathEditMode="relative" ptsTypes="AA">
                                      <p:cBhvr>
                                        <p:cTn id="2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60780"/>
                            </p:stCondLst>
                            <p:childTnLst>
                              <p:par>
                                <p:cTn id="2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1780"/>
                            </p:stCondLst>
                            <p:childTnLst>
                              <p:par>
                                <p:cTn id="3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59436 L 0.0415 -0.59436 L 0.04295 0.06175 L 0.10079 0.06175 " pathEditMode="relative" ptsTypes="AAAA">
                                      <p:cBhvr>
                                        <p:cTn id="30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3780"/>
                            </p:stCondLst>
                            <p:childTnLst>
                              <p:par>
                                <p:cTn id="3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50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4780"/>
                            </p:stCondLst>
                            <p:childTnLst>
                              <p:par>
                                <p:cTn id="3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4764 L -0.00321 0.53399 L 0.11809 0.53399 L 0.11809 -0.07239 L 0.23922 -0.07239 L 0.23922 0.05087 " pathEditMode="relative" ptsTypes="AAAAAA">
                                      <p:cBhvr>
                                        <p:cTn id="3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66780"/>
                            </p:stCondLst>
                            <p:childTnLst>
                              <p:par>
                                <p:cTn id="3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6780"/>
                            </p:stCondLst>
                            <p:childTnLst>
                              <p:par>
                                <p:cTn id="32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7280"/>
                            </p:stCondLst>
                            <p:childTnLst>
                              <p:par>
                                <p:cTn id="3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9780"/>
                            </p:stCondLst>
                            <p:childTnLst>
                              <p:par>
                                <p:cTn id="3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-1.48148E-6 L -0.0008 -0.33264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6644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047E-7 -4.53284E-7 L -0.04198 -0.00185 L -0.04198 0.37812 L -0.73145 0.37812 L -0.73145 0.30319 " pathEditMode="relative" rAng="0" ptsTypes="AAAAA">
                                      <p:cBhvr>
                                        <p:cTn id="3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81" y="18802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017E-6 2.39593E-6 L 0.00016 0.34852 " pathEditMode="relative" ptsTypes="AA">
                                      <p:cBhvr>
                                        <p:cTn id="37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71780"/>
                            </p:stCondLst>
                            <p:childTnLst>
                              <p:par>
                                <p:cTn id="3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2" grpId="0" animBg="1"/>
      <p:bldP spid="12" grpId="1" animBg="1"/>
      <p:bldP spid="57" grpId="0" animBg="1"/>
      <p:bldP spid="57" grpId="1" animBg="1"/>
      <p:bldP spid="78" grpId="0" animBg="1"/>
      <p:bldP spid="78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95" grpId="0" animBg="1"/>
      <p:bldP spid="1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heme/theme1.xml><?xml version="1.0" encoding="utf-8"?>
<a:theme xmlns:a="http://schemas.openxmlformats.org/drawingml/2006/main" name="Discover_PPT_Template2016">
  <a:themeElements>
    <a:clrScheme name="ABM Discover Group color">
      <a:dk1>
        <a:srgbClr val="00234B"/>
      </a:dk1>
      <a:lt1>
        <a:sysClr val="window" lastClr="FFFFFF"/>
      </a:lt1>
      <a:dk2>
        <a:srgbClr val="9F958F"/>
      </a:dk2>
      <a:lt2>
        <a:srgbClr val="B1B3B4"/>
      </a:lt2>
      <a:accent1>
        <a:srgbClr val="FECC26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47D0FF"/>
      </a:hlink>
      <a:folHlink>
        <a:srgbClr val="BA0065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tx2"/>
        </a:solidFill>
        <a:ln w="635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116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Discover_PPT_Template2016</vt:lpstr>
      <vt:lpstr>think-cell Slide</vt:lpstr>
      <vt:lpstr>DevOps Automation View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Ashar, Himanshu</dc:creator>
  <cp:lastModifiedBy>Patil, Suhas</cp:lastModifiedBy>
  <cp:revision>139</cp:revision>
  <dcterms:created xsi:type="dcterms:W3CDTF">2017-07-14T03:01:38Z</dcterms:created>
  <dcterms:modified xsi:type="dcterms:W3CDTF">2024-05-14T14:10:10Z</dcterms:modified>
</cp:coreProperties>
</file>