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4" r:id="rId2"/>
  </p:sldIdLst>
  <p:sldSz cx="9906000" cy="6858000" type="A4"/>
  <p:notesSz cx="7099300" cy="10234613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5"/>
    <p:restoredTop sz="94715"/>
  </p:normalViewPr>
  <p:slideViewPr>
    <p:cSldViewPr>
      <p:cViewPr varScale="1">
        <p:scale>
          <a:sx n="140" d="100"/>
          <a:sy n="140" d="100"/>
        </p:scale>
        <p:origin x="824" y="184"/>
      </p:cViewPr>
      <p:guideLst>
        <p:guide orient="horz" pos="2160"/>
        <p:guide pos="312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4144" y="208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BB537E9B-C736-CC3B-0BE1-CA57389FA4B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EBAEA15-C5C7-C84D-A92C-9D3481A3B0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81E047-5073-B94F-9261-AC62117BEC33}" type="datetimeFigureOut">
              <a:rPr lang="fr-FR" smtClean="0"/>
              <a:t>15/02/2025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A932D53-7954-D8C3-FAE5-E4D44807CD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FD86108-DC45-8B04-47E9-3B0D21D7C6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377074-11E9-254C-B4FC-3CD42C1AA72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48543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692CEC22-7039-4B04-8FFA-F266DA3D5985}" type="datetimeFigureOut">
              <a:rPr lang="en-US" smtClean="0"/>
              <a:pPr/>
              <a:t>2/7/25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779463" y="768350"/>
            <a:ext cx="554037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90AB002-787E-4DB4-AED6-5AE4F5CB2E6A}" type="slidenum">
              <a:rPr lang="en-US" smtClean="0"/>
              <a:pPr/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just" defTabSz="914400" rtl="0" eaLnBrk="1" latinLnBrk="0" hangingPunct="1">
      <a:spcAft>
        <a:spcPts val="50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just" defTabSz="914400" rtl="0" eaLnBrk="1" latinLnBrk="0" hangingPunct="1">
      <a:spcAft>
        <a:spcPts val="50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just" defTabSz="914400" rtl="0" eaLnBrk="1" latinLnBrk="0" hangingPunct="1">
      <a:spcAft>
        <a:spcPts val="50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just" defTabSz="914400" rtl="0" eaLnBrk="1" latinLnBrk="0" hangingPunct="1">
      <a:spcAft>
        <a:spcPts val="50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just" defTabSz="914400" rtl="0" eaLnBrk="1" latinLnBrk="0" hangingPunct="1">
      <a:spcAft>
        <a:spcPts val="50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742950" y="2130428"/>
            <a:ext cx="84201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Titre 1"/>
          <p:cNvSpPr>
            <a:spLocks noGrp="1"/>
          </p:cNvSpPr>
          <p:nvPr>
            <p:ph type="title"/>
          </p:nvPr>
        </p:nvSpPr>
        <p:spPr>
          <a:xfrm>
            <a:off x="1443000" y="0"/>
            <a:ext cx="7020000" cy="899886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82506" y="4406903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9530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035550" y="1600203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5032112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5032112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72972" y="273053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  <a:endParaRPr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443000" y="0"/>
            <a:ext cx="7020000" cy="8998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pour modifier le style du titre</a:t>
            </a:r>
            <a:endParaRPr lang="en-US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95300" y="1600203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1" y="6524454"/>
            <a:ext cx="1386918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en-US" sz="1200" dirty="0"/>
              <a:t>Pierre-André Besse</a:t>
            </a:r>
            <a:endParaRPr lang="en-US" dirty="0"/>
          </a:p>
        </p:txBody>
      </p:sp>
      <p:sp>
        <p:nvSpPr>
          <p:cNvPr id="9" name="Text Box 29"/>
          <p:cNvSpPr txBox="1">
            <a:spLocks noChangeArrowheads="1"/>
          </p:cNvSpPr>
          <p:nvPr/>
        </p:nvSpPr>
        <p:spPr bwMode="auto">
          <a:xfrm>
            <a:off x="4608194" y="6523013"/>
            <a:ext cx="689612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r>
              <a:rPr lang="fr-CH" sz="1200" dirty="0"/>
              <a:t>p.1.</a:t>
            </a:r>
            <a:fld id="{91B96FE4-A439-4D22-9B8F-773E6CA56E40}" type="slidenum">
              <a:rPr lang="en-US" sz="1200" smtClean="0"/>
              <a:pPr/>
              <a:t>‹N°›</a:t>
            </a:fld>
            <a:endParaRPr lang="en-US" sz="1200" dirty="0"/>
          </a:p>
        </p:txBody>
      </p:sp>
      <p:sp>
        <p:nvSpPr>
          <p:cNvPr id="10" name="Text Box 27"/>
          <p:cNvSpPr txBox="1">
            <a:spLocks noChangeArrowheads="1"/>
          </p:cNvSpPr>
          <p:nvPr/>
        </p:nvSpPr>
        <p:spPr bwMode="auto">
          <a:xfrm>
            <a:off x="7215251" y="6524454"/>
            <a:ext cx="2690749" cy="27699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algn="r"/>
            <a:r>
              <a:rPr lang="fr-CH" sz="1200" dirty="0"/>
              <a:t>2025</a:t>
            </a:r>
            <a:endParaRPr lang="en-US" sz="1200" dirty="0"/>
          </a:p>
        </p:txBody>
      </p:sp>
      <p:sp>
        <p:nvSpPr>
          <p:cNvPr id="11" name="Rectangle 10"/>
          <p:cNvSpPr/>
          <p:nvPr/>
        </p:nvSpPr>
        <p:spPr>
          <a:xfrm>
            <a:off x="0" y="731834"/>
            <a:ext cx="9906000" cy="72571"/>
          </a:xfrm>
          <a:prstGeom prst="rect">
            <a:avLst/>
          </a:prstGeom>
          <a:gradFill flip="none" rotWithShape="1">
            <a:gsLst>
              <a:gs pos="0">
                <a:srgbClr val="00B050"/>
              </a:gs>
              <a:gs pos="85000">
                <a:schemeClr val="bg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6398628"/>
            <a:ext cx="9906000" cy="360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70DC5D2-6811-83D3-B112-0CA1B1BF7ABA}"/>
              </a:ext>
            </a:extLst>
          </p:cNvPr>
          <p:cNvSpPr txBox="1"/>
          <p:nvPr userDrawn="1"/>
        </p:nvSpPr>
        <p:spPr>
          <a:xfrm>
            <a:off x="113012" y="8550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solidFill>
                  <a:srgbClr val="00B050"/>
                </a:solidFill>
                <a:latin typeface="Script MT Bold" panose="03040602040607080904" pitchFamily="66" charset="0"/>
              </a:rPr>
              <a:t>PAB</a:t>
            </a:r>
            <a:endParaRPr lang="fr-FR" sz="3600" b="1" dirty="0">
              <a:solidFill>
                <a:srgbClr val="00B050"/>
              </a:solidFill>
              <a:latin typeface="Script MT Bold" panose="03040602040607080904" pitchFamily="66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microsoft.com/office/2007/relationships/media" Target="../media/media2.mp4"/><Relationship Id="rId7" Type="http://schemas.openxmlformats.org/officeDocument/2006/relationships/slideLayout" Target="../slideLayouts/slideLayout6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5" Type="http://schemas.microsoft.com/office/2007/relationships/media" Target="../media/media3.mp4"/><Relationship Id="rId10" Type="http://schemas.openxmlformats.org/officeDocument/2006/relationships/image" Target="../media/image3.png"/><Relationship Id="rId4" Type="http://schemas.openxmlformats.org/officeDocument/2006/relationships/video" Target="../media/media2.mp4"/><Relationship Id="rId9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11A296-0504-5AD8-42F7-F248A099FF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4BAC80-B64C-9B1B-67B4-5017A85A0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: Effet du </a:t>
            </a:r>
            <a:r>
              <a:rPr lang="fr-FR" dirty="0" err="1"/>
              <a:t>detuning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F4210FE-BE5A-86F8-9E6B-BF786A621EDC}"/>
              </a:ext>
            </a:extLst>
          </p:cNvPr>
          <p:cNvSpPr txBox="1"/>
          <p:nvPr/>
        </p:nvSpPr>
        <p:spPr>
          <a:xfrm>
            <a:off x="113012" y="85503"/>
            <a:ext cx="1160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3600" b="1" dirty="0">
                <a:solidFill>
                  <a:srgbClr val="00B050"/>
                </a:solidFill>
                <a:latin typeface="Script MT Bold" panose="03040602040607080904" pitchFamily="66" charset="0"/>
              </a:rPr>
              <a:t>PAB</a:t>
            </a:r>
            <a:endParaRPr lang="fr-FR" sz="3600" b="1" dirty="0">
              <a:solidFill>
                <a:srgbClr val="00B050"/>
              </a:solidFill>
              <a:latin typeface="Script MT Bold" panose="03040602040607080904" pitchFamily="66" charset="0"/>
            </a:endParaRPr>
          </a:p>
        </p:txBody>
      </p:sp>
      <p:pic>
        <p:nvPicPr>
          <p:cNvPr id="3" name="slghtly_off_res.mp4">
            <a:hlinkClick r:id="" action="ppaction://media"/>
            <a:extLst>
              <a:ext uri="{FF2B5EF4-FFF2-40B4-BE49-F238E27FC236}">
                <a16:creationId xmlns:a16="http://schemas.microsoft.com/office/drawing/2014/main" id="{3E51E0FD-9D33-2840-6429-EE8AE85BF539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3368824" y="2132856"/>
            <a:ext cx="3243684" cy="3243684"/>
          </a:xfrm>
          <a:prstGeom prst="rect">
            <a:avLst/>
          </a:prstGeom>
        </p:spPr>
      </p:pic>
      <p:pic>
        <p:nvPicPr>
          <p:cNvPr id="5" name="res.mp4">
            <a:hlinkClick r:id="" action="ppaction://media"/>
            <a:extLst>
              <a:ext uri="{FF2B5EF4-FFF2-40B4-BE49-F238E27FC236}">
                <a16:creationId xmlns:a16="http://schemas.microsoft.com/office/drawing/2014/main" id="{D16C4110-FADF-8E54-83C0-20F867C22ABF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6628848" y="2132856"/>
            <a:ext cx="3243684" cy="3243684"/>
          </a:xfrm>
          <a:prstGeom prst="rect">
            <a:avLst/>
          </a:prstGeom>
        </p:spPr>
      </p:pic>
      <p:pic>
        <p:nvPicPr>
          <p:cNvPr id="6" name="off_res.mp4">
            <a:hlinkClick r:id="" action="ppaction://media"/>
            <a:extLst>
              <a:ext uri="{FF2B5EF4-FFF2-40B4-BE49-F238E27FC236}">
                <a16:creationId xmlns:a16="http://schemas.microsoft.com/office/drawing/2014/main" id="{0584147B-A5D2-96D8-BCE4-6CF533FFB155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2132856"/>
            <a:ext cx="3243684" cy="3243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106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50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50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remove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23" repeatCount="indefinite" fill="remove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8" dur="5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">
  <a:themeElements>
    <a:clrScheme name="PAB CSC">
      <a:dk1>
        <a:srgbClr val="000000"/>
      </a:dk1>
      <a:lt1>
        <a:srgbClr val="FFFFFF"/>
      </a:lt1>
      <a:dk2>
        <a:srgbClr val="FFFFFF"/>
      </a:dk2>
      <a:lt2>
        <a:srgbClr val="000000"/>
      </a:lt2>
      <a:accent1>
        <a:srgbClr val="FF0000"/>
      </a:accent1>
      <a:accent2>
        <a:srgbClr val="FF3300"/>
      </a:accent2>
      <a:accent3>
        <a:srgbClr val="FF6600"/>
      </a:accent3>
      <a:accent4>
        <a:srgbClr val="FF9900"/>
      </a:accent4>
      <a:accent5>
        <a:srgbClr val="FFCC00"/>
      </a:accent5>
      <a:accent6>
        <a:srgbClr val="FFFF00"/>
      </a:accent6>
      <a:hlink>
        <a:srgbClr val="0070C0"/>
      </a:hlink>
      <a:folHlink>
        <a:srgbClr val="7030A0"/>
      </a:folHlink>
    </a:clrScheme>
    <a:fontScheme name="Office Classique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 Template slides PAB" id="{686CA7DD-2803-924B-8E98-F092E810C186}" vid="{4D835428-49A4-6B4A-8895-841CB7FD9D6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13375</TotalTime>
  <Words>6</Words>
  <Application>Microsoft Macintosh PowerPoint</Application>
  <PresentationFormat>Format A4 (210 x 297 mm)</PresentationFormat>
  <Paragraphs>2</Paragraphs>
  <Slides>1</Slides>
  <Notes>0</Notes>
  <HiddenSlides>0</HiddenSlides>
  <MMClips>3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Calibri</vt:lpstr>
      <vt:lpstr>Script MT Bold</vt:lpstr>
      <vt:lpstr>Times New Roman</vt:lpstr>
      <vt:lpstr>Thème</vt:lpstr>
      <vt:lpstr>Exemple : Effet du detuning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Nadine Besse</dc:creator>
  <cp:lastModifiedBy>Romain Nicolas Paul Couyoumtzelis</cp:lastModifiedBy>
  <cp:revision>23</cp:revision>
  <dcterms:created xsi:type="dcterms:W3CDTF">2012-08-15T13:43:46Z</dcterms:created>
  <dcterms:modified xsi:type="dcterms:W3CDTF">2025-02-15T18:55:01Z</dcterms:modified>
</cp:coreProperties>
</file>