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AF35C-55FE-4453-9FFA-391141997202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E6BABEF-F476-44E9-B47A-32A84CDA824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dirty="0"/>
            <a:t>Descriptions des Projets</a:t>
          </a:r>
          <a:endParaRPr lang="en-US" dirty="0"/>
        </a:p>
      </dgm:t>
    </dgm:pt>
    <dgm:pt modelId="{394E3F2C-EF20-4BC6-BACE-02AD1BE643BB}" type="parTrans" cxnId="{2792CB76-C0DB-4E69-A5B7-0D021BAAEBE5}">
      <dgm:prSet/>
      <dgm:spPr/>
      <dgm:t>
        <a:bodyPr/>
        <a:lstStyle/>
        <a:p>
          <a:endParaRPr lang="en-US"/>
        </a:p>
      </dgm:t>
    </dgm:pt>
    <dgm:pt modelId="{6486D0FB-836C-4119-9111-1F049CA539C8}" type="sibTrans" cxnId="{2792CB76-C0DB-4E69-A5B7-0D021BAAEBE5}">
      <dgm:prSet/>
      <dgm:spPr/>
      <dgm:t>
        <a:bodyPr/>
        <a:lstStyle/>
        <a:p>
          <a:endParaRPr lang="en-US"/>
        </a:p>
      </dgm:t>
    </dgm:pt>
    <dgm:pt modelId="{709AADF6-0A3D-47C6-959D-1EF1442ACF3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Photos des membres du projet</a:t>
          </a:r>
          <a:endParaRPr lang="en-US"/>
        </a:p>
      </dgm:t>
    </dgm:pt>
    <dgm:pt modelId="{46E46BCB-6279-4408-89E2-FA1E5064205D}" type="parTrans" cxnId="{F901FB78-30F5-4396-AF44-98F6FA29E054}">
      <dgm:prSet/>
      <dgm:spPr/>
      <dgm:t>
        <a:bodyPr/>
        <a:lstStyle/>
        <a:p>
          <a:endParaRPr lang="en-US"/>
        </a:p>
      </dgm:t>
    </dgm:pt>
    <dgm:pt modelId="{89C4B72B-95DB-4BBF-BD20-9A1FAD62A3D9}" type="sibTrans" cxnId="{F901FB78-30F5-4396-AF44-98F6FA29E054}">
      <dgm:prSet/>
      <dgm:spPr/>
      <dgm:t>
        <a:bodyPr/>
        <a:lstStyle/>
        <a:p>
          <a:endParaRPr lang="en-US"/>
        </a:p>
      </dgm:t>
    </dgm:pt>
    <dgm:pt modelId="{DDFFFA55-EDD8-469A-BBD7-A87B334E68C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Sommaire des suivis</a:t>
          </a:r>
          <a:endParaRPr lang="en-US"/>
        </a:p>
      </dgm:t>
    </dgm:pt>
    <dgm:pt modelId="{F22D5310-B7E1-4550-8725-25885667A228}" type="parTrans" cxnId="{349019C0-31EC-432B-A340-DCB3590B337B}">
      <dgm:prSet/>
      <dgm:spPr/>
      <dgm:t>
        <a:bodyPr/>
        <a:lstStyle/>
        <a:p>
          <a:endParaRPr lang="en-US"/>
        </a:p>
      </dgm:t>
    </dgm:pt>
    <dgm:pt modelId="{C9A908BA-1E54-4DB1-ADED-46F1444E8159}" type="sibTrans" cxnId="{349019C0-31EC-432B-A340-DCB3590B337B}">
      <dgm:prSet/>
      <dgm:spPr/>
      <dgm:t>
        <a:bodyPr/>
        <a:lstStyle/>
        <a:p>
          <a:endParaRPr lang="en-US"/>
        </a:p>
      </dgm:t>
    </dgm:pt>
    <dgm:pt modelId="{BDD43E00-FA14-4E14-96F6-5E267B2927C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Informations des membres du projet (quelle année, quelle ville et adresse mail)</a:t>
          </a:r>
          <a:endParaRPr lang="en-US"/>
        </a:p>
      </dgm:t>
    </dgm:pt>
    <dgm:pt modelId="{EA834873-223D-4EFE-A28D-99505A04F823}" type="sibTrans" cxnId="{02522199-3C05-4D50-82A6-CA9F645B7D98}">
      <dgm:prSet/>
      <dgm:spPr/>
      <dgm:t>
        <a:bodyPr/>
        <a:lstStyle/>
        <a:p>
          <a:endParaRPr lang="en-US"/>
        </a:p>
      </dgm:t>
    </dgm:pt>
    <dgm:pt modelId="{EDB0B4E6-2293-4F29-9AA7-B66075198EB6}" type="parTrans" cxnId="{02522199-3C05-4D50-82A6-CA9F645B7D98}">
      <dgm:prSet/>
      <dgm:spPr/>
      <dgm:t>
        <a:bodyPr/>
        <a:lstStyle/>
        <a:p>
          <a:endParaRPr lang="en-US"/>
        </a:p>
      </dgm:t>
    </dgm:pt>
    <dgm:pt modelId="{3E8C60DC-9B9B-4E2A-8E3C-8F5F3412AB99}" type="pres">
      <dgm:prSet presAssocID="{F65AF35C-55FE-4453-9FFA-391141997202}" presName="root" presStyleCnt="0">
        <dgm:presLayoutVars>
          <dgm:dir/>
          <dgm:resizeHandles val="exact"/>
        </dgm:presLayoutVars>
      </dgm:prSet>
      <dgm:spPr/>
    </dgm:pt>
    <dgm:pt modelId="{AD0AD2F9-0978-4838-B1B7-CA5EDACD691C}" type="pres">
      <dgm:prSet presAssocID="{3E6BABEF-F476-44E9-B47A-32A84CDA824B}" presName="compNode" presStyleCnt="0"/>
      <dgm:spPr/>
    </dgm:pt>
    <dgm:pt modelId="{FFA72487-2CB7-4887-ACE2-5CBF3C6F6649}" type="pres">
      <dgm:prSet presAssocID="{3E6BABEF-F476-44E9-B47A-32A84CDA82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830A35E-6B0B-4D96-B9C7-8749B60CDA03}" type="pres">
      <dgm:prSet presAssocID="{3E6BABEF-F476-44E9-B47A-32A84CDA824B}" presName="spaceRect" presStyleCnt="0"/>
      <dgm:spPr/>
    </dgm:pt>
    <dgm:pt modelId="{D0607FA8-B381-4376-8C07-16D9355CE00E}" type="pres">
      <dgm:prSet presAssocID="{3E6BABEF-F476-44E9-B47A-32A84CDA824B}" presName="textRect" presStyleLbl="revTx" presStyleIdx="0" presStyleCnt="4">
        <dgm:presLayoutVars>
          <dgm:chMax val="1"/>
          <dgm:chPref val="1"/>
        </dgm:presLayoutVars>
      </dgm:prSet>
      <dgm:spPr/>
    </dgm:pt>
    <dgm:pt modelId="{AB00AA2E-1BDA-4F64-A94F-A32539181233}" type="pres">
      <dgm:prSet presAssocID="{6486D0FB-836C-4119-9111-1F049CA539C8}" presName="sibTrans" presStyleCnt="0"/>
      <dgm:spPr/>
    </dgm:pt>
    <dgm:pt modelId="{BC58B3AB-A6DE-493B-BAB7-A047D2404C10}" type="pres">
      <dgm:prSet presAssocID="{709AADF6-0A3D-47C6-959D-1EF1442ACF30}" presName="compNode" presStyleCnt="0"/>
      <dgm:spPr/>
    </dgm:pt>
    <dgm:pt modelId="{62EF662B-D497-4A6F-8821-BB24D5DF110D}" type="pres">
      <dgm:prSet presAssocID="{709AADF6-0A3D-47C6-959D-1EF1442ACF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6D34516C-4602-425C-8751-71DCDA5137BC}" type="pres">
      <dgm:prSet presAssocID="{709AADF6-0A3D-47C6-959D-1EF1442ACF30}" presName="spaceRect" presStyleCnt="0"/>
      <dgm:spPr/>
    </dgm:pt>
    <dgm:pt modelId="{AA150115-3D56-426E-93C5-7CB6F034ECD4}" type="pres">
      <dgm:prSet presAssocID="{709AADF6-0A3D-47C6-959D-1EF1442ACF30}" presName="textRect" presStyleLbl="revTx" presStyleIdx="1" presStyleCnt="4">
        <dgm:presLayoutVars>
          <dgm:chMax val="1"/>
          <dgm:chPref val="1"/>
        </dgm:presLayoutVars>
      </dgm:prSet>
      <dgm:spPr/>
    </dgm:pt>
    <dgm:pt modelId="{FBC115D6-23E8-4089-8936-DFF7D2129D9E}" type="pres">
      <dgm:prSet presAssocID="{89C4B72B-95DB-4BBF-BD20-9A1FAD62A3D9}" presName="sibTrans" presStyleCnt="0"/>
      <dgm:spPr/>
    </dgm:pt>
    <dgm:pt modelId="{AB2C2C1C-8A68-4122-990F-82AA483B7662}" type="pres">
      <dgm:prSet presAssocID="{DDFFFA55-EDD8-469A-BBD7-A87B334E68CC}" presName="compNode" presStyleCnt="0"/>
      <dgm:spPr/>
    </dgm:pt>
    <dgm:pt modelId="{79FD81FF-0913-40C7-94AF-5B0D6983AC25}" type="pres">
      <dgm:prSet presAssocID="{DDFFFA55-EDD8-469A-BBD7-A87B334E68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4BFCD6F-E38A-415D-8629-0D24CC841F83}" type="pres">
      <dgm:prSet presAssocID="{DDFFFA55-EDD8-469A-BBD7-A87B334E68CC}" presName="spaceRect" presStyleCnt="0"/>
      <dgm:spPr/>
    </dgm:pt>
    <dgm:pt modelId="{6B43BD59-8295-4075-9D4A-C271CDD0DD8A}" type="pres">
      <dgm:prSet presAssocID="{DDFFFA55-EDD8-469A-BBD7-A87B334E68CC}" presName="textRect" presStyleLbl="revTx" presStyleIdx="2" presStyleCnt="4">
        <dgm:presLayoutVars>
          <dgm:chMax val="1"/>
          <dgm:chPref val="1"/>
        </dgm:presLayoutVars>
      </dgm:prSet>
      <dgm:spPr/>
    </dgm:pt>
    <dgm:pt modelId="{41D180E3-F63F-4160-A471-E0DC18372248}" type="pres">
      <dgm:prSet presAssocID="{C9A908BA-1E54-4DB1-ADED-46F1444E8159}" presName="sibTrans" presStyleCnt="0"/>
      <dgm:spPr/>
    </dgm:pt>
    <dgm:pt modelId="{F888B506-C6DC-4A1F-8637-1257239A7F1C}" type="pres">
      <dgm:prSet presAssocID="{BDD43E00-FA14-4E14-96F6-5E267B2927C3}" presName="compNode" presStyleCnt="0"/>
      <dgm:spPr/>
    </dgm:pt>
    <dgm:pt modelId="{ADF87FD3-0DE4-4158-AC90-70731F88089B}" type="pres">
      <dgm:prSet presAssocID="{BDD43E00-FA14-4E14-96F6-5E267B2927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934CE90-7121-434E-B824-1E1159D43DA9}" type="pres">
      <dgm:prSet presAssocID="{BDD43E00-FA14-4E14-96F6-5E267B2927C3}" presName="spaceRect" presStyleCnt="0"/>
      <dgm:spPr/>
    </dgm:pt>
    <dgm:pt modelId="{C3E3FFB6-CC2A-4376-B916-9414BE48DAA3}" type="pres">
      <dgm:prSet presAssocID="{BDD43E00-FA14-4E14-96F6-5E267B2927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E47410-4CA1-4E9A-8127-A921E4E175AE}" type="presOf" srcId="{F65AF35C-55FE-4453-9FFA-391141997202}" destId="{3E8C60DC-9B9B-4E2A-8E3C-8F5F3412AB99}" srcOrd="0" destOrd="0" presId="urn:microsoft.com/office/officeart/2018/2/layout/IconLabelList"/>
    <dgm:cxn modelId="{577CCE4F-7BEC-450F-B6C9-D63D6A6EF321}" type="presOf" srcId="{BDD43E00-FA14-4E14-96F6-5E267B2927C3}" destId="{C3E3FFB6-CC2A-4376-B916-9414BE48DAA3}" srcOrd="0" destOrd="0" presId="urn:microsoft.com/office/officeart/2018/2/layout/IconLabelList"/>
    <dgm:cxn modelId="{2792CB76-C0DB-4E69-A5B7-0D021BAAEBE5}" srcId="{F65AF35C-55FE-4453-9FFA-391141997202}" destId="{3E6BABEF-F476-44E9-B47A-32A84CDA824B}" srcOrd="0" destOrd="0" parTransId="{394E3F2C-EF20-4BC6-BACE-02AD1BE643BB}" sibTransId="{6486D0FB-836C-4119-9111-1F049CA539C8}"/>
    <dgm:cxn modelId="{01261E57-2199-4588-A5F6-ACF479F18521}" type="presOf" srcId="{DDFFFA55-EDD8-469A-BBD7-A87B334E68CC}" destId="{6B43BD59-8295-4075-9D4A-C271CDD0DD8A}" srcOrd="0" destOrd="0" presId="urn:microsoft.com/office/officeart/2018/2/layout/IconLabelList"/>
    <dgm:cxn modelId="{F901FB78-30F5-4396-AF44-98F6FA29E054}" srcId="{F65AF35C-55FE-4453-9FFA-391141997202}" destId="{709AADF6-0A3D-47C6-959D-1EF1442ACF30}" srcOrd="1" destOrd="0" parTransId="{46E46BCB-6279-4408-89E2-FA1E5064205D}" sibTransId="{89C4B72B-95DB-4BBF-BD20-9A1FAD62A3D9}"/>
    <dgm:cxn modelId="{728FAB84-6A56-42B2-B710-9829C28C8F7C}" type="presOf" srcId="{3E6BABEF-F476-44E9-B47A-32A84CDA824B}" destId="{D0607FA8-B381-4376-8C07-16D9355CE00E}" srcOrd="0" destOrd="0" presId="urn:microsoft.com/office/officeart/2018/2/layout/IconLabelList"/>
    <dgm:cxn modelId="{02522199-3C05-4D50-82A6-CA9F645B7D98}" srcId="{F65AF35C-55FE-4453-9FFA-391141997202}" destId="{BDD43E00-FA14-4E14-96F6-5E267B2927C3}" srcOrd="3" destOrd="0" parTransId="{EDB0B4E6-2293-4F29-9AA7-B66075198EB6}" sibTransId="{EA834873-223D-4EFE-A28D-99505A04F823}"/>
    <dgm:cxn modelId="{BCDE22A2-5868-4D77-AB22-7820F1B67A44}" type="presOf" srcId="{709AADF6-0A3D-47C6-959D-1EF1442ACF30}" destId="{AA150115-3D56-426E-93C5-7CB6F034ECD4}" srcOrd="0" destOrd="0" presId="urn:microsoft.com/office/officeart/2018/2/layout/IconLabelList"/>
    <dgm:cxn modelId="{349019C0-31EC-432B-A340-DCB3590B337B}" srcId="{F65AF35C-55FE-4453-9FFA-391141997202}" destId="{DDFFFA55-EDD8-469A-BBD7-A87B334E68CC}" srcOrd="2" destOrd="0" parTransId="{F22D5310-B7E1-4550-8725-25885667A228}" sibTransId="{C9A908BA-1E54-4DB1-ADED-46F1444E8159}"/>
    <dgm:cxn modelId="{14F0184D-2E76-40D2-9E9D-76441075A8AB}" type="presParOf" srcId="{3E8C60DC-9B9B-4E2A-8E3C-8F5F3412AB99}" destId="{AD0AD2F9-0978-4838-B1B7-CA5EDACD691C}" srcOrd="0" destOrd="0" presId="urn:microsoft.com/office/officeart/2018/2/layout/IconLabelList"/>
    <dgm:cxn modelId="{8EFDB4A9-41F7-4DC7-9F97-E33B7A774B87}" type="presParOf" srcId="{AD0AD2F9-0978-4838-B1B7-CA5EDACD691C}" destId="{FFA72487-2CB7-4887-ACE2-5CBF3C6F6649}" srcOrd="0" destOrd="0" presId="urn:microsoft.com/office/officeart/2018/2/layout/IconLabelList"/>
    <dgm:cxn modelId="{01F7CF7E-02C6-4424-957D-46340DE50FB8}" type="presParOf" srcId="{AD0AD2F9-0978-4838-B1B7-CA5EDACD691C}" destId="{F830A35E-6B0B-4D96-B9C7-8749B60CDA03}" srcOrd="1" destOrd="0" presId="urn:microsoft.com/office/officeart/2018/2/layout/IconLabelList"/>
    <dgm:cxn modelId="{99C8D32B-C033-409C-ACBB-FBFCDD2D8CEC}" type="presParOf" srcId="{AD0AD2F9-0978-4838-B1B7-CA5EDACD691C}" destId="{D0607FA8-B381-4376-8C07-16D9355CE00E}" srcOrd="2" destOrd="0" presId="urn:microsoft.com/office/officeart/2018/2/layout/IconLabelList"/>
    <dgm:cxn modelId="{F0F9B163-8EEE-44C2-8B4B-3C18E5190F09}" type="presParOf" srcId="{3E8C60DC-9B9B-4E2A-8E3C-8F5F3412AB99}" destId="{AB00AA2E-1BDA-4F64-A94F-A32539181233}" srcOrd="1" destOrd="0" presId="urn:microsoft.com/office/officeart/2018/2/layout/IconLabelList"/>
    <dgm:cxn modelId="{2F7AF887-50DC-4506-8F7C-947302C1866B}" type="presParOf" srcId="{3E8C60DC-9B9B-4E2A-8E3C-8F5F3412AB99}" destId="{BC58B3AB-A6DE-493B-BAB7-A047D2404C10}" srcOrd="2" destOrd="0" presId="urn:microsoft.com/office/officeart/2018/2/layout/IconLabelList"/>
    <dgm:cxn modelId="{2C550BCF-2C10-4BF9-AE61-583AD866AAA7}" type="presParOf" srcId="{BC58B3AB-A6DE-493B-BAB7-A047D2404C10}" destId="{62EF662B-D497-4A6F-8821-BB24D5DF110D}" srcOrd="0" destOrd="0" presId="urn:microsoft.com/office/officeart/2018/2/layout/IconLabelList"/>
    <dgm:cxn modelId="{1E8D4E9E-9826-499B-81BE-08F689DA751B}" type="presParOf" srcId="{BC58B3AB-A6DE-493B-BAB7-A047D2404C10}" destId="{6D34516C-4602-425C-8751-71DCDA5137BC}" srcOrd="1" destOrd="0" presId="urn:microsoft.com/office/officeart/2018/2/layout/IconLabelList"/>
    <dgm:cxn modelId="{0163A045-F22F-4F1D-9C9F-3E84C26B6E1B}" type="presParOf" srcId="{BC58B3AB-A6DE-493B-BAB7-A047D2404C10}" destId="{AA150115-3D56-426E-93C5-7CB6F034ECD4}" srcOrd="2" destOrd="0" presId="urn:microsoft.com/office/officeart/2018/2/layout/IconLabelList"/>
    <dgm:cxn modelId="{418D336A-5C5E-4668-91E2-5F442C8D28E9}" type="presParOf" srcId="{3E8C60DC-9B9B-4E2A-8E3C-8F5F3412AB99}" destId="{FBC115D6-23E8-4089-8936-DFF7D2129D9E}" srcOrd="3" destOrd="0" presId="urn:microsoft.com/office/officeart/2018/2/layout/IconLabelList"/>
    <dgm:cxn modelId="{2FEA488A-FACC-48C7-8A89-F1AC66F825C7}" type="presParOf" srcId="{3E8C60DC-9B9B-4E2A-8E3C-8F5F3412AB99}" destId="{AB2C2C1C-8A68-4122-990F-82AA483B7662}" srcOrd="4" destOrd="0" presId="urn:microsoft.com/office/officeart/2018/2/layout/IconLabelList"/>
    <dgm:cxn modelId="{58E915C6-DA56-491B-943C-3DDA8FD55DAB}" type="presParOf" srcId="{AB2C2C1C-8A68-4122-990F-82AA483B7662}" destId="{79FD81FF-0913-40C7-94AF-5B0D6983AC25}" srcOrd="0" destOrd="0" presId="urn:microsoft.com/office/officeart/2018/2/layout/IconLabelList"/>
    <dgm:cxn modelId="{5921FA8F-B31E-4E8B-B2A9-570B1407E90E}" type="presParOf" srcId="{AB2C2C1C-8A68-4122-990F-82AA483B7662}" destId="{04BFCD6F-E38A-415D-8629-0D24CC841F83}" srcOrd="1" destOrd="0" presId="urn:microsoft.com/office/officeart/2018/2/layout/IconLabelList"/>
    <dgm:cxn modelId="{44203026-FC0A-4618-B892-B893DD34852A}" type="presParOf" srcId="{AB2C2C1C-8A68-4122-990F-82AA483B7662}" destId="{6B43BD59-8295-4075-9D4A-C271CDD0DD8A}" srcOrd="2" destOrd="0" presId="urn:microsoft.com/office/officeart/2018/2/layout/IconLabelList"/>
    <dgm:cxn modelId="{AA48EB58-9B92-45B5-B906-A0E9A90C2A77}" type="presParOf" srcId="{3E8C60DC-9B9B-4E2A-8E3C-8F5F3412AB99}" destId="{41D180E3-F63F-4160-A471-E0DC18372248}" srcOrd="5" destOrd="0" presId="urn:microsoft.com/office/officeart/2018/2/layout/IconLabelList"/>
    <dgm:cxn modelId="{B60EC7A5-EEA8-41D8-84EB-1027C625AD41}" type="presParOf" srcId="{3E8C60DC-9B9B-4E2A-8E3C-8F5F3412AB99}" destId="{F888B506-C6DC-4A1F-8637-1257239A7F1C}" srcOrd="6" destOrd="0" presId="urn:microsoft.com/office/officeart/2018/2/layout/IconLabelList"/>
    <dgm:cxn modelId="{F56BE2D2-0D64-47DE-9F49-AD4FB953F430}" type="presParOf" srcId="{F888B506-C6DC-4A1F-8637-1257239A7F1C}" destId="{ADF87FD3-0DE4-4158-AC90-70731F88089B}" srcOrd="0" destOrd="0" presId="urn:microsoft.com/office/officeart/2018/2/layout/IconLabelList"/>
    <dgm:cxn modelId="{D45DEB47-A37E-404A-BAE6-00ED327C44EE}" type="presParOf" srcId="{F888B506-C6DC-4A1F-8637-1257239A7F1C}" destId="{1934CE90-7121-434E-B824-1E1159D43DA9}" srcOrd="1" destOrd="0" presId="urn:microsoft.com/office/officeart/2018/2/layout/IconLabelList"/>
    <dgm:cxn modelId="{E968A491-95EE-416F-8DBD-24D8C1BCA647}" type="presParOf" srcId="{F888B506-C6DC-4A1F-8637-1257239A7F1C}" destId="{C3E3FFB6-CC2A-4376-B916-9414BE48DA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72487-2CB7-4887-ACE2-5CBF3C6F6649}">
      <dsp:nvSpPr>
        <dsp:cNvPr id="0" name=""/>
        <dsp:cNvSpPr/>
      </dsp:nvSpPr>
      <dsp:spPr>
        <a:xfrm>
          <a:off x="740369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607FA8-B381-4376-8C07-16D9355CE00E}">
      <dsp:nvSpPr>
        <dsp:cNvPr id="0" name=""/>
        <dsp:cNvSpPr/>
      </dsp:nvSpPr>
      <dsp:spPr>
        <a:xfrm>
          <a:off x="89042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/>
            <a:t>Descriptions des Projets</a:t>
          </a:r>
          <a:endParaRPr lang="en-US" sz="1400" kern="1200" dirty="0"/>
        </a:p>
      </dsp:txBody>
      <dsp:txXfrm>
        <a:off x="89042" y="2032622"/>
        <a:ext cx="2368460" cy="720000"/>
      </dsp:txXfrm>
    </dsp:sp>
    <dsp:sp modelId="{62EF662B-D497-4A6F-8821-BB24D5DF110D}">
      <dsp:nvSpPr>
        <dsp:cNvPr id="0" name=""/>
        <dsp:cNvSpPr/>
      </dsp:nvSpPr>
      <dsp:spPr>
        <a:xfrm>
          <a:off x="3523310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150115-3D56-426E-93C5-7CB6F034ECD4}">
      <dsp:nvSpPr>
        <dsp:cNvPr id="0" name=""/>
        <dsp:cNvSpPr/>
      </dsp:nvSpPr>
      <dsp:spPr>
        <a:xfrm>
          <a:off x="2871984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Photos des membres du projet</a:t>
          </a:r>
          <a:endParaRPr lang="en-US" sz="1400" kern="1200"/>
        </a:p>
      </dsp:txBody>
      <dsp:txXfrm>
        <a:off x="2871984" y="2032622"/>
        <a:ext cx="2368460" cy="720000"/>
      </dsp:txXfrm>
    </dsp:sp>
    <dsp:sp modelId="{79FD81FF-0913-40C7-94AF-5B0D6983AC25}">
      <dsp:nvSpPr>
        <dsp:cNvPr id="0" name=""/>
        <dsp:cNvSpPr/>
      </dsp:nvSpPr>
      <dsp:spPr>
        <a:xfrm>
          <a:off x="6306251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43BD59-8295-4075-9D4A-C271CDD0DD8A}">
      <dsp:nvSpPr>
        <dsp:cNvPr id="0" name=""/>
        <dsp:cNvSpPr/>
      </dsp:nvSpPr>
      <dsp:spPr>
        <a:xfrm>
          <a:off x="5654925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Sommaire des suivis</a:t>
          </a:r>
          <a:endParaRPr lang="en-US" sz="1400" kern="1200"/>
        </a:p>
      </dsp:txBody>
      <dsp:txXfrm>
        <a:off x="5654925" y="2032622"/>
        <a:ext cx="2368460" cy="720000"/>
      </dsp:txXfrm>
    </dsp:sp>
    <dsp:sp modelId="{ADF87FD3-0DE4-4158-AC90-70731F88089B}">
      <dsp:nvSpPr>
        <dsp:cNvPr id="0" name=""/>
        <dsp:cNvSpPr/>
      </dsp:nvSpPr>
      <dsp:spPr>
        <a:xfrm>
          <a:off x="9089193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E3FFB6-CC2A-4376-B916-9414BE48DAA3}">
      <dsp:nvSpPr>
        <dsp:cNvPr id="0" name=""/>
        <dsp:cNvSpPr/>
      </dsp:nvSpPr>
      <dsp:spPr>
        <a:xfrm>
          <a:off x="8437866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Informations des membres du projet (quelle année, quelle ville et adresse mail)</a:t>
          </a:r>
          <a:endParaRPr lang="en-US" sz="1400" kern="1200"/>
        </a:p>
      </dsp:txBody>
      <dsp:txXfrm>
        <a:off x="8437866" y="20326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8399-F60F-4EDD-AF5C-2EE1F10FB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Libre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32FED-144B-4FF0-9AFA-DC1620AF0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Romain Vincent</a:t>
            </a:r>
          </a:p>
        </p:txBody>
      </p:sp>
    </p:spTree>
    <p:extLst>
      <p:ext uri="{BB962C8B-B14F-4D97-AF65-F5344CB8AC3E}">
        <p14:creationId xmlns:p14="http://schemas.microsoft.com/office/powerpoint/2010/main" val="211315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540-1B86-440F-BDF9-F39E2FA1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745E-1FD8-42DB-851D-26FD0B6F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Constitution d’un groupe sans visibilité</a:t>
            </a:r>
          </a:p>
          <a:p>
            <a:r>
              <a:rPr lang="fr-FR" dirty="0"/>
              <a:t>Pas de site référençant les groupes confirmés ou en attente de confirmation</a:t>
            </a:r>
          </a:p>
          <a:p>
            <a:pPr lvl="1"/>
            <a:r>
              <a:rPr lang="fr-FR" dirty="0"/>
              <a:t>Pas moyen de rejoindre un groupe</a:t>
            </a:r>
          </a:p>
          <a:p>
            <a:pPr lvl="1"/>
            <a:r>
              <a:rPr lang="fr-FR" dirty="0"/>
              <a:t>Pas moyen de voir si un projet nous intéresse</a:t>
            </a:r>
          </a:p>
          <a:p>
            <a:pPr lvl="1"/>
            <a:r>
              <a:rPr lang="fr-FR" dirty="0"/>
              <a:t>pas moyen de communiquer efficacement avec le CEI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8415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9BFA-B71E-460D-B156-60E29066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43F-5EA6-4019-A48C-4556CEE9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fr-FR" dirty="0"/>
              <a:t>Un intranet pour projet libres basé sur l’intra des EIP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31FCC1-4935-4684-B07E-43BFC6A6D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28" y="2021747"/>
            <a:ext cx="6714272" cy="3088565"/>
          </a:xfrm>
          <a:prstGeom prst="rect">
            <a:avLst/>
          </a:prstGeom>
          <a:effectLst/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261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8254E-FDF1-41E2-9C92-4109B58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Fonctionalités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89874-639D-4F90-8BE7-31ECE56C5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45200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60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A9A0-2E45-417A-8CE7-B2451A38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52B9-4502-411F-9D66-D80E84C1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Faciliter la création d’un projet et l’attribution des membres</a:t>
            </a:r>
          </a:p>
          <a:p>
            <a:r>
              <a:rPr lang="fr-FR" dirty="0"/>
              <a:t>Faciliter la visibilité entre les équipes et l’équipe CEI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4FF3E-C11A-474C-860D-BC77C781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6" y="3207845"/>
            <a:ext cx="3144839" cy="2272848"/>
          </a:xfrm>
          <a:prstGeom prst="rect">
            <a:avLst/>
          </a:prstGeom>
        </p:spPr>
      </p:pic>
      <p:pic>
        <p:nvPicPr>
          <p:cNvPr id="1026" name="Picture 2" descr="RÃ©sultat de recherche d'images pour &quot;team&quot;">
            <a:extLst>
              <a:ext uri="{FF2B5EF4-FFF2-40B4-BE49-F238E27FC236}">
                <a16:creationId xmlns:a16="http://schemas.microsoft.com/office/drawing/2014/main" id="{7EAD8BF8-4B7B-4430-A21E-5DBF0B2FD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90" y="3207490"/>
            <a:ext cx="3651560" cy="22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9A6E669-50A5-4465-969A-83A9AD32EA4F}"/>
              </a:ext>
            </a:extLst>
          </p:cNvPr>
          <p:cNvSpPr/>
          <p:nvPr/>
        </p:nvSpPr>
        <p:spPr>
          <a:xfrm>
            <a:off x="4400776" y="3429000"/>
            <a:ext cx="2600587" cy="721453"/>
          </a:xfrm>
          <a:prstGeom prst="rightArrow">
            <a:avLst>
              <a:gd name="adj1" fmla="val 38785"/>
              <a:gd name="adj2" fmla="val 4813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7D209EF-EFBB-41C7-BCF7-BF1825C672E3}"/>
              </a:ext>
            </a:extLst>
          </p:cNvPr>
          <p:cNvSpPr/>
          <p:nvPr/>
        </p:nvSpPr>
        <p:spPr>
          <a:xfrm rot="10800000">
            <a:off x="4276288" y="4344269"/>
            <a:ext cx="2600587" cy="721453"/>
          </a:xfrm>
          <a:prstGeom prst="rightArrow">
            <a:avLst>
              <a:gd name="adj1" fmla="val 38785"/>
              <a:gd name="adj2" fmla="val 4813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8312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7CEF-0F4C-4D43-BBAD-96818DFA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fr-FR" sz="3600"/>
              <a:t>Technologies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F041D-7380-4540-B22F-15461B76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/>
          </a:bodyPr>
          <a:lstStyle/>
          <a:p>
            <a:r>
              <a:rPr lang="fr-FR" sz="1800"/>
              <a:t>ReactJS</a:t>
            </a:r>
          </a:p>
          <a:p>
            <a:r>
              <a:rPr lang="fr-FR" sz="1800"/>
              <a:t>NodeJS</a:t>
            </a:r>
          </a:p>
        </p:txBody>
      </p:sp>
      <p:pic>
        <p:nvPicPr>
          <p:cNvPr id="2052" name="Picture 4" descr="RÃ©sultat de recherche d'images pour &quot;ReactJS&quot;">
            <a:extLst>
              <a:ext uri="{FF2B5EF4-FFF2-40B4-BE49-F238E27FC236}">
                <a16:creationId xmlns:a16="http://schemas.microsoft.com/office/drawing/2014/main" id="{E2C62D7E-B898-469A-9A6F-0548BB3AC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3" b="-2"/>
          <a:stretch/>
        </p:blipFill>
        <p:spPr bwMode="auto">
          <a:xfrm>
            <a:off x="4192294" y="1249960"/>
            <a:ext cx="7672536" cy="52389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131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2965-BD3F-4AE6-9180-09279E7E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868" y="2728735"/>
            <a:ext cx="3350263" cy="1400530"/>
          </a:xfrm>
        </p:spPr>
        <p:txBody>
          <a:bodyPr/>
          <a:lstStyle/>
          <a:p>
            <a:r>
              <a:rPr lang="fr-FR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295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Projet Libre</vt:lpstr>
      <vt:lpstr>Problématique</vt:lpstr>
      <vt:lpstr>Solution</vt:lpstr>
      <vt:lpstr>Fonctionalités</vt:lpstr>
      <vt:lpstr>Optique</vt:lpstr>
      <vt:lpstr>Technologies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Libre</dc:title>
  <dc:creator>romain vincent</dc:creator>
  <cp:lastModifiedBy>romain vincent</cp:lastModifiedBy>
  <cp:revision>2</cp:revision>
  <dcterms:created xsi:type="dcterms:W3CDTF">2019-01-01T01:13:44Z</dcterms:created>
  <dcterms:modified xsi:type="dcterms:W3CDTF">2019-01-01T01:19:20Z</dcterms:modified>
</cp:coreProperties>
</file>