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0F5B0-2763-482D-9C81-7215AECE902E}" v="8" dt="2021-05-24T17:26:43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CASCIO" userId="0cce138a86b307c9" providerId="LiveId" clId="{EB90F5B0-2763-482D-9C81-7215AECE902E}"/>
    <pc:docChg chg="custSel addSld modSld">
      <pc:chgData name="Romain CASCIO" userId="0cce138a86b307c9" providerId="LiveId" clId="{EB90F5B0-2763-482D-9C81-7215AECE902E}" dt="2021-05-24T17:33:16.529" v="777" actId="692"/>
      <pc:docMkLst>
        <pc:docMk/>
      </pc:docMkLst>
      <pc:sldChg chg="modSp mod">
        <pc:chgData name="Romain CASCIO" userId="0cce138a86b307c9" providerId="LiveId" clId="{EB90F5B0-2763-482D-9C81-7215AECE902E}" dt="2021-05-24T17:19:23.458" v="503" actId="20577"/>
        <pc:sldMkLst>
          <pc:docMk/>
          <pc:sldMk cId="938203693" sldId="256"/>
        </pc:sldMkLst>
        <pc:spChg chg="mod">
          <ac:chgData name="Romain CASCIO" userId="0cce138a86b307c9" providerId="LiveId" clId="{EB90F5B0-2763-482D-9C81-7215AECE902E}" dt="2021-05-24T17:19:23.458" v="503" actId="20577"/>
          <ac:spMkLst>
            <pc:docMk/>
            <pc:sldMk cId="938203693" sldId="256"/>
            <ac:spMk id="5" creationId="{B7E40425-C3BC-4909-9F3B-C83292B98C9D}"/>
          </ac:spMkLst>
        </pc:spChg>
      </pc:sldChg>
      <pc:sldChg chg="addSp delSp modSp add mod">
        <pc:chgData name="Romain CASCIO" userId="0cce138a86b307c9" providerId="LiveId" clId="{EB90F5B0-2763-482D-9C81-7215AECE902E}" dt="2021-05-24T16:36:54.796" v="446" actId="20577"/>
        <pc:sldMkLst>
          <pc:docMk/>
          <pc:sldMk cId="3788069874" sldId="264"/>
        </pc:sldMkLst>
        <pc:spChg chg="mod">
          <ac:chgData name="Romain CASCIO" userId="0cce138a86b307c9" providerId="LiveId" clId="{EB90F5B0-2763-482D-9C81-7215AECE902E}" dt="2021-05-24T16:36:54.796" v="446" actId="20577"/>
          <ac:spMkLst>
            <pc:docMk/>
            <pc:sldMk cId="3788069874" sldId="264"/>
            <ac:spMk id="5" creationId="{685E1B3F-B452-40AB-BD9F-582B1CFB4624}"/>
          </ac:spMkLst>
        </pc:spChg>
        <pc:spChg chg="mod">
          <ac:chgData name="Romain CASCIO" userId="0cce138a86b307c9" providerId="LiveId" clId="{EB90F5B0-2763-482D-9C81-7215AECE902E}" dt="2021-05-24T16:31:32.683" v="30" actId="20577"/>
          <ac:spMkLst>
            <pc:docMk/>
            <pc:sldMk cId="3788069874" sldId="264"/>
            <ac:spMk id="7" creationId="{1316561C-58D6-4770-8EA4-74E8936183B7}"/>
          </ac:spMkLst>
        </pc:spChg>
        <pc:picChg chg="add mod">
          <ac:chgData name="Romain CASCIO" userId="0cce138a86b307c9" providerId="LiveId" clId="{EB90F5B0-2763-482D-9C81-7215AECE902E}" dt="2021-05-24T16:27:22.052" v="6" actId="1076"/>
          <ac:picMkLst>
            <pc:docMk/>
            <pc:sldMk cId="3788069874" sldId="264"/>
            <ac:picMk id="3" creationId="{AF6E8CBD-5FAB-446D-9F02-D90F069B65F9}"/>
          </ac:picMkLst>
        </pc:picChg>
        <pc:picChg chg="del">
          <ac:chgData name="Romain CASCIO" userId="0cce138a86b307c9" providerId="LiveId" clId="{EB90F5B0-2763-482D-9C81-7215AECE902E}" dt="2021-05-24T16:26:57.309" v="1" actId="478"/>
          <ac:picMkLst>
            <pc:docMk/>
            <pc:sldMk cId="3788069874" sldId="264"/>
            <ac:picMk id="2050" creationId="{70C26769-87BF-45AE-99E2-D3E5A98146DE}"/>
          </ac:picMkLst>
        </pc:picChg>
        <pc:cxnChg chg="add mod">
          <ac:chgData name="Romain CASCIO" userId="0cce138a86b307c9" providerId="LiveId" clId="{EB90F5B0-2763-482D-9C81-7215AECE902E}" dt="2021-05-24T16:31:54.067" v="32" actId="208"/>
          <ac:cxnSpMkLst>
            <pc:docMk/>
            <pc:sldMk cId="3788069874" sldId="264"/>
            <ac:cxnSpMk id="6" creationId="{27DA9226-FC5A-4F8F-ACA8-72DC7BD24A11}"/>
          </ac:cxnSpMkLst>
        </pc:cxnChg>
      </pc:sldChg>
      <pc:sldChg chg="addSp delSp modSp add mod">
        <pc:chgData name="Romain CASCIO" userId="0cce138a86b307c9" providerId="LiveId" clId="{EB90F5B0-2763-482D-9C81-7215AECE902E}" dt="2021-05-24T16:58:27.757" v="457" actId="1076"/>
        <pc:sldMkLst>
          <pc:docMk/>
          <pc:sldMk cId="1858943312" sldId="265"/>
        </pc:sldMkLst>
        <pc:spChg chg="del mod">
          <ac:chgData name="Romain CASCIO" userId="0cce138a86b307c9" providerId="LiveId" clId="{EB90F5B0-2763-482D-9C81-7215AECE902E}" dt="2021-05-24T16:58:25.663" v="456" actId="478"/>
          <ac:spMkLst>
            <pc:docMk/>
            <pc:sldMk cId="1858943312" sldId="265"/>
            <ac:spMk id="5" creationId="{685E1B3F-B452-40AB-BD9F-582B1CFB4624}"/>
          </ac:spMkLst>
        </pc:spChg>
        <pc:picChg chg="del">
          <ac:chgData name="Romain CASCIO" userId="0cce138a86b307c9" providerId="LiveId" clId="{EB90F5B0-2763-482D-9C81-7215AECE902E}" dt="2021-05-24T16:58:02.927" v="448" actId="478"/>
          <ac:picMkLst>
            <pc:docMk/>
            <pc:sldMk cId="1858943312" sldId="265"/>
            <ac:picMk id="3" creationId="{AF6E8CBD-5FAB-446D-9F02-D90F069B65F9}"/>
          </ac:picMkLst>
        </pc:picChg>
        <pc:picChg chg="add mod">
          <ac:chgData name="Romain CASCIO" userId="0cce138a86b307c9" providerId="LiveId" clId="{EB90F5B0-2763-482D-9C81-7215AECE902E}" dt="2021-05-24T16:58:27.757" v="457" actId="1076"/>
          <ac:picMkLst>
            <pc:docMk/>
            <pc:sldMk cId="1858943312" sldId="265"/>
            <ac:picMk id="4" creationId="{C5BCC22B-292C-44E0-B436-F49E3AA80E7E}"/>
          </ac:picMkLst>
        </pc:picChg>
        <pc:cxnChg chg="del">
          <ac:chgData name="Romain CASCIO" userId="0cce138a86b307c9" providerId="LiveId" clId="{EB90F5B0-2763-482D-9C81-7215AECE902E}" dt="2021-05-24T16:58:14.529" v="453" actId="478"/>
          <ac:cxnSpMkLst>
            <pc:docMk/>
            <pc:sldMk cId="1858943312" sldId="265"/>
            <ac:cxnSpMk id="6" creationId="{27DA9226-FC5A-4F8F-ACA8-72DC7BD24A11}"/>
          </ac:cxnSpMkLst>
        </pc:cxnChg>
      </pc:sldChg>
      <pc:sldChg chg="addSp delSp modSp add mod setBg delDesignElem">
        <pc:chgData name="Romain CASCIO" userId="0cce138a86b307c9" providerId="LiveId" clId="{EB90F5B0-2763-482D-9C81-7215AECE902E}" dt="2021-05-24T17:33:16.529" v="777" actId="692"/>
        <pc:sldMkLst>
          <pc:docMk/>
          <pc:sldMk cId="3766818324" sldId="266"/>
        </pc:sldMkLst>
        <pc:spChg chg="add mod">
          <ac:chgData name="Romain CASCIO" userId="0cce138a86b307c9" providerId="LiveId" clId="{EB90F5B0-2763-482D-9C81-7215AECE902E}" dt="2021-05-24T17:32:34.314" v="769" actId="692"/>
          <ac:spMkLst>
            <pc:docMk/>
            <pc:sldMk cId="3766818324" sldId="266"/>
            <ac:spMk id="2" creationId="{68DC4E40-094A-4B80-AF58-B7AC4A592656}"/>
          </ac:spMkLst>
        </pc:spChg>
        <pc:spChg chg="add mod">
          <ac:chgData name="Romain CASCIO" userId="0cce138a86b307c9" providerId="LiveId" clId="{EB90F5B0-2763-482D-9C81-7215AECE902E}" dt="2021-05-24T17:32:39.764" v="770" actId="692"/>
          <ac:spMkLst>
            <pc:docMk/>
            <pc:sldMk cId="3766818324" sldId="266"/>
            <ac:spMk id="3" creationId="{5EA26D03-008E-491F-ADF4-6AAD1263BC4D}"/>
          </ac:spMkLst>
        </pc:spChg>
        <pc:spChg chg="add mod">
          <ac:chgData name="Romain CASCIO" userId="0cce138a86b307c9" providerId="LiveId" clId="{EB90F5B0-2763-482D-9C81-7215AECE902E}" dt="2021-05-24T17:32:28.915" v="767" actId="692"/>
          <ac:spMkLst>
            <pc:docMk/>
            <pc:sldMk cId="3766818324" sldId="266"/>
            <ac:spMk id="4" creationId="{3564DF72-6E2B-49E9-9FBD-7C4104FA4E0C}"/>
          </ac:spMkLst>
        </pc:spChg>
        <pc:spChg chg="del">
          <ac:chgData name="Romain CASCIO" userId="0cce138a86b307c9" providerId="LiveId" clId="{EB90F5B0-2763-482D-9C81-7215AECE902E}" dt="2021-05-24T17:20:31.874" v="507" actId="478"/>
          <ac:spMkLst>
            <pc:docMk/>
            <pc:sldMk cId="3766818324" sldId="266"/>
            <ac:spMk id="5" creationId="{685E1B3F-B452-40AB-BD9F-582B1CFB4624}"/>
          </ac:spMkLst>
        </pc:spChg>
        <pc:spChg chg="add mod">
          <ac:chgData name="Romain CASCIO" userId="0cce138a86b307c9" providerId="LiveId" clId="{EB90F5B0-2763-482D-9C81-7215AECE902E}" dt="2021-05-24T17:32:31.210" v="768" actId="692"/>
          <ac:spMkLst>
            <pc:docMk/>
            <pc:sldMk cId="3766818324" sldId="266"/>
            <ac:spMk id="6" creationId="{90342175-68AE-498B-BC94-FAA74BFB256B}"/>
          </ac:spMkLst>
        </pc:spChg>
        <pc:spChg chg="mod">
          <ac:chgData name="Romain CASCIO" userId="0cce138a86b307c9" providerId="LiveId" clId="{EB90F5B0-2763-482D-9C81-7215AECE902E}" dt="2021-05-24T17:28:33.548" v="725" actId="20577"/>
          <ac:spMkLst>
            <pc:docMk/>
            <pc:sldMk cId="3766818324" sldId="266"/>
            <ac:spMk id="7" creationId="{1316561C-58D6-4770-8EA4-74E8936183B7}"/>
          </ac:spMkLst>
        </pc:spChg>
        <pc:spChg chg="add mod">
          <ac:chgData name="Romain CASCIO" userId="0cce138a86b307c9" providerId="LiveId" clId="{EB90F5B0-2763-482D-9C81-7215AECE902E}" dt="2021-05-24T17:27:18.900" v="691" actId="14100"/>
          <ac:spMkLst>
            <pc:docMk/>
            <pc:sldMk cId="3766818324" sldId="266"/>
            <ac:spMk id="12" creationId="{229F25A2-3687-4902-B61F-A29A4A5B3591}"/>
          </ac:spMkLst>
        </pc:spChg>
        <pc:spChg chg="add mod">
          <ac:chgData name="Romain CASCIO" userId="0cce138a86b307c9" providerId="LiveId" clId="{EB90F5B0-2763-482D-9C81-7215AECE902E}" dt="2021-05-24T17:27:54.845" v="696" actId="692"/>
          <ac:spMkLst>
            <pc:docMk/>
            <pc:sldMk cId="3766818324" sldId="266"/>
            <ac:spMk id="13" creationId="{CB1F78E1-7BC9-404D-8A6B-402DA70360F7}"/>
          </ac:spMkLst>
        </pc:spChg>
        <pc:spChg chg="add mod">
          <ac:chgData name="Romain CASCIO" userId="0cce138a86b307c9" providerId="LiveId" clId="{EB90F5B0-2763-482D-9C81-7215AECE902E}" dt="2021-05-24T17:32:21.786" v="766" actId="692"/>
          <ac:spMkLst>
            <pc:docMk/>
            <pc:sldMk cId="3766818324" sldId="266"/>
            <ac:spMk id="18" creationId="{627FFD75-60AF-43B2-B3BC-78A711DC50B6}"/>
          </ac:spMkLst>
        </pc:spChg>
        <pc:spChg chg="del">
          <ac:chgData name="Romain CASCIO" userId="0cce138a86b307c9" providerId="LiveId" clId="{EB90F5B0-2763-482D-9C81-7215AECE902E}" dt="2021-05-24T17:20:26.337" v="505"/>
          <ac:spMkLst>
            <pc:docMk/>
            <pc:sldMk cId="3766818324" sldId="266"/>
            <ac:spMk id="1028" creationId="{94E4D846-3AFC-4F86-8C35-24B0542A269D}"/>
          </ac:spMkLst>
        </pc:spChg>
        <pc:spChg chg="del">
          <ac:chgData name="Romain CASCIO" userId="0cce138a86b307c9" providerId="LiveId" clId="{EB90F5B0-2763-482D-9C81-7215AECE902E}" dt="2021-05-24T17:20:26.337" v="505"/>
          <ac:spMkLst>
            <pc:docMk/>
            <pc:sldMk cId="3766818324" sldId="266"/>
            <ac:spMk id="1029" creationId="{284781B9-12CB-45C3-907A-9ED93FF72C65}"/>
          </ac:spMkLst>
        </pc:spChg>
        <pc:spChg chg="del">
          <ac:chgData name="Romain CASCIO" userId="0cce138a86b307c9" providerId="LiveId" clId="{EB90F5B0-2763-482D-9C81-7215AECE902E}" dt="2021-05-24T17:20:26.337" v="505"/>
          <ac:spMkLst>
            <pc:docMk/>
            <pc:sldMk cId="3766818324" sldId="266"/>
            <ac:spMk id="1030" creationId="{55D4142C-5077-457F-A6AD-3FECFDB39685}"/>
          </ac:spMkLst>
        </pc:spChg>
        <pc:spChg chg="del">
          <ac:chgData name="Romain CASCIO" userId="0cce138a86b307c9" providerId="LiveId" clId="{EB90F5B0-2763-482D-9C81-7215AECE902E}" dt="2021-05-24T17:20:26.337" v="505"/>
          <ac:spMkLst>
            <pc:docMk/>
            <pc:sldMk cId="3766818324" sldId="266"/>
            <ac:spMk id="1031" creationId="{7A5F0580-5EE9-419F-96EE-B6529EF6E7D0}"/>
          </ac:spMkLst>
        </pc:spChg>
        <pc:picChg chg="del">
          <ac:chgData name="Romain CASCIO" userId="0cce138a86b307c9" providerId="LiveId" clId="{EB90F5B0-2763-482D-9C81-7215AECE902E}" dt="2021-05-24T17:20:28.438" v="506" actId="478"/>
          <ac:picMkLst>
            <pc:docMk/>
            <pc:sldMk cId="3766818324" sldId="266"/>
            <ac:picMk id="1026" creationId="{0CDEC058-33D2-4F3A-A505-124D7A7F4957}"/>
          </ac:picMkLst>
        </pc:picChg>
        <pc:cxnChg chg="add mod">
          <ac:chgData name="Romain CASCIO" userId="0cce138a86b307c9" providerId="LiveId" clId="{EB90F5B0-2763-482D-9C81-7215AECE902E}" dt="2021-05-24T17:30:36.964" v="744" actId="692"/>
          <ac:cxnSpMkLst>
            <pc:docMk/>
            <pc:sldMk cId="3766818324" sldId="266"/>
            <ac:cxnSpMk id="9" creationId="{D98B0C21-AC87-470E-B742-D5DD56F28F71}"/>
          </ac:cxnSpMkLst>
        </pc:cxnChg>
        <pc:cxnChg chg="add del mod">
          <ac:chgData name="Romain CASCIO" userId="0cce138a86b307c9" providerId="LiveId" clId="{EB90F5B0-2763-482D-9C81-7215AECE902E}" dt="2021-05-24T17:26:27.501" v="635" actId="478"/>
          <ac:cxnSpMkLst>
            <pc:docMk/>
            <pc:sldMk cId="3766818324" sldId="266"/>
            <ac:cxnSpMk id="11" creationId="{437B08ED-0C35-43BD-89DE-A818BD40E0B6}"/>
          </ac:cxnSpMkLst>
        </pc:cxnChg>
        <pc:cxnChg chg="add mod">
          <ac:chgData name="Romain CASCIO" userId="0cce138a86b307c9" providerId="LiveId" clId="{EB90F5B0-2763-482D-9C81-7215AECE902E}" dt="2021-05-24T17:28:06.163" v="698" actId="692"/>
          <ac:cxnSpMkLst>
            <pc:docMk/>
            <pc:sldMk cId="3766818324" sldId="266"/>
            <ac:cxnSpMk id="15" creationId="{91A07F45-F899-486B-AAB2-374D2023BD12}"/>
          </ac:cxnSpMkLst>
        </pc:cxnChg>
        <pc:cxnChg chg="add del mod">
          <ac:chgData name="Romain CASCIO" userId="0cce138a86b307c9" providerId="LiveId" clId="{EB90F5B0-2763-482D-9C81-7215AECE902E}" dt="2021-05-24T17:28:55.142" v="727" actId="478"/>
          <ac:cxnSpMkLst>
            <pc:docMk/>
            <pc:sldMk cId="3766818324" sldId="266"/>
            <ac:cxnSpMk id="17" creationId="{7A3439A8-CD7F-4E28-81F4-DBE75F632768}"/>
          </ac:cxnSpMkLst>
        </pc:cxnChg>
        <pc:cxnChg chg="add del mod">
          <ac:chgData name="Romain CASCIO" userId="0cce138a86b307c9" providerId="LiveId" clId="{EB90F5B0-2763-482D-9C81-7215AECE902E}" dt="2021-05-24T17:29:13.719" v="730" actId="478"/>
          <ac:cxnSpMkLst>
            <pc:docMk/>
            <pc:sldMk cId="3766818324" sldId="266"/>
            <ac:cxnSpMk id="20" creationId="{2B48C0D7-E072-4EBF-BA94-20DC82DE33EE}"/>
          </ac:cxnSpMkLst>
        </pc:cxnChg>
        <pc:cxnChg chg="add del mod">
          <ac:chgData name="Romain CASCIO" userId="0cce138a86b307c9" providerId="LiveId" clId="{EB90F5B0-2763-482D-9C81-7215AECE902E}" dt="2021-05-24T17:33:09.176" v="775" actId="478"/>
          <ac:cxnSpMkLst>
            <pc:docMk/>
            <pc:sldMk cId="3766818324" sldId="266"/>
            <ac:cxnSpMk id="23" creationId="{5AB73B8B-F1E2-4D40-9F54-0E450128CA0E}"/>
          </ac:cxnSpMkLst>
        </pc:cxnChg>
        <pc:cxnChg chg="add del mod">
          <ac:chgData name="Romain CASCIO" userId="0cce138a86b307c9" providerId="LiveId" clId="{EB90F5B0-2763-482D-9C81-7215AECE902E}" dt="2021-05-24T17:32:52.199" v="771" actId="478"/>
          <ac:cxnSpMkLst>
            <pc:docMk/>
            <pc:sldMk cId="3766818324" sldId="266"/>
            <ac:cxnSpMk id="25" creationId="{E5AF23C3-9A20-4E9C-8AB2-9301DF537453}"/>
          </ac:cxnSpMkLst>
        </pc:cxnChg>
        <pc:cxnChg chg="add mod">
          <ac:chgData name="Romain CASCIO" userId="0cce138a86b307c9" providerId="LiveId" clId="{EB90F5B0-2763-482D-9C81-7215AECE902E}" dt="2021-05-24T17:30:30.521" v="741" actId="692"/>
          <ac:cxnSpMkLst>
            <pc:docMk/>
            <pc:sldMk cId="3766818324" sldId="266"/>
            <ac:cxnSpMk id="28" creationId="{BC3E9FFC-5617-4D13-9C8C-C1A0700875E0}"/>
          </ac:cxnSpMkLst>
        </pc:cxnChg>
        <pc:cxnChg chg="add mod">
          <ac:chgData name="Romain CASCIO" userId="0cce138a86b307c9" providerId="LiveId" clId="{EB90F5B0-2763-482D-9C81-7215AECE902E}" dt="2021-05-24T17:30:32.598" v="742" actId="692"/>
          <ac:cxnSpMkLst>
            <pc:docMk/>
            <pc:sldMk cId="3766818324" sldId="266"/>
            <ac:cxnSpMk id="30" creationId="{44FD71A6-C9DE-45AE-8256-6279B9637109}"/>
          </ac:cxnSpMkLst>
        </pc:cxnChg>
        <pc:cxnChg chg="add mod">
          <ac:chgData name="Romain CASCIO" userId="0cce138a86b307c9" providerId="LiveId" clId="{EB90F5B0-2763-482D-9C81-7215AECE902E}" dt="2021-05-24T17:30:34.905" v="743" actId="692"/>
          <ac:cxnSpMkLst>
            <pc:docMk/>
            <pc:sldMk cId="3766818324" sldId="266"/>
            <ac:cxnSpMk id="1024" creationId="{67768F07-E202-48D5-BAB3-980871E5C1ED}"/>
          </ac:cxnSpMkLst>
        </pc:cxnChg>
        <pc:cxnChg chg="add mod">
          <ac:chgData name="Romain CASCIO" userId="0cce138a86b307c9" providerId="LiveId" clId="{EB90F5B0-2763-482D-9C81-7215AECE902E}" dt="2021-05-24T17:33:03.204" v="774" actId="692"/>
          <ac:cxnSpMkLst>
            <pc:docMk/>
            <pc:sldMk cId="3766818324" sldId="266"/>
            <ac:cxnSpMk id="1027" creationId="{ED33CB8E-93E1-4EA7-92F1-BC3AC42607CA}"/>
          </ac:cxnSpMkLst>
        </pc:cxnChg>
        <pc:cxnChg chg="add mod">
          <ac:chgData name="Romain CASCIO" userId="0cce138a86b307c9" providerId="LiveId" clId="{EB90F5B0-2763-482D-9C81-7215AECE902E}" dt="2021-05-24T17:33:16.529" v="777" actId="692"/>
          <ac:cxnSpMkLst>
            <pc:docMk/>
            <pc:sldMk cId="3766818324" sldId="266"/>
            <ac:cxnSpMk id="1034" creationId="{E9A18B7F-0616-40F0-A1C5-D508E83596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CEE4D-57EC-4D8C-AEFB-0305296F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B7F122-6F38-4EDD-AC80-48B69A726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BA991-CFDD-4E3C-B06E-05444DEF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0758C-4A8C-4CD5-8CC0-41FCFB71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1E85B-FD61-435A-A8F3-5215DADE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2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BE18-CDA8-474A-B608-9E485924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328E8-1E98-49B4-9BE5-CBFD716A7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10D62E-09C8-430D-8077-CF77286A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447C3-8DAB-4E6C-894A-E2B7D84E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419E2-F5AB-413C-B942-06AA2142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57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2B95F7-EFEF-4591-8D73-CA7044394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BC1402-FC4F-4ADB-9B98-97557EED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8176EC-F5AC-4D05-9934-00883DF0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AA60A-D18D-402B-AC68-89BC20B3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EA3AF-0F1E-4D03-B819-E995B88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01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BC83A-C361-4B24-9000-1D270461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F2C1A-6B93-46B7-83CA-3B819033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3ADF14-588A-488E-95A8-5C28AA93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C40FD-D333-4CDF-8C6A-5FC57DA0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197953-AC0F-4906-82EF-EDC75CD5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D07DB-58AE-449E-97A6-DFFACAEC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9CEB1F-FC64-4830-AC11-7DA7D1550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70194-296D-425D-B997-260F6BE5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DDA3EF-CD9A-4746-9F96-2A79C7DC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92D84-A573-415E-A2EA-35DB3C4B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81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48E97-9F21-4B3F-9D11-1FE61659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B68600-5886-4A64-8EB0-B1805F48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6FDB63-1D92-4D06-BD2D-BDA4E518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C59567-3C3D-460E-A9F9-CC7715D3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D367E8-D69E-4E29-8CEE-A3523548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D769A1-5C56-4A8C-89EA-D4201E1D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82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75B5A-9301-4F5B-A5F1-01F1DB12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B053F3-4FA1-46A4-9879-290591E8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B88379-CC4C-4189-AE06-F545922D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4B554-F520-463E-951D-E7E1C5557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4AAEBB-2397-4ADB-BF1A-FBC343077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7C21E8-6498-4231-9AE5-AB2451AC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F3E904-41CA-41FF-8338-0C90147C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DC959C-A9D5-4BB0-BE54-7907765C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6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FF96-0A4F-462F-B8F1-C57DDD96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D30A96-E42D-44FF-B6B5-E09CBFC3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66195E-6940-4A92-9D13-13D1CF3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F749DB-7D57-4094-8A9C-5D5E7B29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56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840972-DF6A-4581-9441-2FE4C1AB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EF4515-577D-4C84-8023-6897D119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9C69C1-6FF1-415B-8409-B9166D17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03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47F48-ABDF-4BA7-B003-1E0AA7E9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9D3E3-B00B-4AC5-9183-5D8D9A81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AC053C-C40D-475D-B62B-EF13FC22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D7933E-48B0-40A1-87ED-0C6D08C4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187397-251D-48B8-8A90-B7E6B328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4D9300-3F6F-471E-AA68-4C7BA8E6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90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AD027-C2BC-4414-A2E3-E8074EC3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23DFC3-29A2-4F98-8B50-67B104144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AAE097-CE0F-437C-897B-E536B95F5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D230F8-C7DC-4DFD-A630-E4977DC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C0716F-5FE3-4441-9AD5-9CDD7B92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01FB3D-C98D-409D-86E8-6173832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6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3C88E1-DB65-428D-AA57-0B86333F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22A901-3A49-46BC-BA0F-3CBB0174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F7867-B133-4177-8FC5-A66CDA34F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C24F-E20F-4DCD-90AA-AC028212C026}" type="datetimeFigureOut">
              <a:rPr lang="fr-FR" smtClean="0"/>
              <a:t>24/05/2021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2D15E-8ACA-4010-8D96-71A212CFD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36D73-A676-4B27-A98C-41C78482B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51A35-BDF3-4FB5-933A-6C5FB2D640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07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DAB20-DE76-4F46-B83B-293FDA8B7D61}"/>
              </a:ext>
            </a:extLst>
          </p:cNvPr>
          <p:cNvSpPr/>
          <p:nvPr/>
        </p:nvSpPr>
        <p:spPr>
          <a:xfrm>
            <a:off x="0" y="0"/>
            <a:ext cx="3624044" cy="6858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E40425-C3BC-4909-9F3B-C83292B98C9D}"/>
              </a:ext>
            </a:extLst>
          </p:cNvPr>
          <p:cNvSpPr txBox="1"/>
          <p:nvPr/>
        </p:nvSpPr>
        <p:spPr>
          <a:xfrm>
            <a:off x="5180372" y="744503"/>
            <a:ext cx="54285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u="sng" dirty="0"/>
              <a:t>Projet Technique</a:t>
            </a:r>
          </a:p>
          <a:p>
            <a:pPr algn="ctr"/>
            <a:r>
              <a:rPr lang="fr-FR" sz="4400" b="1" u="sng" dirty="0"/>
              <a:t>Gestion facilité des stocks</a:t>
            </a:r>
          </a:p>
        </p:txBody>
      </p:sp>
      <p:sp>
        <p:nvSpPr>
          <p:cNvPr id="7" name="Rectangle : avec coin rogné 6">
            <a:extLst>
              <a:ext uri="{FF2B5EF4-FFF2-40B4-BE49-F238E27FC236}">
                <a16:creationId xmlns:a16="http://schemas.microsoft.com/office/drawing/2014/main" id="{3153D973-F27E-4CDF-849E-C6A0B11800E3}"/>
              </a:ext>
            </a:extLst>
          </p:cNvPr>
          <p:cNvSpPr/>
          <p:nvPr/>
        </p:nvSpPr>
        <p:spPr>
          <a:xfrm>
            <a:off x="-1" y="744503"/>
            <a:ext cx="2948473" cy="6113497"/>
          </a:xfrm>
          <a:prstGeom prst="snip1Rect">
            <a:avLst/>
          </a:prstGeom>
          <a:solidFill>
            <a:srgbClr val="66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751E6E3-F8D8-44AB-A23F-FA690B7D6BFA}"/>
              </a:ext>
            </a:extLst>
          </p:cNvPr>
          <p:cNvSpPr txBox="1"/>
          <p:nvPr/>
        </p:nvSpPr>
        <p:spPr>
          <a:xfrm>
            <a:off x="6644255" y="2905780"/>
            <a:ext cx="250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/>
              <a:t>CASCIO Romain</a:t>
            </a:r>
          </a:p>
        </p:txBody>
      </p:sp>
    </p:spTree>
    <p:extLst>
      <p:ext uri="{BB962C8B-B14F-4D97-AF65-F5344CB8AC3E}">
        <p14:creationId xmlns:p14="http://schemas.microsoft.com/office/powerpoint/2010/main" val="93820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16561C-58D6-4770-8EA4-74E8936183B7}"/>
              </a:ext>
            </a:extLst>
          </p:cNvPr>
          <p:cNvSpPr/>
          <p:nvPr/>
        </p:nvSpPr>
        <p:spPr>
          <a:xfrm>
            <a:off x="0" y="0"/>
            <a:ext cx="12192000" cy="208091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UML Inventaire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BCC22B-292C-44E0-B436-F49E3AA80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03" y="2383175"/>
            <a:ext cx="5647593" cy="42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16561C-58D6-4770-8EA4-74E8936183B7}"/>
              </a:ext>
            </a:extLst>
          </p:cNvPr>
          <p:cNvSpPr/>
          <p:nvPr/>
        </p:nvSpPr>
        <p:spPr>
          <a:xfrm>
            <a:off x="0" y="0"/>
            <a:ext cx="12192000" cy="208091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Diagramme général simplifié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8DC4E40-094A-4B80-AF58-B7AC4A592656}"/>
              </a:ext>
            </a:extLst>
          </p:cNvPr>
          <p:cNvSpPr/>
          <p:nvPr/>
        </p:nvSpPr>
        <p:spPr>
          <a:xfrm>
            <a:off x="5038986" y="5780014"/>
            <a:ext cx="2114027" cy="6291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 entreprise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EA26D03-008E-491F-ADF4-6AAD1263BC4D}"/>
              </a:ext>
            </a:extLst>
          </p:cNvPr>
          <p:cNvSpPr/>
          <p:nvPr/>
        </p:nvSpPr>
        <p:spPr>
          <a:xfrm>
            <a:off x="3361188" y="4387663"/>
            <a:ext cx="1677798" cy="6291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de pesée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564DF72-6E2B-49E9-9FBD-7C4104FA4E0C}"/>
              </a:ext>
            </a:extLst>
          </p:cNvPr>
          <p:cNvSpPr/>
          <p:nvPr/>
        </p:nvSpPr>
        <p:spPr>
          <a:xfrm>
            <a:off x="5542325" y="3103926"/>
            <a:ext cx="1107347" cy="62917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342175-68AE-498B-BC94-FAA74BFB256B}"/>
              </a:ext>
            </a:extLst>
          </p:cNvPr>
          <p:cNvSpPr/>
          <p:nvPr/>
        </p:nvSpPr>
        <p:spPr>
          <a:xfrm>
            <a:off x="7936782" y="4391776"/>
            <a:ext cx="1543575" cy="6291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androïde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D98B0C21-AC87-470E-B742-D5DD56F28F71}"/>
              </a:ext>
            </a:extLst>
          </p:cNvPr>
          <p:cNvCxnSpPr>
            <a:stCxn id="2" idx="0"/>
            <a:endCxn id="3" idx="3"/>
          </p:cNvCxnSpPr>
          <p:nvPr/>
        </p:nvCxnSpPr>
        <p:spPr>
          <a:xfrm rot="16200000" flipV="1">
            <a:off x="5028611" y="4712625"/>
            <a:ext cx="1077764" cy="10570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9F25A2-3687-4902-B61F-A29A4A5B3591}"/>
              </a:ext>
            </a:extLst>
          </p:cNvPr>
          <p:cNvSpPr/>
          <p:nvPr/>
        </p:nvSpPr>
        <p:spPr>
          <a:xfrm>
            <a:off x="1912689" y="2872181"/>
            <a:ext cx="1483453" cy="111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inventaire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27FFD75-60AF-43B2-B3BC-78A711DC50B6}"/>
              </a:ext>
            </a:extLst>
          </p:cNvPr>
          <p:cNvSpPr/>
          <p:nvPr/>
        </p:nvSpPr>
        <p:spPr>
          <a:xfrm>
            <a:off x="286623" y="2872181"/>
            <a:ext cx="1483453" cy="111363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préparation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B1F78E1-7BC9-404D-8A6B-402DA70360F7}"/>
              </a:ext>
            </a:extLst>
          </p:cNvPr>
          <p:cNvSpPr/>
          <p:nvPr/>
        </p:nvSpPr>
        <p:spPr>
          <a:xfrm>
            <a:off x="184558" y="2659310"/>
            <a:ext cx="3330429" cy="15184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1A07F45-F899-486B-AAB2-374D2023BD12}"/>
              </a:ext>
            </a:extLst>
          </p:cNvPr>
          <p:cNvCxnSpPr>
            <a:stCxn id="3" idx="1"/>
            <a:endCxn id="13" idx="2"/>
          </p:cNvCxnSpPr>
          <p:nvPr/>
        </p:nvCxnSpPr>
        <p:spPr>
          <a:xfrm flipH="1" flipV="1">
            <a:off x="1849773" y="4177717"/>
            <a:ext cx="1511415" cy="524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BC3E9FFC-5617-4D13-9C8C-C1A0700875E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072946" y="2756152"/>
            <a:ext cx="658676" cy="261257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4FD71A6-C9DE-45AE-8256-6279B9637109}"/>
              </a:ext>
            </a:extLst>
          </p:cNvPr>
          <p:cNvCxnSpPr>
            <a:stCxn id="2" idx="0"/>
            <a:endCxn id="6" idx="1"/>
          </p:cNvCxnSpPr>
          <p:nvPr/>
        </p:nvCxnSpPr>
        <p:spPr>
          <a:xfrm rot="5400000" flipH="1" flipV="1">
            <a:off x="6479566" y="4322798"/>
            <a:ext cx="1073651" cy="1840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>
            <a:extLst>
              <a:ext uri="{FF2B5EF4-FFF2-40B4-BE49-F238E27FC236}">
                <a16:creationId xmlns:a16="http://schemas.microsoft.com/office/drawing/2014/main" id="{67768F07-E202-48D5-BAB3-980871E5C1ED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6095999" y="3733100"/>
            <a:ext cx="1" cy="2046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eur : en angle 1026">
            <a:extLst>
              <a:ext uri="{FF2B5EF4-FFF2-40B4-BE49-F238E27FC236}">
                <a16:creationId xmlns:a16="http://schemas.microsoft.com/office/drawing/2014/main" id="{ED33CB8E-93E1-4EA7-92F1-BC3AC42607CA}"/>
              </a:ext>
            </a:extLst>
          </p:cNvPr>
          <p:cNvCxnSpPr>
            <a:stCxn id="18" idx="0"/>
            <a:endCxn id="4" idx="0"/>
          </p:cNvCxnSpPr>
          <p:nvPr/>
        </p:nvCxnSpPr>
        <p:spPr>
          <a:xfrm rot="16200000" flipH="1">
            <a:off x="3446301" y="454229"/>
            <a:ext cx="231745" cy="5067649"/>
          </a:xfrm>
          <a:prstGeom prst="bentConnector3">
            <a:avLst>
              <a:gd name="adj1" fmla="val -21943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avec flèche 1033">
            <a:extLst>
              <a:ext uri="{FF2B5EF4-FFF2-40B4-BE49-F238E27FC236}">
                <a16:creationId xmlns:a16="http://schemas.microsoft.com/office/drawing/2014/main" id="{E9A18B7F-0616-40F0-A1C5-D508E835967A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3396142" y="3418513"/>
            <a:ext cx="2146183" cy="104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81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lance ingrédient de cuisine inox PRO capacité 7kg précision 1g NEUVE |  eBay">
            <a:extLst>
              <a:ext uri="{FF2B5EF4-FFF2-40B4-BE49-F238E27FC236}">
                <a16:creationId xmlns:a16="http://schemas.microsoft.com/office/drawing/2014/main" id="{0CDEC058-33D2-4F3A-A505-124D7A7F4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1584003" y="1606029"/>
            <a:ext cx="5436980" cy="430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5E1B3F-B452-40AB-BD9F-582B1CFB4624}"/>
              </a:ext>
            </a:extLst>
          </p:cNvPr>
          <p:cNvSpPr txBox="1"/>
          <p:nvPr/>
        </p:nvSpPr>
        <p:spPr>
          <a:xfrm>
            <a:off x="8238682" y="2700183"/>
            <a:ext cx="364735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Balances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Balance sur port </a:t>
            </a:r>
            <a:r>
              <a:rPr lang="en-US" sz="1600" dirty="0" err="1"/>
              <a:t>série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Prend</a:t>
            </a:r>
            <a:r>
              <a:rPr lang="en-US" sz="1600" dirty="0"/>
              <a:t> de 0kg à 6 kg;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Précision</a:t>
            </a:r>
            <a:r>
              <a:rPr lang="en-US" sz="1600" dirty="0"/>
              <a:t> de 0,1g;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La balance </a:t>
            </a:r>
            <a:r>
              <a:rPr lang="en-US" sz="1600" dirty="0" err="1"/>
              <a:t>intègre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possibilité</a:t>
            </a:r>
            <a:r>
              <a:rPr lang="en-US" sz="1600" dirty="0"/>
              <a:t> de tar </a:t>
            </a:r>
            <a:r>
              <a:rPr lang="en-US" sz="1600" dirty="0" err="1"/>
              <a:t>afin</a:t>
            </a:r>
            <a:r>
              <a:rPr lang="en-US" sz="1600" dirty="0"/>
              <a:t> </a:t>
            </a:r>
            <a:r>
              <a:rPr lang="en-US" sz="1600" dirty="0" err="1"/>
              <a:t>d’avoir</a:t>
            </a:r>
            <a:r>
              <a:rPr lang="en-US" sz="1600" dirty="0"/>
              <a:t> le grammage parfait du </a:t>
            </a:r>
            <a:r>
              <a:rPr lang="en-US" sz="1600" dirty="0" err="1"/>
              <a:t>contenu</a:t>
            </a:r>
            <a:r>
              <a:rPr lang="en-US" sz="1600" dirty="0"/>
              <a:t> d’un recipient.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La balance doit </a:t>
            </a:r>
            <a:r>
              <a:rPr lang="en-US" sz="1600" dirty="0" err="1"/>
              <a:t>également</a:t>
            </a:r>
            <a:r>
              <a:rPr lang="en-US" sz="1600" dirty="0"/>
              <a:t> </a:t>
            </a:r>
            <a:r>
              <a:rPr lang="en-US" sz="1600" dirty="0" err="1"/>
              <a:t>être</a:t>
            </a:r>
            <a:r>
              <a:rPr lang="en-US" sz="1600" dirty="0"/>
              <a:t> </a:t>
            </a:r>
            <a:r>
              <a:rPr lang="en-US" sz="1600" dirty="0" err="1"/>
              <a:t>déposé</a:t>
            </a:r>
            <a:r>
              <a:rPr lang="en-US" sz="1600" dirty="0"/>
              <a:t> sur </a:t>
            </a:r>
            <a:r>
              <a:rPr lang="en-US" sz="1600" dirty="0" err="1"/>
              <a:t>une</a:t>
            </a:r>
            <a:r>
              <a:rPr lang="en-US" sz="1600" dirty="0"/>
              <a:t> table stable.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6561C-58D6-4770-8EA4-74E8936183B7}"/>
              </a:ext>
            </a:extLst>
          </p:cNvPr>
          <p:cNvSpPr/>
          <p:nvPr/>
        </p:nvSpPr>
        <p:spPr>
          <a:xfrm>
            <a:off x="0" y="0"/>
            <a:ext cx="12192000" cy="208091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Balance classique (pour particulier)</a:t>
            </a:r>
          </a:p>
        </p:txBody>
      </p:sp>
    </p:spTree>
    <p:extLst>
      <p:ext uri="{BB962C8B-B14F-4D97-AF65-F5344CB8AC3E}">
        <p14:creationId xmlns:p14="http://schemas.microsoft.com/office/powerpoint/2010/main" val="247290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5E1B3F-B452-40AB-BD9F-582B1CFB4624}"/>
              </a:ext>
            </a:extLst>
          </p:cNvPr>
          <p:cNvSpPr txBox="1"/>
          <p:nvPr/>
        </p:nvSpPr>
        <p:spPr>
          <a:xfrm>
            <a:off x="8238682" y="2700183"/>
            <a:ext cx="364735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Balances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Balance sur port </a:t>
            </a:r>
            <a:r>
              <a:rPr lang="en-US" sz="1600" dirty="0" err="1"/>
              <a:t>série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Prend</a:t>
            </a:r>
            <a:r>
              <a:rPr lang="en-US" sz="1600" dirty="0"/>
              <a:t> de 0kg à 30 kg;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Précision</a:t>
            </a:r>
            <a:r>
              <a:rPr lang="en-US" sz="1600" dirty="0"/>
              <a:t> de 10g;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La balance </a:t>
            </a:r>
            <a:r>
              <a:rPr lang="en-US" sz="1600" dirty="0" err="1"/>
              <a:t>intègre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possibilité</a:t>
            </a:r>
            <a:r>
              <a:rPr lang="en-US" sz="1600" dirty="0"/>
              <a:t> de tar </a:t>
            </a:r>
            <a:r>
              <a:rPr lang="en-US" sz="1600" dirty="0" err="1"/>
              <a:t>afin</a:t>
            </a:r>
            <a:r>
              <a:rPr lang="en-US" sz="1600" dirty="0"/>
              <a:t> </a:t>
            </a:r>
            <a:r>
              <a:rPr lang="en-US" sz="1600" dirty="0" err="1"/>
              <a:t>d’avoir</a:t>
            </a:r>
            <a:r>
              <a:rPr lang="en-US" sz="1600" dirty="0"/>
              <a:t> le grammage parfait du </a:t>
            </a:r>
            <a:r>
              <a:rPr lang="en-US" sz="1600" dirty="0" err="1"/>
              <a:t>contenu</a:t>
            </a:r>
            <a:r>
              <a:rPr lang="en-US" sz="1600" dirty="0"/>
              <a:t> d’un recipient.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La balance 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équipée</a:t>
            </a:r>
            <a:r>
              <a:rPr lang="en-US" sz="1600" dirty="0"/>
              <a:t> d’un </a:t>
            </a:r>
            <a:r>
              <a:rPr lang="en-US" sz="1600" dirty="0" err="1"/>
              <a:t>niveau</a:t>
            </a:r>
            <a:r>
              <a:rPr lang="en-US" sz="1600" dirty="0"/>
              <a:t> </a:t>
            </a:r>
            <a:r>
              <a:rPr lang="en-US" sz="1600" dirty="0" err="1"/>
              <a:t>afin</a:t>
            </a:r>
            <a:r>
              <a:rPr lang="en-US" sz="1600" dirty="0"/>
              <a:t> </a:t>
            </a:r>
            <a:r>
              <a:rPr lang="en-US" sz="1600" dirty="0" err="1"/>
              <a:t>d’éviter</a:t>
            </a:r>
            <a:r>
              <a:rPr lang="en-US" sz="1600" dirty="0"/>
              <a:t> les </a:t>
            </a:r>
            <a:r>
              <a:rPr lang="en-US" sz="1600" dirty="0" err="1"/>
              <a:t>problèmes</a:t>
            </a:r>
            <a:r>
              <a:rPr lang="en-US" sz="1600" dirty="0"/>
              <a:t> </a:t>
            </a:r>
            <a:r>
              <a:rPr lang="en-US" sz="1600" dirty="0" err="1"/>
              <a:t>d’équilibre</a:t>
            </a:r>
            <a:r>
              <a:rPr lang="en-US" sz="1600" dirty="0"/>
              <a:t> qui </a:t>
            </a:r>
            <a:r>
              <a:rPr lang="en-US" sz="1600" dirty="0" err="1"/>
              <a:t>peuvent</a:t>
            </a:r>
            <a:r>
              <a:rPr lang="en-US" sz="1600" dirty="0"/>
              <a:t> </a:t>
            </a:r>
            <a:r>
              <a:rPr lang="en-US" sz="1600" dirty="0" err="1"/>
              <a:t>survenirs</a:t>
            </a:r>
            <a:r>
              <a:rPr lang="en-US" sz="16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6561C-58D6-4770-8EA4-74E8936183B7}"/>
              </a:ext>
            </a:extLst>
          </p:cNvPr>
          <p:cNvSpPr/>
          <p:nvPr/>
        </p:nvSpPr>
        <p:spPr>
          <a:xfrm>
            <a:off x="0" y="0"/>
            <a:ext cx="12192000" cy="208091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Balance Professionnel</a:t>
            </a:r>
          </a:p>
        </p:txBody>
      </p:sp>
      <p:pic>
        <p:nvPicPr>
          <p:cNvPr id="2050" name="Picture 2" descr="BALANCE PRO COLIS EXPEDITIONS - PAKWA ACS 30-5 Pèse 30Kg précision 5gr">
            <a:extLst>
              <a:ext uri="{FF2B5EF4-FFF2-40B4-BE49-F238E27FC236}">
                <a16:creationId xmlns:a16="http://schemas.microsoft.com/office/drawing/2014/main" id="{D2470193-E760-4FA6-B8D3-464A73879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21" y="2504492"/>
            <a:ext cx="4467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72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5E1B3F-B452-40AB-BD9F-582B1CFB4624}"/>
              </a:ext>
            </a:extLst>
          </p:cNvPr>
          <p:cNvSpPr txBox="1"/>
          <p:nvPr/>
        </p:nvSpPr>
        <p:spPr>
          <a:xfrm>
            <a:off x="8238682" y="2700183"/>
            <a:ext cx="364735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Lecteur</a:t>
            </a:r>
            <a:r>
              <a:rPr lang="en-US" sz="1600" dirty="0"/>
              <a:t> code-barres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Lecteur</a:t>
            </a:r>
            <a:r>
              <a:rPr lang="en-US" sz="1600" dirty="0"/>
              <a:t> code-barres sur port </a:t>
            </a:r>
            <a:r>
              <a:rPr lang="en-US" sz="1600" dirty="0" err="1"/>
              <a:t>série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Lecture des codes EAN-13;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Utilisation</a:t>
            </a:r>
            <a:r>
              <a:rPr lang="en-US" sz="1600" dirty="0"/>
              <a:t> pour la </a:t>
            </a:r>
            <a:r>
              <a:rPr lang="en-US" sz="1600" dirty="0" err="1"/>
              <a:t>partie</a:t>
            </a:r>
            <a:r>
              <a:rPr lang="en-US" sz="1600" dirty="0"/>
              <a:t> </a:t>
            </a:r>
            <a:r>
              <a:rPr lang="en-US" sz="1600" dirty="0" err="1"/>
              <a:t>inventaire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Le </a:t>
            </a:r>
            <a:r>
              <a:rPr lang="en-US" sz="1600" dirty="0" err="1"/>
              <a:t>lecteur</a:t>
            </a:r>
            <a:r>
              <a:rPr lang="en-US" sz="1600" dirty="0"/>
              <a:t> de code-barres a la </a:t>
            </a:r>
            <a:r>
              <a:rPr lang="en-US" sz="1600" dirty="0" err="1"/>
              <a:t>possibilité</a:t>
            </a:r>
            <a:r>
              <a:rPr lang="en-US" sz="1600" dirty="0"/>
              <a:t> de lire </a:t>
            </a:r>
            <a:r>
              <a:rPr lang="en-US" sz="1600" dirty="0" err="1"/>
              <a:t>d’autres</a:t>
            </a:r>
            <a:r>
              <a:rPr lang="en-US" sz="1600" dirty="0"/>
              <a:t> types de codes.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6561C-58D6-4770-8EA4-74E8936183B7}"/>
              </a:ext>
            </a:extLst>
          </p:cNvPr>
          <p:cNvSpPr/>
          <p:nvPr/>
        </p:nvSpPr>
        <p:spPr>
          <a:xfrm>
            <a:off x="0" y="0"/>
            <a:ext cx="12192000" cy="208091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Lecteur code-barres (Port série)</a:t>
            </a:r>
          </a:p>
        </p:txBody>
      </p:sp>
      <p:pic>
        <p:nvPicPr>
          <p:cNvPr id="4098" name="Picture 2" descr="Lecteur de codes-barres prise RS232 Metrel AM 1105 B RS 232 TD 1100 RS 232  1 pc(s) | Conrad.fr">
            <a:extLst>
              <a:ext uri="{FF2B5EF4-FFF2-40B4-BE49-F238E27FC236}">
                <a16:creationId xmlns:a16="http://schemas.microsoft.com/office/drawing/2014/main" id="{B048261F-FC82-4E2B-A774-BC1222E72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47" y="2357282"/>
            <a:ext cx="4128943" cy="41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9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5E1B3F-B452-40AB-BD9F-582B1CFB4624}"/>
              </a:ext>
            </a:extLst>
          </p:cNvPr>
          <p:cNvSpPr txBox="1"/>
          <p:nvPr/>
        </p:nvSpPr>
        <p:spPr>
          <a:xfrm>
            <a:off x="8238682" y="2700183"/>
            <a:ext cx="364735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Lecteur</a:t>
            </a:r>
            <a:r>
              <a:rPr lang="en-US" sz="1600" dirty="0"/>
              <a:t> code-barres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Lecteur</a:t>
            </a:r>
            <a:r>
              <a:rPr lang="en-US" sz="1600" dirty="0"/>
              <a:t> code-barres sur port USB;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Lecture des codes EAN-13;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Utilisation</a:t>
            </a:r>
            <a:r>
              <a:rPr lang="en-US" sz="1600" dirty="0"/>
              <a:t> pour la </a:t>
            </a:r>
            <a:r>
              <a:rPr lang="en-US" sz="1600" dirty="0" err="1"/>
              <a:t>partie</a:t>
            </a:r>
            <a:r>
              <a:rPr lang="en-US" sz="1600" dirty="0"/>
              <a:t> preparation.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Le </a:t>
            </a:r>
            <a:r>
              <a:rPr lang="en-US" sz="1600" dirty="0" err="1"/>
              <a:t>lecteur</a:t>
            </a:r>
            <a:r>
              <a:rPr lang="en-US" sz="1600" dirty="0"/>
              <a:t> de code-barres a la </a:t>
            </a:r>
            <a:r>
              <a:rPr lang="en-US" sz="1600" dirty="0" err="1"/>
              <a:t>possibilité</a:t>
            </a:r>
            <a:r>
              <a:rPr lang="en-US" sz="1600" dirty="0"/>
              <a:t> de lire </a:t>
            </a:r>
            <a:r>
              <a:rPr lang="en-US" sz="1600" dirty="0" err="1"/>
              <a:t>d’autres</a:t>
            </a:r>
            <a:r>
              <a:rPr lang="en-US" sz="1600" dirty="0"/>
              <a:t> types de codes.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6561C-58D6-4770-8EA4-74E8936183B7}"/>
              </a:ext>
            </a:extLst>
          </p:cNvPr>
          <p:cNvSpPr/>
          <p:nvPr/>
        </p:nvSpPr>
        <p:spPr>
          <a:xfrm>
            <a:off x="0" y="0"/>
            <a:ext cx="12192000" cy="208091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Lecteur code-barres (USB)</a:t>
            </a:r>
          </a:p>
        </p:txBody>
      </p:sp>
      <p:pic>
        <p:nvPicPr>
          <p:cNvPr id="3074" name="Picture 2" descr="30 Meilleur test Lecteur Code Barre en 2021: après avoir recherché des  options">
            <a:extLst>
              <a:ext uri="{FF2B5EF4-FFF2-40B4-BE49-F238E27FC236}">
                <a16:creationId xmlns:a16="http://schemas.microsoft.com/office/drawing/2014/main" id="{5C81D3BC-E911-4258-AE44-59A00F2F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40" y="2323322"/>
            <a:ext cx="4450860" cy="41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8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5E1B3F-B452-40AB-BD9F-582B1CFB4624}"/>
              </a:ext>
            </a:extLst>
          </p:cNvPr>
          <p:cNvSpPr txBox="1"/>
          <p:nvPr/>
        </p:nvSpPr>
        <p:spPr>
          <a:xfrm>
            <a:off x="8238682" y="2700183"/>
            <a:ext cx="364735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Imprimante</a:t>
            </a:r>
            <a:r>
              <a:rPr lang="en-US" sz="1600" dirty="0"/>
              <a:t> zebra: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Connexion</a:t>
            </a:r>
            <a:r>
              <a:rPr lang="en-US" sz="1600" dirty="0"/>
              <a:t> par port USB;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Imprimante</a:t>
            </a:r>
            <a:r>
              <a:rPr lang="en-US" sz="1600" dirty="0"/>
              <a:t> USB </a:t>
            </a:r>
            <a:r>
              <a:rPr lang="en-US" sz="1600" dirty="0" err="1"/>
              <a:t>spécialisée</a:t>
            </a:r>
            <a:r>
              <a:rPr lang="en-US" sz="1600" dirty="0"/>
              <a:t> dans </a:t>
            </a:r>
            <a:r>
              <a:rPr lang="en-US" sz="1600" dirty="0" err="1"/>
              <a:t>l’impression</a:t>
            </a:r>
            <a:r>
              <a:rPr lang="en-US" sz="1600" dirty="0"/>
              <a:t> de Code-Barre;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Imprime</a:t>
            </a:r>
            <a:r>
              <a:rPr lang="en-US" sz="1600" dirty="0"/>
              <a:t> un code-barre avec les </a:t>
            </a:r>
            <a:r>
              <a:rPr lang="en-US" sz="1600" dirty="0" err="1"/>
              <a:t>informations</a:t>
            </a:r>
            <a:r>
              <a:rPr lang="en-US" sz="1600" dirty="0"/>
              <a:t> </a:t>
            </a:r>
            <a:r>
              <a:rPr lang="en-US" sz="1600" dirty="0" err="1"/>
              <a:t>concernant</a:t>
            </a:r>
            <a:r>
              <a:rPr lang="en-US" sz="1600" dirty="0"/>
              <a:t> la pièce </a:t>
            </a:r>
            <a:r>
              <a:rPr lang="en-US" sz="1600" dirty="0" err="1"/>
              <a:t>associée</a:t>
            </a:r>
            <a:r>
              <a:rPr lang="en-US" sz="1600" dirty="0"/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6561C-58D6-4770-8EA4-74E8936183B7}"/>
              </a:ext>
            </a:extLst>
          </p:cNvPr>
          <p:cNvSpPr/>
          <p:nvPr/>
        </p:nvSpPr>
        <p:spPr>
          <a:xfrm>
            <a:off x="0" y="0"/>
            <a:ext cx="12192000" cy="208091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Imprimante </a:t>
            </a:r>
            <a:r>
              <a:rPr lang="fr-FR" sz="2800" b="1" dirty="0" err="1"/>
              <a:t>zebra</a:t>
            </a:r>
            <a:r>
              <a:rPr lang="fr-FR" sz="2800" b="1" dirty="0"/>
              <a:t> à code-barre</a:t>
            </a:r>
          </a:p>
        </p:txBody>
      </p:sp>
      <p:pic>
        <p:nvPicPr>
          <p:cNvPr id="1026" name="Picture 2" descr="Imprimante étiquettes code barre tlp2824 plus ZEBRA – acheter tlp 2824 plus  paris – prix paris pas cher">
            <a:extLst>
              <a:ext uri="{FF2B5EF4-FFF2-40B4-BE49-F238E27FC236}">
                <a16:creationId xmlns:a16="http://schemas.microsoft.com/office/drawing/2014/main" id="{03276DE5-2B3F-4369-B49D-DFE7C12D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63" y="2517315"/>
            <a:ext cx="3647359" cy="36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8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5E1B3F-B452-40AB-BD9F-582B1CFB4624}"/>
              </a:ext>
            </a:extLst>
          </p:cNvPr>
          <p:cNvSpPr txBox="1"/>
          <p:nvPr/>
        </p:nvSpPr>
        <p:spPr>
          <a:xfrm>
            <a:off x="8238682" y="2700183"/>
            <a:ext cx="364735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Permet</a:t>
            </a:r>
            <a:r>
              <a:rPr lang="en-US" sz="1600" dirty="0"/>
              <a:t> la consultation des </a:t>
            </a:r>
            <a:r>
              <a:rPr lang="en-US" sz="1600" dirty="0" err="1"/>
              <a:t>données</a:t>
            </a:r>
            <a:r>
              <a:rPr lang="en-US" sz="1600" dirty="0"/>
              <a:t> </a:t>
            </a:r>
            <a:r>
              <a:rPr lang="en-US" sz="1600" dirty="0" err="1"/>
              <a:t>stockées</a:t>
            </a:r>
            <a:r>
              <a:rPr lang="en-US" sz="1600" dirty="0"/>
              <a:t> dans la base avec option de </a:t>
            </a:r>
            <a:r>
              <a:rPr lang="en-US" sz="1600" dirty="0" err="1"/>
              <a:t>filtrage</a:t>
            </a:r>
            <a:r>
              <a:rPr lang="en-US" sz="1600" dirty="0"/>
              <a:t> et de tri;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Permet</a:t>
            </a:r>
            <a:r>
              <a:rPr lang="en-US" sz="1600" dirty="0"/>
              <a:t> </a:t>
            </a:r>
            <a:r>
              <a:rPr lang="en-US" sz="1600" dirty="0" err="1"/>
              <a:t>l’ajout</a:t>
            </a:r>
            <a:r>
              <a:rPr lang="en-US" sz="1600" dirty="0"/>
              <a:t> de Nouvelles </a:t>
            </a:r>
            <a:r>
              <a:rPr lang="en-US" sz="1600" dirty="0" err="1"/>
              <a:t>références</a:t>
            </a:r>
            <a:r>
              <a:rPr lang="en-US" sz="1600" dirty="0"/>
              <a:t> de </a:t>
            </a:r>
            <a:r>
              <a:rPr lang="en-US" sz="1600" dirty="0" err="1"/>
              <a:t>pièces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Permet</a:t>
            </a:r>
            <a:r>
              <a:rPr lang="en-US" sz="1600" dirty="0"/>
              <a:t> la gestion des </a:t>
            </a:r>
            <a:r>
              <a:rPr lang="en-US" sz="1600" dirty="0" err="1"/>
              <a:t>utilisateurs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Permet</a:t>
            </a:r>
            <a:r>
              <a:rPr lang="en-US" sz="1600" dirty="0"/>
              <a:t> la </a:t>
            </a:r>
            <a:r>
              <a:rPr lang="en-US" sz="1600" dirty="0" err="1"/>
              <a:t>création</a:t>
            </a:r>
            <a:r>
              <a:rPr lang="en-US" sz="1600" dirty="0"/>
              <a:t> d’un listing des stocks de pieces </a:t>
            </a:r>
            <a:r>
              <a:rPr lang="en-US" sz="1600" dirty="0" err="1"/>
              <a:t>trié</a:t>
            </a:r>
            <a:r>
              <a:rPr lang="en-US" sz="1600" dirty="0"/>
              <a:t> par </a:t>
            </a:r>
            <a:r>
              <a:rPr lang="en-US" sz="1600" dirty="0" err="1"/>
              <a:t>références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Permet</a:t>
            </a:r>
            <a:r>
              <a:rPr lang="en-US" sz="1600" dirty="0"/>
              <a:t> </a:t>
            </a:r>
            <a:r>
              <a:rPr lang="en-US" sz="1600" dirty="0" err="1"/>
              <a:t>l’affichage</a:t>
            </a:r>
            <a:r>
              <a:rPr lang="en-US" sz="1600" dirty="0"/>
              <a:t> des </a:t>
            </a:r>
            <a:r>
              <a:rPr lang="en-US" sz="1600" dirty="0" err="1"/>
              <a:t>mouvements</a:t>
            </a:r>
            <a:r>
              <a:rPr lang="en-US" sz="1600" dirty="0"/>
              <a:t> de stocks </a:t>
            </a:r>
            <a:r>
              <a:rPr lang="en-US" sz="1600" dirty="0" err="1"/>
              <a:t>d’une</a:t>
            </a:r>
            <a:r>
              <a:rPr lang="en-US" sz="1600" dirty="0"/>
              <a:t> pièce avec les dates et </a:t>
            </a:r>
            <a:r>
              <a:rPr lang="en-US" sz="1600" dirty="0" err="1"/>
              <a:t>personnes</a:t>
            </a:r>
            <a:r>
              <a:rPr lang="en-US" sz="1600" dirty="0"/>
              <a:t> </a:t>
            </a:r>
            <a:r>
              <a:rPr lang="en-US" sz="1600" dirty="0" err="1"/>
              <a:t>ayant</a:t>
            </a:r>
            <a:r>
              <a:rPr lang="en-US" sz="1600" dirty="0"/>
              <a:t> </a:t>
            </a:r>
            <a:r>
              <a:rPr lang="en-US" sz="1600" dirty="0" err="1"/>
              <a:t>effectué</a:t>
            </a:r>
            <a:r>
              <a:rPr lang="en-US" sz="1600" dirty="0"/>
              <a:t> les </a:t>
            </a:r>
            <a:r>
              <a:rPr lang="en-US" sz="1600" dirty="0" err="1"/>
              <a:t>mouvements</a:t>
            </a:r>
            <a:r>
              <a:rPr lang="en-US" sz="1600" dirty="0"/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6561C-58D6-4770-8EA4-74E8936183B7}"/>
              </a:ext>
            </a:extLst>
          </p:cNvPr>
          <p:cNvSpPr/>
          <p:nvPr/>
        </p:nvSpPr>
        <p:spPr>
          <a:xfrm>
            <a:off x="0" y="0"/>
            <a:ext cx="12192000" cy="208091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Serveur web, BDD et site WEB</a:t>
            </a:r>
          </a:p>
        </p:txBody>
      </p:sp>
      <p:pic>
        <p:nvPicPr>
          <p:cNvPr id="2050" name="Picture 2" descr="SGBD (Système de Gestion de Base de Données) : définition, traduction et  acteurs">
            <a:extLst>
              <a:ext uri="{FF2B5EF4-FFF2-40B4-BE49-F238E27FC236}">
                <a16:creationId xmlns:a16="http://schemas.microsoft.com/office/drawing/2014/main" id="{70C26769-87BF-45AE-99E2-D3E5A981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72" y="2389790"/>
            <a:ext cx="6231914" cy="41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5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5E1B3F-B452-40AB-BD9F-582B1CFB4624}"/>
              </a:ext>
            </a:extLst>
          </p:cNvPr>
          <p:cNvSpPr txBox="1"/>
          <p:nvPr/>
        </p:nvSpPr>
        <p:spPr>
          <a:xfrm>
            <a:off x="8238682" y="2700183"/>
            <a:ext cx="364735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Toute</a:t>
            </a:r>
            <a:r>
              <a:rPr lang="en-US" sz="1600" dirty="0"/>
              <a:t> intervention </a:t>
            </a:r>
            <a:r>
              <a:rPr lang="en-US" sz="1600" dirty="0" err="1"/>
              <a:t>ou</a:t>
            </a:r>
            <a:r>
              <a:rPr lang="en-US" sz="1600" dirty="0"/>
              <a:t> modification </a:t>
            </a:r>
            <a:r>
              <a:rPr lang="en-US" sz="1600" dirty="0" err="1"/>
              <a:t>nécéssite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authentication </a:t>
            </a:r>
            <a:r>
              <a:rPr lang="en-US" sz="1600" dirty="0" err="1"/>
              <a:t>adéquate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Inventaire</a:t>
            </a:r>
            <a:r>
              <a:rPr lang="en-US" sz="1600" dirty="0"/>
              <a:t> : </a:t>
            </a:r>
            <a:r>
              <a:rPr lang="en-US" sz="1600" dirty="0" err="1"/>
              <a:t>Permet</a:t>
            </a:r>
            <a:r>
              <a:rPr lang="en-US" sz="1600" dirty="0"/>
              <a:t> les modifications </a:t>
            </a:r>
            <a:r>
              <a:rPr lang="en-US" sz="1600" dirty="0" err="1"/>
              <a:t>concernant</a:t>
            </a:r>
            <a:r>
              <a:rPr lang="en-US" sz="1600" dirty="0"/>
              <a:t> les pieces après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pesé</a:t>
            </a:r>
            <a:r>
              <a:rPr lang="en-US" sz="1600" dirty="0"/>
              <a:t> et </a:t>
            </a:r>
            <a:r>
              <a:rPr lang="en-US" sz="1600" dirty="0" err="1"/>
              <a:t>ensuite</a:t>
            </a:r>
            <a:r>
              <a:rPr lang="en-US" sz="1600" dirty="0"/>
              <a:t> de </a:t>
            </a:r>
            <a:r>
              <a:rPr lang="en-US" sz="1600" dirty="0" err="1"/>
              <a:t>l’envoyer</a:t>
            </a:r>
            <a:r>
              <a:rPr lang="en-US" sz="1600" dirty="0"/>
              <a:t> à la base de </a:t>
            </a:r>
            <a:r>
              <a:rPr lang="en-US" sz="1600" dirty="0" err="1"/>
              <a:t>donnée</a:t>
            </a:r>
            <a:r>
              <a:rPr lang="en-US" sz="16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Informaticien</a:t>
            </a:r>
            <a:r>
              <a:rPr lang="en-US" sz="1600" dirty="0"/>
              <a:t> : </a:t>
            </a:r>
            <a:r>
              <a:rPr lang="en-US" sz="1600" dirty="0" err="1"/>
              <a:t>Permet</a:t>
            </a:r>
            <a:r>
              <a:rPr lang="en-US" sz="1600" dirty="0"/>
              <a:t> la configuration du matériel;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6561C-58D6-4770-8EA4-74E8936183B7}"/>
              </a:ext>
            </a:extLst>
          </p:cNvPr>
          <p:cNvSpPr/>
          <p:nvPr/>
        </p:nvSpPr>
        <p:spPr>
          <a:xfrm>
            <a:off x="0" y="0"/>
            <a:ext cx="12192000" cy="208091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UML Inventaire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6E8CBD-5FAB-446D-9F02-D90F069B6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59" y="2255053"/>
            <a:ext cx="6757228" cy="436300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7DA9226-FC5A-4F8F-ACA8-72DC7BD24A11}"/>
              </a:ext>
            </a:extLst>
          </p:cNvPr>
          <p:cNvCxnSpPr/>
          <p:nvPr/>
        </p:nvCxnSpPr>
        <p:spPr>
          <a:xfrm>
            <a:off x="6096000" y="4202884"/>
            <a:ext cx="673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69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349</Words>
  <Application>Microsoft Office PowerPoint</Application>
  <PresentationFormat>Grand écran</PresentationFormat>
  <Paragraphs>58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CASCIO</dc:creator>
  <cp:lastModifiedBy>Romain CASCIO</cp:lastModifiedBy>
  <cp:revision>17</cp:revision>
  <dcterms:created xsi:type="dcterms:W3CDTF">2021-04-27T09:30:10Z</dcterms:created>
  <dcterms:modified xsi:type="dcterms:W3CDTF">2021-05-24T17:33:48Z</dcterms:modified>
</cp:coreProperties>
</file>