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9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70" r:id="rId9"/>
    <p:sldId id="261" r:id="rId10"/>
    <p:sldId id="267" r:id="rId11"/>
    <p:sldId id="262" r:id="rId12"/>
    <p:sldId id="269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d1hurDzgiyVgJqnjpHMYmzJ2b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3"/>
    <p:restoredTop sz="94729"/>
  </p:normalViewPr>
  <p:slideViewPr>
    <p:cSldViewPr snapToGrid="0" snapToObjects="1">
      <p:cViewPr varScale="1">
        <p:scale>
          <a:sx n="70" d="100"/>
          <a:sy n="70" d="100"/>
        </p:scale>
        <p:origin x="208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897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36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437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96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71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86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47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8698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577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964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535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30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347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801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9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80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6306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32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55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6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19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3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sz="6100">
                <a:solidFill>
                  <a:srgbClr val="FFFFFF"/>
                </a:solidFill>
              </a:rPr>
              <a:t>LES RESEAUX SOCIAUX</a:t>
            </a:r>
            <a:br>
              <a:rPr lang="fr-FR" sz="6100">
                <a:solidFill>
                  <a:srgbClr val="FFFFFF"/>
                </a:solidFill>
              </a:rPr>
            </a:br>
            <a:r>
              <a:rPr lang="fr-FR" sz="6100">
                <a:solidFill>
                  <a:srgbClr val="FFFFFF"/>
                </a:solidFill>
              </a:rPr>
              <a:t>DANS LA MONDIALISATION</a:t>
            </a: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solidFill>
                  <a:schemeClr val="tx2"/>
                </a:solidFill>
              </a:rPr>
              <a:t>PAR ERWAN BENARD, ROMAIN RIVIERE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3">
            <a:extLst>
              <a:ext uri="{FF2B5EF4-FFF2-40B4-BE49-F238E27FC236}">
                <a16:creationId xmlns:a16="http://schemas.microsoft.com/office/drawing/2014/main" id="{36835C0A-7E33-8E4B-AA32-7F933734F3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40022" y="1657658"/>
            <a:ext cx="9850892" cy="105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 dirty="0"/>
              <a:t>CREATION DE NOUVEAUX METIERS</a:t>
            </a:r>
            <a:endParaRPr dirty="0"/>
          </a:p>
        </p:txBody>
      </p:sp>
      <p:sp>
        <p:nvSpPr>
          <p:cNvPr id="6" name="Google Shape;95;p3">
            <a:extLst>
              <a:ext uri="{FF2B5EF4-FFF2-40B4-BE49-F238E27FC236}">
                <a16:creationId xmlns:a16="http://schemas.microsoft.com/office/drawing/2014/main" id="{36AF5FC0-EDE1-0A4A-8B10-83A6F4FC54A3}"/>
              </a:ext>
            </a:extLst>
          </p:cNvPr>
          <p:cNvSpPr txBox="1">
            <a:spLocks/>
          </p:cNvSpPr>
          <p:nvPr/>
        </p:nvSpPr>
        <p:spPr bwMode="gray">
          <a:xfrm>
            <a:off x="1340022" y="3520014"/>
            <a:ext cx="9944569" cy="1059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libri"/>
              <a:buNone/>
            </a:pPr>
            <a:r>
              <a:rPr lang="fr-FR" dirty="0"/>
              <a:t>DEVELOPPEMENT DU E-COMMERCE</a:t>
            </a:r>
          </a:p>
        </p:txBody>
      </p:sp>
    </p:spTree>
    <p:extLst>
      <p:ext uri="{BB962C8B-B14F-4D97-AF65-F5344CB8AC3E}">
        <p14:creationId xmlns:p14="http://schemas.microsoft.com/office/powerpoint/2010/main" val="240355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ctrTitle"/>
          </p:nvPr>
        </p:nvSpPr>
        <p:spPr>
          <a:xfrm>
            <a:off x="275772" y="2278743"/>
            <a:ext cx="11422741" cy="143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ctrTitle"/>
          </p:nvPr>
        </p:nvSpPr>
        <p:spPr>
          <a:xfrm>
            <a:off x="670487" y="1980471"/>
            <a:ext cx="10851025" cy="119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400" dirty="0"/>
              <a:t>MONDIALISATION COMPLEXE</a:t>
            </a:r>
            <a:endParaRPr sz="4400" dirty="0"/>
          </a:p>
        </p:txBody>
      </p:sp>
      <p:sp>
        <p:nvSpPr>
          <p:cNvPr id="3" name="Google Shape;116;p7">
            <a:extLst>
              <a:ext uri="{FF2B5EF4-FFF2-40B4-BE49-F238E27FC236}">
                <a16:creationId xmlns:a16="http://schemas.microsoft.com/office/drawing/2014/main" id="{5BFC8B4B-7D8B-4B43-9396-1397EF4EC22A}"/>
              </a:ext>
            </a:extLst>
          </p:cNvPr>
          <p:cNvSpPr txBox="1">
            <a:spLocks/>
          </p:cNvSpPr>
          <p:nvPr/>
        </p:nvSpPr>
        <p:spPr bwMode="gray">
          <a:xfrm>
            <a:off x="863433" y="3686960"/>
            <a:ext cx="10851025" cy="11905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libri"/>
              <a:buNone/>
            </a:pPr>
            <a:r>
              <a:rPr lang="fr-FR" sz="4400" dirty="0"/>
              <a:t>MULTIPLE DEVELOPPEMENT/RAPIDITE</a:t>
            </a:r>
          </a:p>
        </p:txBody>
      </p:sp>
    </p:spTree>
    <p:extLst>
      <p:ext uri="{BB962C8B-B14F-4D97-AF65-F5344CB8AC3E}">
        <p14:creationId xmlns:p14="http://schemas.microsoft.com/office/powerpoint/2010/main" val="166523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;p7">
            <a:extLst>
              <a:ext uri="{FF2B5EF4-FFF2-40B4-BE49-F238E27FC236}">
                <a16:creationId xmlns:a16="http://schemas.microsoft.com/office/drawing/2014/main" id="{DFD74844-C000-2F43-96AE-1FB691ADA38C}"/>
              </a:ext>
            </a:extLst>
          </p:cNvPr>
          <p:cNvSpPr txBox="1">
            <a:spLocks/>
          </p:cNvSpPr>
          <p:nvPr/>
        </p:nvSpPr>
        <p:spPr bwMode="gray">
          <a:xfrm>
            <a:off x="670487" y="2642532"/>
            <a:ext cx="10851025" cy="1015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libri"/>
              <a:buNone/>
            </a:pPr>
            <a:r>
              <a:rPr lang="fr-FR" sz="3600" dirty="0"/>
              <a:t>ET VOUS LES RESEAUX SOCIAUX AUJOURD’HUI?</a:t>
            </a:r>
          </a:p>
        </p:txBody>
      </p:sp>
    </p:spTree>
    <p:extLst>
      <p:ext uri="{BB962C8B-B14F-4D97-AF65-F5344CB8AC3E}">
        <p14:creationId xmlns:p14="http://schemas.microsoft.com/office/powerpoint/2010/main" val="12374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ctrTitle"/>
          </p:nvPr>
        </p:nvSpPr>
        <p:spPr>
          <a:xfrm>
            <a:off x="275772" y="2278743"/>
            <a:ext cx="11422741" cy="143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 dirty="0"/>
              <a:t>QUESTIONS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4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4" name="Rectangle 113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282339" y="2209407"/>
            <a:ext cx="9627321" cy="2439185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200" dirty="0">
                <a:solidFill>
                  <a:schemeClr val="tx1"/>
                </a:solidFill>
              </a:rPr>
              <a:t>A QUEL POINT LES RESEAUX SOCIAUX SONT-ILS PRESENTS DANS LA MONDIALSATION D’AUJOURD’HUI ?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ctrTitle"/>
          </p:nvPr>
        </p:nvSpPr>
        <p:spPr>
          <a:xfrm>
            <a:off x="275772" y="2656114"/>
            <a:ext cx="11422741" cy="105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BF6F10D-6098-7442-BBD0-A2A44C088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44" t="55231" r="38074" b="11996"/>
          <a:stretch/>
        </p:blipFill>
        <p:spPr>
          <a:xfrm rot="18447282">
            <a:off x="1849420" y="4108826"/>
            <a:ext cx="1509393" cy="14686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D85A38A-C3BB-9644-80C0-66FCD71463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3" t="16591" r="77580" b="18921"/>
          <a:stretch/>
        </p:blipFill>
        <p:spPr>
          <a:xfrm rot="1331046">
            <a:off x="4336348" y="1208375"/>
            <a:ext cx="2391836" cy="23918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6C366B-8F09-4945-9FA3-98E90584A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86" t="17734" r="2795" b="18854"/>
          <a:stretch/>
        </p:blipFill>
        <p:spPr>
          <a:xfrm rot="20043719">
            <a:off x="1183626" y="885348"/>
            <a:ext cx="1912751" cy="185003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E120C5A-3B94-0E41-BCE3-1700E60DD7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39" t="9979" r="25532" b="16816"/>
          <a:stretch/>
        </p:blipFill>
        <p:spPr>
          <a:xfrm rot="1827769">
            <a:off x="9420920" y="4023974"/>
            <a:ext cx="1683801" cy="1638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722F819-AC9C-1441-8491-225B62B67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2" t="55231" r="69896" b="11996"/>
          <a:stretch/>
        </p:blipFill>
        <p:spPr>
          <a:xfrm rot="3010387">
            <a:off x="7227687" y="3318427"/>
            <a:ext cx="1233526" cy="120023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60A3A72-EC4D-0E40-A61A-86666F4AD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16" t="17084" r="53010" b="18428"/>
          <a:stretch/>
        </p:blipFill>
        <p:spPr>
          <a:xfrm rot="1946929">
            <a:off x="8897303" y="940297"/>
            <a:ext cx="2012254" cy="20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2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84629" y="2232371"/>
            <a:ext cx="11422741" cy="143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rPr lang="fr-FR" sz="4320" dirty="0"/>
              <a:t>1) HISTOIRE ET EVOLUTION DES RESEAUX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3">
            <a:extLst>
              <a:ext uri="{FF2B5EF4-FFF2-40B4-BE49-F238E27FC236}">
                <a16:creationId xmlns:a16="http://schemas.microsoft.com/office/drawing/2014/main" id="{76A5FD3A-E712-FB47-B991-08C85F8CA9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14854" y="1639118"/>
            <a:ext cx="2469931" cy="105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 dirty="0"/>
              <a:t>1995</a:t>
            </a:r>
            <a:endParaRPr dirty="0"/>
          </a:p>
        </p:txBody>
      </p:sp>
      <p:sp>
        <p:nvSpPr>
          <p:cNvPr id="6" name="Google Shape;95;p3">
            <a:extLst>
              <a:ext uri="{FF2B5EF4-FFF2-40B4-BE49-F238E27FC236}">
                <a16:creationId xmlns:a16="http://schemas.microsoft.com/office/drawing/2014/main" id="{161E669D-353B-F844-B5E2-011B605D142B}"/>
              </a:ext>
            </a:extLst>
          </p:cNvPr>
          <p:cNvSpPr txBox="1">
            <a:spLocks/>
          </p:cNvSpPr>
          <p:nvPr/>
        </p:nvSpPr>
        <p:spPr bwMode="gray">
          <a:xfrm>
            <a:off x="1314854" y="3637460"/>
            <a:ext cx="2469931" cy="1059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 dirty="0"/>
              <a:t>2004</a:t>
            </a:r>
            <a:endParaRPr lang="fr-FR" dirty="0"/>
          </a:p>
        </p:txBody>
      </p:sp>
      <p:sp>
        <p:nvSpPr>
          <p:cNvPr id="7" name="Google Shape;95;p3">
            <a:extLst>
              <a:ext uri="{FF2B5EF4-FFF2-40B4-BE49-F238E27FC236}">
                <a16:creationId xmlns:a16="http://schemas.microsoft.com/office/drawing/2014/main" id="{409A7C80-028F-C847-8A50-C2C1EF924893}"/>
              </a:ext>
            </a:extLst>
          </p:cNvPr>
          <p:cNvSpPr txBox="1">
            <a:spLocks/>
          </p:cNvSpPr>
          <p:nvPr/>
        </p:nvSpPr>
        <p:spPr bwMode="gray">
          <a:xfrm>
            <a:off x="4266043" y="1988190"/>
            <a:ext cx="7441324" cy="5930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libri"/>
              <a:buNone/>
            </a:pPr>
            <a:r>
              <a:rPr lang="fr-FR" sz="3600" dirty="0"/>
              <a:t>APPARITION DES RESEAUX</a:t>
            </a:r>
          </a:p>
        </p:txBody>
      </p:sp>
      <p:sp>
        <p:nvSpPr>
          <p:cNvPr id="8" name="Google Shape;95;p3">
            <a:extLst>
              <a:ext uri="{FF2B5EF4-FFF2-40B4-BE49-F238E27FC236}">
                <a16:creationId xmlns:a16="http://schemas.microsoft.com/office/drawing/2014/main" id="{C4806769-4D20-F54B-884D-8332EBDBD2B0}"/>
              </a:ext>
            </a:extLst>
          </p:cNvPr>
          <p:cNvSpPr txBox="1">
            <a:spLocks/>
          </p:cNvSpPr>
          <p:nvPr/>
        </p:nvSpPr>
        <p:spPr bwMode="gray">
          <a:xfrm>
            <a:off x="4341834" y="3964631"/>
            <a:ext cx="7441324" cy="5930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libri"/>
              <a:buNone/>
            </a:pPr>
            <a:r>
              <a:rPr lang="fr-FR" sz="3600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53940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5A823D3D-4C0F-8D46-9F5E-461004F87E5C}"/>
              </a:ext>
            </a:extLst>
          </p:cNvPr>
          <p:cNvSpPr txBox="1">
            <a:spLocks/>
          </p:cNvSpPr>
          <p:nvPr/>
        </p:nvSpPr>
        <p:spPr bwMode="gray">
          <a:xfrm>
            <a:off x="907409" y="2369458"/>
            <a:ext cx="10377182" cy="1059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libri"/>
              <a:buNone/>
            </a:pPr>
            <a:r>
              <a:rPr lang="fr-FR" dirty="0"/>
              <a:t>2) SYSTÈME D’INFORMATION</a:t>
            </a:r>
          </a:p>
        </p:txBody>
      </p:sp>
      <p:sp>
        <p:nvSpPr>
          <p:cNvPr id="4" name="Google Shape;95;p3">
            <a:extLst>
              <a:ext uri="{FF2B5EF4-FFF2-40B4-BE49-F238E27FC236}">
                <a16:creationId xmlns:a16="http://schemas.microsoft.com/office/drawing/2014/main" id="{21C00F8C-C675-6C44-A13F-58A86DB9B538}"/>
              </a:ext>
            </a:extLst>
          </p:cNvPr>
          <p:cNvSpPr txBox="1">
            <a:spLocks/>
          </p:cNvSpPr>
          <p:nvPr/>
        </p:nvSpPr>
        <p:spPr bwMode="gray">
          <a:xfrm>
            <a:off x="816527" y="3429000"/>
            <a:ext cx="10377182" cy="1059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libri"/>
              <a:buNone/>
            </a:pPr>
            <a:r>
              <a:rPr lang="fr-FR" dirty="0"/>
              <a:t>MONDIALISATION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3">
            <a:extLst>
              <a:ext uri="{FF2B5EF4-FFF2-40B4-BE49-F238E27FC236}">
                <a16:creationId xmlns:a16="http://schemas.microsoft.com/office/drawing/2014/main" id="{36835C0A-7E33-8E4B-AA32-7F933734F3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07408" y="1691214"/>
            <a:ext cx="10377182" cy="105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 dirty="0"/>
              <a:t>L’INFORMATION A DE LA VALEUR</a:t>
            </a:r>
            <a:endParaRPr sz="4800" dirty="0"/>
          </a:p>
        </p:txBody>
      </p:sp>
      <p:sp>
        <p:nvSpPr>
          <p:cNvPr id="6" name="Google Shape;95;p3">
            <a:extLst>
              <a:ext uri="{FF2B5EF4-FFF2-40B4-BE49-F238E27FC236}">
                <a16:creationId xmlns:a16="http://schemas.microsoft.com/office/drawing/2014/main" id="{36AF5FC0-EDE1-0A4A-8B10-83A6F4FC54A3}"/>
              </a:ext>
            </a:extLst>
          </p:cNvPr>
          <p:cNvSpPr txBox="1">
            <a:spLocks/>
          </p:cNvSpPr>
          <p:nvPr/>
        </p:nvSpPr>
        <p:spPr bwMode="gray">
          <a:xfrm>
            <a:off x="1123715" y="3561959"/>
            <a:ext cx="9944569" cy="1059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 dirty="0"/>
              <a:t>EVOLUTION TECHNOLOGIQUE</a:t>
            </a:r>
          </a:p>
        </p:txBody>
      </p:sp>
    </p:spTree>
    <p:extLst>
      <p:ext uri="{BB962C8B-B14F-4D97-AF65-F5344CB8AC3E}">
        <p14:creationId xmlns:p14="http://schemas.microsoft.com/office/powerpoint/2010/main" val="201353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ctrTitle"/>
          </p:nvPr>
        </p:nvSpPr>
        <p:spPr>
          <a:xfrm>
            <a:off x="429038" y="2241859"/>
            <a:ext cx="11333924" cy="150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 dirty="0"/>
              <a:t>3) IMPACTS/CONSEQUENCES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80</Words>
  <Application>Microsoft Macintosh PowerPoint</Application>
  <PresentationFormat>Grand écran</PresentationFormat>
  <Paragraphs>21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Salle d’ions</vt:lpstr>
      <vt:lpstr>LES RESEAUX SOCIAUX DANS LA MONDIALISATION</vt:lpstr>
      <vt:lpstr>A QUEL POINT LES RESEAUX SOCIAUX SONT-ILS PRESENTS DANS LA MONDIALSATION D’AUJOURD’HUI ?</vt:lpstr>
      <vt:lpstr>INTRODUCTION</vt:lpstr>
      <vt:lpstr>Présentation PowerPoint</vt:lpstr>
      <vt:lpstr>1) HISTOIRE ET EVOLUTION DES RESEAUX</vt:lpstr>
      <vt:lpstr>1995</vt:lpstr>
      <vt:lpstr>Présentation PowerPoint</vt:lpstr>
      <vt:lpstr>L’INFORMATION A DE LA VALEUR</vt:lpstr>
      <vt:lpstr>3) IMPACTS/CONSEQUENCES</vt:lpstr>
      <vt:lpstr>CREATION DE NOUVEAUX METIERS</vt:lpstr>
      <vt:lpstr>CONCLUSION</vt:lpstr>
      <vt:lpstr>MONDIALISATION COMPLEXE</vt:lpstr>
      <vt:lpstr>Présentation PowerPoint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RESEAUX SOCIAUX DANS LA MONDIALISATION</dc:title>
  <dc:creator>Romain Rivière</dc:creator>
  <cp:lastModifiedBy>Romain Rivière</cp:lastModifiedBy>
  <cp:revision>21</cp:revision>
  <dcterms:created xsi:type="dcterms:W3CDTF">2020-12-08T15:54:48Z</dcterms:created>
  <dcterms:modified xsi:type="dcterms:W3CDTF">2020-12-08T21:38:04Z</dcterms:modified>
</cp:coreProperties>
</file>