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4" r:id="rId2"/>
  </p:sldIdLst>
  <p:sldSz cx="18288000" cy="10287000"/>
  <p:notesSz cx="6858000" cy="9144000"/>
  <p:embeddedFontLst>
    <p:embeddedFont>
      <p:font typeface="Quiglet" panose="020B0604020202020204" charset="0"/>
      <p:bold r:id="rId3"/>
    </p:embeddedFont>
    <p:embeddedFont>
      <p:font typeface="Be Vietnam" panose="020B0604020202020204" charset="0"/>
      <p:regular r:id="rId4"/>
    </p:embeddedFont>
    <p:embeddedFont>
      <p:font typeface="Space Mono" panose="020B0604020202020204" charset="0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A2A"/>
    <a:srgbClr val="0EBF14"/>
    <a:srgbClr val="219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22" autoAdjust="0"/>
  </p:normalViewPr>
  <p:slideViewPr>
    <p:cSldViewPr>
      <p:cViewPr varScale="1">
        <p:scale>
          <a:sx n="73" d="100"/>
          <a:sy n="73" d="100"/>
        </p:scale>
        <p:origin x="5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6896" y="2816771"/>
            <a:ext cx="11778075" cy="6231656"/>
            <a:chOff x="0" y="0"/>
            <a:chExt cx="12879034" cy="6814162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12815533" cy="6750662"/>
            </a:xfrm>
            <a:custGeom>
              <a:avLst/>
              <a:gdLst/>
              <a:ahLst/>
              <a:cxnLst/>
              <a:rect l="l" t="t" r="r" b="b"/>
              <a:pathLst>
                <a:path w="12815533" h="6750662">
                  <a:moveTo>
                    <a:pt x="12722823" y="6750662"/>
                  </a:moveTo>
                  <a:lnTo>
                    <a:pt x="92710" y="6750662"/>
                  </a:lnTo>
                  <a:cubicBezTo>
                    <a:pt x="41910" y="6750662"/>
                    <a:pt x="0" y="6708752"/>
                    <a:pt x="0" y="66579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721554" y="0"/>
                  </a:lnTo>
                  <a:cubicBezTo>
                    <a:pt x="12772354" y="0"/>
                    <a:pt x="12814264" y="41910"/>
                    <a:pt x="12814264" y="92710"/>
                  </a:cubicBezTo>
                  <a:lnTo>
                    <a:pt x="12814264" y="6656682"/>
                  </a:lnTo>
                  <a:cubicBezTo>
                    <a:pt x="12815533" y="6708752"/>
                    <a:pt x="12773623" y="6750662"/>
                    <a:pt x="12722823" y="67506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879034" cy="6814162"/>
            </a:xfrm>
            <a:custGeom>
              <a:avLst/>
              <a:gdLst/>
              <a:ahLst/>
              <a:cxnLst/>
              <a:rect l="l" t="t" r="r" b="b"/>
              <a:pathLst>
                <a:path w="12879034" h="6814162">
                  <a:moveTo>
                    <a:pt x="12754573" y="59690"/>
                  </a:moveTo>
                  <a:cubicBezTo>
                    <a:pt x="12790133" y="59690"/>
                    <a:pt x="12819344" y="88900"/>
                    <a:pt x="12819344" y="124460"/>
                  </a:cubicBezTo>
                  <a:lnTo>
                    <a:pt x="12819344" y="6689702"/>
                  </a:lnTo>
                  <a:cubicBezTo>
                    <a:pt x="12819344" y="6725262"/>
                    <a:pt x="12790133" y="6754472"/>
                    <a:pt x="12754573" y="6754472"/>
                  </a:cubicBezTo>
                  <a:lnTo>
                    <a:pt x="124460" y="6754472"/>
                  </a:lnTo>
                  <a:cubicBezTo>
                    <a:pt x="88900" y="6754472"/>
                    <a:pt x="59690" y="6725262"/>
                    <a:pt x="59690" y="66897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54573" y="59690"/>
                  </a:lnTo>
                  <a:moveTo>
                    <a:pt x="1275457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89702"/>
                  </a:lnTo>
                  <a:cubicBezTo>
                    <a:pt x="0" y="6758282"/>
                    <a:pt x="55880" y="6814162"/>
                    <a:pt x="124460" y="6814162"/>
                  </a:cubicBezTo>
                  <a:lnTo>
                    <a:pt x="12754573" y="6814162"/>
                  </a:lnTo>
                  <a:cubicBezTo>
                    <a:pt x="12823154" y="6814162"/>
                    <a:pt x="12879034" y="6758282"/>
                    <a:pt x="12879034" y="6689702"/>
                  </a:cubicBezTo>
                  <a:lnTo>
                    <a:pt x="12879034" y="124460"/>
                  </a:lnTo>
                  <a:cubicBezTo>
                    <a:pt x="12879034" y="55880"/>
                    <a:pt x="12823154" y="0"/>
                    <a:pt x="1275457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3479417" y="7633965"/>
            <a:ext cx="3779883" cy="1414462"/>
            <a:chOff x="0" y="0"/>
            <a:chExt cx="5039844" cy="1885950"/>
          </a:xfrm>
        </p:grpSpPr>
        <p:grpSp>
          <p:nvGrpSpPr>
            <p:cNvPr id="13" name="Group 13"/>
            <p:cNvGrpSpPr/>
            <p:nvPr/>
          </p:nvGrpSpPr>
          <p:grpSpPr>
            <a:xfrm>
              <a:off x="262914" y="282688"/>
              <a:ext cx="4776929" cy="1603262"/>
              <a:chOff x="0" y="0"/>
              <a:chExt cx="2995120" cy="100524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l="l" t="t" r="r" b="b"/>
                <a:pathLst>
                  <a:path w="2931620" h="94174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1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2995120" cy="1005241"/>
              </a:xfrm>
              <a:custGeom>
                <a:avLst/>
                <a:gdLst/>
                <a:ahLst/>
                <a:cxnLst/>
                <a:rect l="l" t="t" r="r" b="b"/>
                <a:pathLst>
                  <a:path w="2995120" h="1005241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0" y="0"/>
              <a:ext cx="4776929" cy="1603262"/>
              <a:chOff x="0" y="0"/>
              <a:chExt cx="2995120" cy="100524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l="l" t="t" r="r" b="b"/>
                <a:pathLst>
                  <a:path w="2931620" h="94174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1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2995120" cy="1005241"/>
              </a:xfrm>
              <a:custGeom>
                <a:avLst/>
                <a:gdLst/>
                <a:ahLst/>
                <a:cxnLst/>
                <a:rect l="l" t="t" r="r" b="b"/>
                <a:pathLst>
                  <a:path w="2995120" h="1005241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19" name="Group 19"/>
          <p:cNvGrpSpPr/>
          <p:nvPr/>
        </p:nvGrpSpPr>
        <p:grpSpPr>
          <a:xfrm>
            <a:off x="13479417" y="5968648"/>
            <a:ext cx="3779883" cy="1414462"/>
            <a:chOff x="0" y="0"/>
            <a:chExt cx="5039844" cy="1885950"/>
          </a:xfrm>
        </p:grpSpPr>
        <p:grpSp>
          <p:nvGrpSpPr>
            <p:cNvPr id="20" name="Group 20"/>
            <p:cNvGrpSpPr/>
            <p:nvPr/>
          </p:nvGrpSpPr>
          <p:grpSpPr>
            <a:xfrm>
              <a:off x="262914" y="282688"/>
              <a:ext cx="4776929" cy="1603262"/>
              <a:chOff x="0" y="0"/>
              <a:chExt cx="2995120" cy="100524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l="l" t="t" r="r" b="b"/>
                <a:pathLst>
                  <a:path w="2931620" h="94174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1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0"/>
                <a:ext cx="2995120" cy="1005241"/>
              </a:xfrm>
              <a:custGeom>
                <a:avLst/>
                <a:gdLst/>
                <a:ahLst/>
                <a:cxnLst/>
                <a:rect l="l" t="t" r="r" b="b"/>
                <a:pathLst>
                  <a:path w="2995120" h="1005241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0" y="0"/>
              <a:ext cx="4776929" cy="1603262"/>
              <a:chOff x="0" y="0"/>
              <a:chExt cx="2995120" cy="100524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l="l" t="t" r="r" b="b"/>
                <a:pathLst>
                  <a:path w="2931620" h="94174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1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2995120" cy="1005241"/>
              </a:xfrm>
              <a:custGeom>
                <a:avLst/>
                <a:gdLst/>
                <a:ahLst/>
                <a:cxnLst/>
                <a:rect l="l" t="t" r="r" b="b"/>
                <a:pathLst>
                  <a:path w="2995120" h="1005241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26" name="TextBox 26"/>
          <p:cNvSpPr txBox="1"/>
          <p:nvPr/>
        </p:nvSpPr>
        <p:spPr>
          <a:xfrm>
            <a:off x="13667078" y="7812516"/>
            <a:ext cx="3207375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Annuler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667078" y="6147200"/>
            <a:ext cx="3207375" cy="572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0"/>
              </a:lnSpc>
            </a:pPr>
            <a:r>
              <a:rPr lang="en-US" sz="4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Valider</a:t>
            </a:r>
            <a:endParaRPr lang="en-US" sz="44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13479417" y="1334809"/>
            <a:ext cx="3779883" cy="1200762"/>
            <a:chOff x="0" y="0"/>
            <a:chExt cx="4133208" cy="1313003"/>
          </a:xfrm>
        </p:grpSpPr>
        <p:sp>
          <p:nvSpPr>
            <p:cNvPr id="29" name="Freeform 29"/>
            <p:cNvSpPr/>
            <p:nvPr/>
          </p:nvSpPr>
          <p:spPr>
            <a:xfrm>
              <a:off x="31750" y="31750"/>
              <a:ext cx="4069708" cy="1249503"/>
            </a:xfrm>
            <a:custGeom>
              <a:avLst/>
              <a:gdLst/>
              <a:ahLst/>
              <a:cxnLst/>
              <a:rect l="l" t="t" r="r" b="b"/>
              <a:pathLst>
                <a:path w="4069708" h="1249503">
                  <a:moveTo>
                    <a:pt x="3976998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975728" y="0"/>
                  </a:lnTo>
                  <a:cubicBezTo>
                    <a:pt x="4026528" y="0"/>
                    <a:pt x="4068438" y="41910"/>
                    <a:pt x="4068438" y="92710"/>
                  </a:cubicBezTo>
                  <a:lnTo>
                    <a:pt x="4068438" y="1155523"/>
                  </a:lnTo>
                  <a:cubicBezTo>
                    <a:pt x="4069708" y="1207593"/>
                    <a:pt x="4027798" y="1249503"/>
                    <a:pt x="3976998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4133209" cy="1313003"/>
            </a:xfrm>
            <a:custGeom>
              <a:avLst/>
              <a:gdLst/>
              <a:ahLst/>
              <a:cxnLst/>
              <a:rect l="l" t="t" r="r" b="b"/>
              <a:pathLst>
                <a:path w="4133209" h="1313003">
                  <a:moveTo>
                    <a:pt x="4008748" y="59690"/>
                  </a:moveTo>
                  <a:cubicBezTo>
                    <a:pt x="4044308" y="59690"/>
                    <a:pt x="4073518" y="88900"/>
                    <a:pt x="4073518" y="124460"/>
                  </a:cubicBezTo>
                  <a:lnTo>
                    <a:pt x="4073518" y="1188543"/>
                  </a:lnTo>
                  <a:cubicBezTo>
                    <a:pt x="4073518" y="1224103"/>
                    <a:pt x="4044308" y="1253313"/>
                    <a:pt x="4008748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008748" y="59690"/>
                  </a:lnTo>
                  <a:moveTo>
                    <a:pt x="400874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008748" y="1313003"/>
                  </a:lnTo>
                  <a:cubicBezTo>
                    <a:pt x="4077328" y="1313003"/>
                    <a:pt x="4133209" y="1257123"/>
                    <a:pt x="4133209" y="1188543"/>
                  </a:cubicBezTo>
                  <a:lnTo>
                    <a:pt x="4133209" y="124460"/>
                  </a:lnTo>
                  <a:cubicBezTo>
                    <a:pt x="4133209" y="55880"/>
                    <a:pt x="4077328" y="0"/>
                    <a:pt x="400874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1" name="Freeform 31"/>
          <p:cNvSpPr/>
          <p:nvPr/>
        </p:nvSpPr>
        <p:spPr>
          <a:xfrm>
            <a:off x="16292750" y="1640114"/>
            <a:ext cx="590151" cy="590151"/>
          </a:xfrm>
          <a:custGeom>
            <a:avLst/>
            <a:gdLst/>
            <a:ahLst/>
            <a:cxnLst/>
            <a:rect l="l" t="t" r="r" b="b"/>
            <a:pathLst>
              <a:path w="590151" h="590151">
                <a:moveTo>
                  <a:pt x="0" y="0"/>
                </a:moveTo>
                <a:lnTo>
                  <a:pt x="590152" y="0"/>
                </a:lnTo>
                <a:lnTo>
                  <a:pt x="590152" y="590151"/>
                </a:lnTo>
                <a:lnTo>
                  <a:pt x="0" y="590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>
            <a:off x="1306896" y="1334809"/>
            <a:ext cx="11778075" cy="1173012"/>
            <a:chOff x="0" y="0"/>
            <a:chExt cx="13253052" cy="1319910"/>
          </a:xfrm>
        </p:grpSpPr>
        <p:sp>
          <p:nvSpPr>
            <p:cNvPr id="33" name="Freeform 33"/>
            <p:cNvSpPr/>
            <p:nvPr/>
          </p:nvSpPr>
          <p:spPr>
            <a:xfrm>
              <a:off x="31750" y="31750"/>
              <a:ext cx="13189553" cy="1256409"/>
            </a:xfrm>
            <a:custGeom>
              <a:avLst/>
              <a:gdLst/>
              <a:ahLst/>
              <a:cxnLst/>
              <a:rect l="l" t="t" r="r" b="b"/>
              <a:pathLst>
                <a:path w="13189553" h="1256409">
                  <a:moveTo>
                    <a:pt x="13096842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095573" y="0"/>
                  </a:lnTo>
                  <a:cubicBezTo>
                    <a:pt x="13146373" y="0"/>
                    <a:pt x="13188283" y="41910"/>
                    <a:pt x="13188283" y="92710"/>
                  </a:cubicBezTo>
                  <a:lnTo>
                    <a:pt x="13188283" y="1162430"/>
                  </a:lnTo>
                  <a:cubicBezTo>
                    <a:pt x="13189553" y="1214499"/>
                    <a:pt x="13147642" y="1256409"/>
                    <a:pt x="13096842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0" y="0"/>
              <a:ext cx="13253053" cy="1319910"/>
            </a:xfrm>
            <a:custGeom>
              <a:avLst/>
              <a:gdLst/>
              <a:ahLst/>
              <a:cxnLst/>
              <a:rect l="l" t="t" r="r" b="b"/>
              <a:pathLst>
                <a:path w="13253053" h="1319910">
                  <a:moveTo>
                    <a:pt x="13128592" y="59690"/>
                  </a:moveTo>
                  <a:cubicBezTo>
                    <a:pt x="13164153" y="59690"/>
                    <a:pt x="13193362" y="88900"/>
                    <a:pt x="13193362" y="124460"/>
                  </a:cubicBezTo>
                  <a:lnTo>
                    <a:pt x="13193362" y="1195450"/>
                  </a:lnTo>
                  <a:cubicBezTo>
                    <a:pt x="13193362" y="1231010"/>
                    <a:pt x="13164153" y="1260219"/>
                    <a:pt x="13128592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128592" y="59690"/>
                  </a:lnTo>
                  <a:moveTo>
                    <a:pt x="1312859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3128592" y="1319910"/>
                  </a:lnTo>
                  <a:cubicBezTo>
                    <a:pt x="13197173" y="1319910"/>
                    <a:pt x="13253053" y="1264030"/>
                    <a:pt x="13253053" y="1195450"/>
                  </a:cubicBezTo>
                  <a:lnTo>
                    <a:pt x="13253053" y="124460"/>
                  </a:lnTo>
                  <a:cubicBezTo>
                    <a:pt x="13253053" y="55880"/>
                    <a:pt x="13197173" y="0"/>
                    <a:pt x="1312859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13873087" y="1673665"/>
            <a:ext cx="1753224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5"/>
              </a:lnSpc>
            </a:pPr>
            <a:r>
              <a:rPr lang="en-US" sz="2625" spc="3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Recherche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1277859" y="1363025"/>
            <a:ext cx="11720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F0000"/>
                </a:solidFill>
                <a:latin typeface="Quiglet" panose="020B0604020202020204" charset="0"/>
              </a:rPr>
              <a:t>L</a:t>
            </a:r>
            <a:r>
              <a:rPr lang="fr-FR" sz="6000" b="1" dirty="0"/>
              <a:t>angages et </a:t>
            </a:r>
            <a:r>
              <a:rPr lang="fr-FR" sz="6000" b="1" dirty="0">
                <a:solidFill>
                  <a:srgbClr val="00B050"/>
                </a:solidFill>
                <a:latin typeface="Quiglet" panose="020B0604020202020204" charset="0"/>
              </a:rPr>
              <a:t>O</a:t>
            </a:r>
            <a:r>
              <a:rPr lang="fr-FR" sz="6000" b="1" dirty="0"/>
              <a:t>utils </a:t>
            </a:r>
            <a:r>
              <a:rPr lang="fr-FR" sz="6000" b="1" dirty="0">
                <a:solidFill>
                  <a:srgbClr val="00B0F0"/>
                </a:solidFill>
                <a:latin typeface="Quiglet" panose="020B0604020202020204" charset="0"/>
              </a:rPr>
              <a:t>U</a:t>
            </a:r>
            <a:r>
              <a:rPr lang="fr-FR" sz="6000" b="1" dirty="0"/>
              <a:t>tilisés</a:t>
            </a:r>
            <a:endParaRPr lang="fr-FR" sz="6000" dirty="0">
              <a:solidFill>
                <a:schemeClr val="accent5"/>
              </a:solidFill>
              <a:latin typeface="Quiglet" panose="02000800000000000000" pitchFamily="2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15" y="5537676"/>
            <a:ext cx="1219048" cy="12190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81" y="3866387"/>
            <a:ext cx="969763" cy="96976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15" y="7133116"/>
            <a:ext cx="1219048" cy="121904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58" y="4254840"/>
            <a:ext cx="1219048" cy="1219048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427" y="6936298"/>
            <a:ext cx="1427393" cy="1510797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93" y="3287925"/>
            <a:ext cx="1519034" cy="1519034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101" y="5882971"/>
            <a:ext cx="2231561" cy="211998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39" y="7105206"/>
            <a:ext cx="1676400" cy="113347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454" y="3906372"/>
            <a:ext cx="2460921" cy="1228725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47" y="5654375"/>
            <a:ext cx="3044090" cy="8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</Words>
  <Application>Microsoft Office PowerPoint</Application>
  <PresentationFormat>Personnalisé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Quiglet</vt:lpstr>
      <vt:lpstr>Arial</vt:lpstr>
      <vt:lpstr>Be Vietnam</vt:lpstr>
      <vt:lpstr>Space Mono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Gris Bleu et Noir Numérisation Groupe Débat Futile Jeu Amusant Diaporama</dc:title>
  <dc:creator>wilfried</dc:creator>
  <cp:lastModifiedBy>Romain BERGOUT</cp:lastModifiedBy>
  <cp:revision>9</cp:revision>
  <dcterms:created xsi:type="dcterms:W3CDTF">2006-08-16T00:00:00Z</dcterms:created>
  <dcterms:modified xsi:type="dcterms:W3CDTF">2025-03-18T15:56:11Z</dcterms:modified>
  <dc:identifier>DAGdYr1zU6Q</dc:identifier>
</cp:coreProperties>
</file>