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4C6C-D4B3-4C80-B79A-258A15FB74C4}" type="datetimeFigureOut">
              <a:rPr lang="fr-BE" smtClean="0"/>
              <a:t>02-04-22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08C2D-3C49-4F09-8AAB-81771847C7A4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34750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4C6C-D4B3-4C80-B79A-258A15FB74C4}" type="datetimeFigureOut">
              <a:rPr lang="fr-BE" smtClean="0"/>
              <a:t>02-04-22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08C2D-3C49-4F09-8AAB-81771847C7A4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70211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4C6C-D4B3-4C80-B79A-258A15FB74C4}" type="datetimeFigureOut">
              <a:rPr lang="fr-BE" smtClean="0"/>
              <a:t>02-04-22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08C2D-3C49-4F09-8AAB-81771847C7A4}" type="slidenum">
              <a:rPr lang="fr-BE" smtClean="0"/>
              <a:t>‹N°›</a:t>
            </a:fld>
            <a:endParaRPr lang="fr-B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65113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4C6C-D4B3-4C80-B79A-258A15FB74C4}" type="datetimeFigureOut">
              <a:rPr lang="fr-BE" smtClean="0"/>
              <a:t>02-04-22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08C2D-3C49-4F09-8AAB-81771847C7A4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167996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4C6C-D4B3-4C80-B79A-258A15FB74C4}" type="datetimeFigureOut">
              <a:rPr lang="fr-BE" smtClean="0"/>
              <a:t>02-04-22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08C2D-3C49-4F09-8AAB-81771847C7A4}" type="slidenum">
              <a:rPr lang="fr-BE" smtClean="0"/>
              <a:t>‹N°›</a:t>
            </a:fld>
            <a:endParaRPr lang="fr-B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121007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4C6C-D4B3-4C80-B79A-258A15FB74C4}" type="datetimeFigureOut">
              <a:rPr lang="fr-BE" smtClean="0"/>
              <a:t>02-04-22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08C2D-3C49-4F09-8AAB-81771847C7A4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931754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4C6C-D4B3-4C80-B79A-258A15FB74C4}" type="datetimeFigureOut">
              <a:rPr lang="fr-BE" smtClean="0"/>
              <a:t>02-04-22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08C2D-3C49-4F09-8AAB-81771847C7A4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011929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4C6C-D4B3-4C80-B79A-258A15FB74C4}" type="datetimeFigureOut">
              <a:rPr lang="fr-BE" smtClean="0"/>
              <a:t>02-04-22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08C2D-3C49-4F09-8AAB-81771847C7A4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70541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4C6C-D4B3-4C80-B79A-258A15FB74C4}" type="datetimeFigureOut">
              <a:rPr lang="fr-BE" smtClean="0"/>
              <a:t>02-04-22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08C2D-3C49-4F09-8AAB-81771847C7A4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80481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4C6C-D4B3-4C80-B79A-258A15FB74C4}" type="datetimeFigureOut">
              <a:rPr lang="fr-BE" smtClean="0"/>
              <a:t>02-04-22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08C2D-3C49-4F09-8AAB-81771847C7A4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13528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4C6C-D4B3-4C80-B79A-258A15FB74C4}" type="datetimeFigureOut">
              <a:rPr lang="fr-BE" smtClean="0"/>
              <a:t>02-04-22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08C2D-3C49-4F09-8AAB-81771847C7A4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02303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4C6C-D4B3-4C80-B79A-258A15FB74C4}" type="datetimeFigureOut">
              <a:rPr lang="fr-BE" smtClean="0"/>
              <a:t>02-04-22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08C2D-3C49-4F09-8AAB-81771847C7A4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11297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4C6C-D4B3-4C80-B79A-258A15FB74C4}" type="datetimeFigureOut">
              <a:rPr lang="fr-BE" smtClean="0"/>
              <a:t>02-04-22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08C2D-3C49-4F09-8AAB-81771847C7A4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86808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4C6C-D4B3-4C80-B79A-258A15FB74C4}" type="datetimeFigureOut">
              <a:rPr lang="fr-BE" smtClean="0"/>
              <a:t>02-04-22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08C2D-3C49-4F09-8AAB-81771847C7A4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83743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4C6C-D4B3-4C80-B79A-258A15FB74C4}" type="datetimeFigureOut">
              <a:rPr lang="fr-BE" smtClean="0"/>
              <a:t>02-04-22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08C2D-3C49-4F09-8AAB-81771847C7A4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54325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4C6C-D4B3-4C80-B79A-258A15FB74C4}" type="datetimeFigureOut">
              <a:rPr lang="fr-BE" smtClean="0"/>
              <a:t>02-04-22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08C2D-3C49-4F09-8AAB-81771847C7A4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98161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E4C6C-D4B3-4C80-B79A-258A15FB74C4}" type="datetimeFigureOut">
              <a:rPr lang="fr-BE" smtClean="0"/>
              <a:t>02-04-22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EE08C2D-3C49-4F09-8AAB-81771847C7A4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12107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D64225-6B35-4D6D-86D4-2C4FA02186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697" y="2353641"/>
            <a:ext cx="8747661" cy="2150719"/>
          </a:xfrm>
          <a:noFill/>
        </p:spPr>
        <p:txBody>
          <a:bodyPr anchor="ctr">
            <a:normAutofit fontScale="90000"/>
          </a:bodyPr>
          <a:lstStyle/>
          <a:p>
            <a:r>
              <a:rPr lang="fr-FR" sz="3600" dirty="0">
                <a:solidFill>
                  <a:srgbClr val="080808"/>
                </a:solidFill>
              </a:rPr>
              <a:t>The Last Run</a:t>
            </a:r>
            <a:br>
              <a:rPr lang="fr-FR" sz="3600" dirty="0">
                <a:solidFill>
                  <a:srgbClr val="080808"/>
                </a:solidFill>
              </a:rPr>
            </a:br>
            <a:r>
              <a:rPr lang="fr-FR" sz="3600" dirty="0">
                <a:solidFill>
                  <a:srgbClr val="080808"/>
                </a:solidFill>
              </a:rPr>
              <a:t>ou</a:t>
            </a:r>
            <a:br>
              <a:rPr lang="fr-FR" sz="3600" dirty="0">
                <a:solidFill>
                  <a:srgbClr val="080808"/>
                </a:solidFill>
              </a:rPr>
            </a:br>
            <a:r>
              <a:rPr lang="fr-FR" sz="3600" dirty="0">
                <a:solidFill>
                  <a:srgbClr val="080808"/>
                </a:solidFill>
              </a:rPr>
              <a:t>&lt;Insérer un super nom incroyable qui claque&gt;</a:t>
            </a:r>
            <a:endParaRPr lang="fr-BE" sz="3600" dirty="0">
              <a:solidFill>
                <a:srgbClr val="080808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CE289D2-7096-4858-8C70-1E13691412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endParaRPr lang="fr-BE" sz="2000" dirty="0">
              <a:solidFill>
                <a:srgbClr val="0808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8059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CD82A6-E528-4027-9F19-257FD4D8B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Concept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BEB765-3E81-4E6A-A34B-A2C03367C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668" y="1947784"/>
            <a:ext cx="4169874" cy="4237359"/>
          </a:xfrm>
        </p:spPr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Concept principal du jeu :</a:t>
            </a:r>
            <a:endParaRPr lang="fr-FR" b="0" dirty="0"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Inspiré des 10 plaies d’Egypte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rgbClr val="000000"/>
                </a:solidFill>
                <a:latin typeface="Arial" panose="020B0604020202020204" pitchFamily="34" charset="0"/>
              </a:rPr>
              <a:t>Side</a:t>
            </a:r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 scrolling </a:t>
            </a:r>
            <a:r>
              <a:rPr lang="fr-FR" dirty="0" err="1">
                <a:solidFill>
                  <a:srgbClr val="000000"/>
                </a:solidFill>
                <a:latin typeface="Arial" panose="020B0604020202020204" pitchFamily="34" charset="0"/>
              </a:rPr>
              <a:t>platformer</a:t>
            </a:r>
            <a:endParaRPr lang="fr-FR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Plus éviter des pièges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Fuir vers une pyramide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rgbClr val="000000"/>
                </a:solidFill>
                <a:latin typeface="Arial" panose="020B0604020202020204" pitchFamily="34" charset="0"/>
              </a:rPr>
              <a:t>Sprites</a:t>
            </a:r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 fait main</a:t>
            </a:r>
            <a:br>
              <a:rPr lang="fr-FR" b="0" dirty="0">
                <a:effectLst/>
              </a:rPr>
            </a:br>
            <a:endParaRPr lang="fr-BE" dirty="0"/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B40F1C70-B102-4381-A94A-66379E9C8224}"/>
              </a:ext>
            </a:extLst>
          </p:cNvPr>
          <p:cNvSpPr txBox="1">
            <a:spLocks/>
          </p:cNvSpPr>
          <p:nvPr/>
        </p:nvSpPr>
        <p:spPr>
          <a:xfrm>
            <a:off x="546923" y="1947784"/>
            <a:ext cx="7018126" cy="5798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Différentes plaies :</a:t>
            </a:r>
            <a:endParaRPr lang="fr-FR" b="0" dirty="0"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T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énèbres (on voit pas loin)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P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luie de grenouille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Insectes, moustiques, …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S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auterelle (mob qui saute)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G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rêle (tombe sur un endroit)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L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’eau (devient rouge)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fr-FR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Perso :</a:t>
            </a:r>
            <a:endParaRPr lang="fr-FR" b="0" dirty="0"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Pharaon, en 2D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fr-FR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Ambiance :</a:t>
            </a:r>
            <a:endParaRPr lang="fr-FR" b="0" dirty="0"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P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ression, se dépêcher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Pixel-art</a:t>
            </a:r>
            <a:endParaRPr lang="fr-FR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8857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FA4922-6B11-40DB-904A-C17A54D97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BE"/>
          </a:p>
        </p:txBody>
      </p:sp>
      <p:pic>
        <p:nvPicPr>
          <p:cNvPr id="5" name="Espace réservé du contenu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CF3529F5-80EB-46D3-95B6-CD0D486386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609600"/>
            <a:ext cx="8254259" cy="4643021"/>
          </a:xfrm>
        </p:spPr>
      </p:pic>
    </p:spTree>
    <p:extLst>
      <p:ext uri="{BB962C8B-B14F-4D97-AF65-F5344CB8AC3E}">
        <p14:creationId xmlns:p14="http://schemas.microsoft.com/office/powerpoint/2010/main" val="493387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38142E65-FC8A-495A-A270-37B94CF112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4239" y="2654793"/>
            <a:ext cx="2056648" cy="1548415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6E9C386-D6DF-49CD-91CA-00649A0649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9" y="2654793"/>
            <a:ext cx="6193656" cy="1548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92526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TM02900688[[fn=Facette]]</Template>
  <TotalTime>16</TotalTime>
  <Words>90</Words>
  <Application>Microsoft Office PowerPoint</Application>
  <PresentationFormat>Grand écran</PresentationFormat>
  <Paragraphs>22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Facette</vt:lpstr>
      <vt:lpstr>The Last Run ou &lt;Insérer un super nom incroyable qui claque&gt;</vt:lpstr>
      <vt:lpstr>Concept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Last Run ou &lt;Insérer un super nom incroyable qui claque&gt;</dc:title>
  <dc:creator>Sébastien Gios</dc:creator>
  <cp:lastModifiedBy>Sébastien Gios</cp:lastModifiedBy>
  <cp:revision>1</cp:revision>
  <dcterms:created xsi:type="dcterms:W3CDTF">2022-04-02T13:03:35Z</dcterms:created>
  <dcterms:modified xsi:type="dcterms:W3CDTF">2022-04-02T13:20:34Z</dcterms:modified>
</cp:coreProperties>
</file>