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"/>
  </p:sldMasterIdLst>
  <p:notesMasterIdLst>
    <p:notesMasterId r:id="rId12"/>
  </p:notesMasterIdLst>
  <p:handoutMasterIdLst>
    <p:handoutMasterId r:id="rId13"/>
  </p:handoutMasterIdLst>
  <p:sldIdLst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</p:sldIdLst>
  <p:sldSz cx="12190413" cy="6858000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990000"/>
    <a:srgbClr val="000000"/>
    <a:srgbClr val="FFCC00"/>
    <a:srgbClr val="FF66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6C8CF-D102-334F-86A2-CC67C981BEBF}" v="105" dt="2022-01-20T17:21:07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 autoAdjust="0"/>
    <p:restoredTop sz="88795" autoAdjust="0"/>
  </p:normalViewPr>
  <p:slideViewPr>
    <p:cSldViewPr showGuides="1">
      <p:cViewPr varScale="1">
        <p:scale>
          <a:sx n="141" d="100"/>
          <a:sy n="141" d="100"/>
        </p:scale>
        <p:origin x="318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mmas Napoleon Arge" userId="b4dd5090-956f-435b-a995-a7f5bbb7a611" providerId="ADAL" clId="{8C86C8CF-D102-334F-86A2-CC67C981BEBF}"/>
    <pc:docChg chg="modSld">
      <pc:chgData name="Tummas Napoleon Arge" userId="b4dd5090-956f-435b-a995-a7f5bbb7a611" providerId="ADAL" clId="{8C86C8CF-D102-334F-86A2-CC67C981BEBF}" dt="2022-01-20T17:21:07.267" v="171" actId="20577"/>
      <pc:docMkLst>
        <pc:docMk/>
      </pc:docMkLst>
      <pc:sldChg chg="modSp mod">
        <pc:chgData name="Tummas Napoleon Arge" userId="b4dd5090-956f-435b-a995-a7f5bbb7a611" providerId="ADAL" clId="{8C86C8CF-D102-334F-86A2-CC67C981BEBF}" dt="2022-01-20T17:06:53.764" v="47" actId="20577"/>
        <pc:sldMkLst>
          <pc:docMk/>
          <pc:sldMk cId="2499866665" sldId="262"/>
        </pc:sldMkLst>
        <pc:spChg chg="mod">
          <ac:chgData name="Tummas Napoleon Arge" userId="b4dd5090-956f-435b-a995-a7f5bbb7a611" providerId="ADAL" clId="{8C86C8CF-D102-334F-86A2-CC67C981BEBF}" dt="2022-01-20T17:06:53.764" v="47" actId="20577"/>
          <ac:spMkLst>
            <pc:docMk/>
            <pc:sldMk cId="2499866665" sldId="262"/>
            <ac:spMk id="3" creationId="{4858480E-E694-944E-83A6-B68EC848FAF3}"/>
          </ac:spMkLst>
        </pc:spChg>
      </pc:sldChg>
      <pc:sldChg chg="modSp mod">
        <pc:chgData name="Tummas Napoleon Arge" userId="b4dd5090-956f-435b-a995-a7f5bbb7a611" providerId="ADAL" clId="{8C86C8CF-D102-334F-86A2-CC67C981BEBF}" dt="2022-01-20T17:07:34.874" v="61" actId="20577"/>
        <pc:sldMkLst>
          <pc:docMk/>
          <pc:sldMk cId="4170002080" sldId="263"/>
        </pc:sldMkLst>
        <pc:spChg chg="mod">
          <ac:chgData name="Tummas Napoleon Arge" userId="b4dd5090-956f-435b-a995-a7f5bbb7a611" providerId="ADAL" clId="{8C86C8CF-D102-334F-86A2-CC67C981BEBF}" dt="2022-01-20T17:07:34.874" v="61" actId="20577"/>
          <ac:spMkLst>
            <pc:docMk/>
            <pc:sldMk cId="4170002080" sldId="263"/>
            <ac:spMk id="26" creationId="{ED10135D-3807-1B43-BD27-3B54BA60746E}"/>
          </ac:spMkLst>
        </pc:spChg>
        <pc:spChg chg="mod">
          <ac:chgData name="Tummas Napoleon Arge" userId="b4dd5090-956f-435b-a995-a7f5bbb7a611" providerId="ADAL" clId="{8C86C8CF-D102-334F-86A2-CC67C981BEBF}" dt="2022-01-20T17:07:29.262" v="56" actId="20577"/>
          <ac:spMkLst>
            <pc:docMk/>
            <pc:sldMk cId="4170002080" sldId="263"/>
            <ac:spMk id="27" creationId="{C03339F8-B39B-264B-B903-4F34EBC8A3B8}"/>
          </ac:spMkLst>
        </pc:spChg>
      </pc:sldChg>
      <pc:sldChg chg="modSp mod">
        <pc:chgData name="Tummas Napoleon Arge" userId="b4dd5090-956f-435b-a995-a7f5bbb7a611" providerId="ADAL" clId="{8C86C8CF-D102-334F-86A2-CC67C981BEBF}" dt="2022-01-20T17:09:56.533" v="75" actId="20577"/>
        <pc:sldMkLst>
          <pc:docMk/>
          <pc:sldMk cId="543301953" sldId="265"/>
        </pc:sldMkLst>
        <pc:spChg chg="mod">
          <ac:chgData name="Tummas Napoleon Arge" userId="b4dd5090-956f-435b-a995-a7f5bbb7a611" providerId="ADAL" clId="{8C86C8CF-D102-334F-86A2-CC67C981BEBF}" dt="2022-01-20T17:09:56.533" v="75" actId="20577"/>
          <ac:spMkLst>
            <pc:docMk/>
            <pc:sldMk cId="543301953" sldId="265"/>
            <ac:spMk id="3" creationId="{31BE0368-D2D0-9348-A468-7A0C8D1A0D9C}"/>
          </ac:spMkLst>
        </pc:spChg>
      </pc:sldChg>
      <pc:sldChg chg="addSp modSp mod">
        <pc:chgData name="Tummas Napoleon Arge" userId="b4dd5090-956f-435b-a995-a7f5bbb7a611" providerId="ADAL" clId="{8C86C8CF-D102-334F-86A2-CC67C981BEBF}" dt="2022-01-20T17:21:07.267" v="171" actId="20577"/>
        <pc:sldMkLst>
          <pc:docMk/>
          <pc:sldMk cId="3299497403" sldId="268"/>
        </pc:sldMkLst>
        <pc:spChg chg="add mod">
          <ac:chgData name="Tummas Napoleon Arge" userId="b4dd5090-956f-435b-a995-a7f5bbb7a611" providerId="ADAL" clId="{8C86C8CF-D102-334F-86A2-CC67C981BEBF}" dt="2022-01-20T17:18:50.514" v="121"/>
          <ac:spMkLst>
            <pc:docMk/>
            <pc:sldMk cId="3299497403" sldId="268"/>
            <ac:spMk id="20" creationId="{1A746224-EAF6-574E-A440-693F15252C94}"/>
          </ac:spMkLst>
        </pc:spChg>
        <pc:spChg chg="add mod">
          <ac:chgData name="Tummas Napoleon Arge" userId="b4dd5090-956f-435b-a995-a7f5bbb7a611" providerId="ADAL" clId="{8C86C8CF-D102-334F-86A2-CC67C981BEBF}" dt="2022-01-20T17:19:47.358" v="152" actId="20577"/>
          <ac:spMkLst>
            <pc:docMk/>
            <pc:sldMk cId="3299497403" sldId="268"/>
            <ac:spMk id="21" creationId="{399BDF2A-A0BF-8F4C-8B96-CBFF99ECCFF7}"/>
          </ac:spMkLst>
        </pc:spChg>
        <pc:spChg chg="add mod">
          <ac:chgData name="Tummas Napoleon Arge" userId="b4dd5090-956f-435b-a995-a7f5bbb7a611" providerId="ADAL" clId="{8C86C8CF-D102-334F-86A2-CC67C981BEBF}" dt="2022-01-20T17:21:07.267" v="171" actId="20577"/>
          <ac:spMkLst>
            <pc:docMk/>
            <pc:sldMk cId="3299497403" sldId="268"/>
            <ac:spMk id="22" creationId="{09503FF0-E3E1-A44D-8C84-03083A0CC7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17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24575,'0'183'0,"0"-198"0,1 0 0,1 1 0,0-1 0,1 0 0,0 0 0,1 1 0,1 0 0,13-27 0,-16 36 0,1-1 0,1 1 0,-1 0 0,1-1 0,0 2 0,0-1 0,0 0 0,1 1 0,0 0 0,-1 0 0,2 0 0,-1 1 0,0-1 0,1 1 0,-1 0 0,1 1 0,0 0 0,0 0 0,0 0 0,0 0 0,0 1 0,0 0 0,1 0 0,7 1 0,-12 0 0,0 0 0,1 1 0,-1-1 0,1 1 0,-1 0 0,0 0 0,0 0 0,1 0 0,-1 0 0,0 0 0,0 0 0,0 1 0,0-1 0,0 1 0,0-1 0,-1 1 0,1 0 0,0 0 0,-1 0 0,1 0 0,-1 0 0,0 0 0,2 4 0,3 7 0,-1 0 0,0 0 0,3 17 0,7 16 0,-13-42 0,0 0 0,0 0 0,0 0 0,1 0 0,0 0 0,0 0 0,0-1 0,0 0 0,0 1 0,5 2 0,-7-6 0,0 1 0,1-1 0,-1 1 0,0-1 0,1 1 0,-1-1 0,1 0 0,-1 0 0,1 1 0,-1-1 0,1 0 0,-1-1 0,0 1 0,1 0 0,-1 0 0,1 0 0,-1-1 0,1 1 0,-1-1 0,0 1 0,1-1 0,-1 0 0,0 1 0,0-1 0,1 0 0,-1 0 0,0 0 0,0 0 0,0 0 0,0 0 0,0 0 0,0 0 0,-1 0 0,1-1 0,0 1 0,0-2 0,7-12-35,-1 0 0,0 0 0,-1-1 0,-1 1 0,-1-1 0,0-1 0,-1 1 0,2-32 0,0 11-1015,-2 17-5776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0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37 24575,'0'-2'0,"1"1"0,0-1 0,-1 1 0,1-1 0,0 1 0,0-1 0,0 1 0,0 0 0,0-1 0,0 1 0,0 0 0,0 0 0,0 0 0,1 0 0,-1 0 0,1 0 0,-1 0 0,0 1 0,1-1 0,-1 0 0,1 1 0,0-1 0,2 0 0,38-8 0,-39 9 0,0 0 0,1 1 0,-1-1 0,0 1 0,0-1 0,1 1 0,-1 0 0,0 0 0,0 1 0,0-1 0,0 1 0,-1-1 0,1 1 0,0 0 0,-1 0 0,1 0 0,-1 1 0,1-1 0,-1 0 0,0 1 0,0-1 0,0 1 0,-1 0 0,1 0 0,-1 0 0,1 0 0,-1 0 0,0 0 0,1 5 0,-1-5 0,0-1 0,-1 0 0,0 1 0,1-1 0,-1 0 0,0 1 0,0-1 0,0 0 0,-1 1 0,1-1 0,0 0 0,-1 1 0,0-1 0,1 0 0,-1 0 0,0 1 0,0-1 0,0 0 0,-1 0 0,1 0 0,0 0 0,-1 0 0,1-1 0,-1 1 0,0 0 0,1-1 0,-1 1 0,0-1 0,0 1 0,0-1 0,0 0 0,0 0 0,-1 0 0,1 0 0,0 0 0,0-1 0,-1 1 0,1-1 0,0 1 0,-4-1 0,0 1 0,-28 6 0,34-7 0,-1 1 0,1-1 0,-1 0 0,1 1 0,-1-1 0,0 1 0,1-1 0,-1 1 0,1-1 0,0 1 0,-1-1 0,1 1 0,-1 0 0,1-1 0,0 1 0,0-1 0,-1 1 0,1 0 0,0-1 0,0 1 0,0 0 0,0-1 0,0 1 0,-1 0 0,1 0 0,0-1 0,1 1 0,-1 0 0,0-1 0,0 1 0,0 0 0,0-1 0,1 1 0,-1 0 0,0-1 0,0 1 0,1 0 0,-1-1 0,0 1 0,1-1 0,-1 1 0,1-1 0,-1 1 0,2 0 0,1 6 9,0 0 1,0 0-1,0 0 0,0 0 0,-1 1 1,-1-1-1,1 1 0,-1-1 0,0 1 0,-1 0 1,0-1-1,-1 11 0,1-16-38,0 0 0,0 0 0,0 0 0,0 0-1,-1 0 1,1 0 0,0-1 0,-1 1 0,0 0 0,1 0 0,-1 0 0,0 0-1,0-1 1,0 1 0,0 0 0,-1-1 0,1 1 0,0-1 0,0 0 0,-1 1 0,1-1-1,-1 0 1,0 0 0,1 0 0,-1 0 0,0 0 0,1 0 0,-1 0 0,0 0-1,0-1 1,0 1 0,0-1 0,0 0 0,0 1 0,0-1 0,0 0 0,1 0-1,-1 0 1,0 0 0,0 0 0,0-1 0,0 1 0,0-1 0,0 1 0,0-1 0,0 0-1,1 1 1,-1-1 0,0 0 0,-2-2 0,-13-6-6797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25.1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 24575,'113'-1'0,"287"13"0,5-3 0,-306-11 0,-209 4 0,-122-4 0,-141-16 0,96 18 0,339-15 0,363 8 0,-238 10 0,-154-3 0,0-1 0,-1-1 0,1-2 0,60-15 0,-37 10 0,-55 9 0,1 0 0,-1-1 0,0 1 0,0 0 0,0 0 0,0 0 0,0 0 0,0 0 0,0 0 0,1 0 0,-1 0 0,0 1 0,0-1 0,0 0 0,0 1 0,0-1 0,0 1 0,0-1 0,0 1 0,0-1 0,0 1 0,0 0 0,0-1 0,-1 1 0,1 0 0,0 0 0,0 0 0,-1 0 0,1-1 0,0 1 0,-1 0 0,1 0 0,-1 0 0,1 0 0,-1 1 0,0-1 0,1 0 0,-1 0 0,0 0 0,0 0 0,0 0 0,0 0 0,0 0 0,0 1 0,0-1 0,0 1 0,-1 0 0,0 1 0,0-1 0,-1 1 0,1-1 0,-1 0 0,1 0 0,-1 0 0,0 0 0,1 0 0,-1 0 0,0 0 0,0-1 0,-1 1 0,1 0 0,0-1 0,0 0 0,-1 0 0,1 0 0,-1 0 0,-3 1 0,2 0 0,0-1 0,1 0 0,-1 0 0,0 0 0,0-1 0,0 0 0,0 1 0,1-1 0,-1 0 0,0-1 0,0 1 0,0-1 0,-4-1 0,7 2 0,1 0 0,0-1 0,-1 1 0,1 0 0,0-1 0,-1 1 0,1 0 0,0-1 0,-1 1 0,1 0 0,0-1 0,0 1 0,-1-1 0,1 1 0,0-1 0,0 1 0,0 0 0,0-1 0,0 1 0,-1-1 0,1 1 0,0-1 0,0 1 0,0-1 0,0 1 0,0-1 0,1 1 0,-1-1 0,0 1 0,0-1 0,0 1 0,0 0 0,0-1 0,1 1 0,-1-1 0,0 1 0,0-1 0,1 1 0,-1 0 0,0-1 0,1 1 0,-1 0 0,0-1 0,1 1 0,-1 0 0,0 0 0,1-1 0,-1 1 0,1 0 0,-1 0 0,0-1 0,1 1 0,0 0 0,28-20 0,-25 18 0,7-7-1365,-2 1-5461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36.1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 24575,'947'0'0,"-891"2"0,80 15 0,-76-8 0,66 1 0,-58-5 0,75 13 0,-41-4 0,27 5 0,-52 0 0,-63-14 0,0-1 0,1-1 0,-1 0 0,23 1 0,144 15 0,-122-11 0,87 3 0,-107-10 0,0 3 0,46 9 0,-46-6 0,0-1 0,50 0 0,-64-5 0,0 2 0,0 0 0,30 9 0,-30-6 0,0-1 0,0-1 0,32 0 0,178-5 0,-335-3 0,-123-23 0,1 0 0,143 19 0,-56-2 0,-104-9 0,187 20 0,-1-3 0,1-2 0,-54-10 0,68 7 0,-74-2 0,44 6 0,-8-5 0,-55-2 0,10 13 0,50 0 0,-131-12 0,70-21 0,117 24 0,15-1 0,31-7 0,51-5 0,11 8 0,1 3 0,159 10 0,-90 1 0,-26-5 0,144 4 0,-249 2 0,0 2 0,46 13 0,-43-9 0,66 9 0,-77-15 0,0 1 0,-1 0 0,0 2 0,22 10 0,-19-7 0,-1-1 0,46 8 0,252 21 0,-195-20 0,-122-17 0,-1 0 0,0 1 0,0-1 0,-1 1 0,1 0 0,0 1 0,-1-1 0,1 1 0,-1 0 0,1 0 0,-1 0 0,0 0 0,5 7 0,-9-10 0,0 1 0,1-1 0,-1 1 0,0-1 0,0 0 0,0 1 0,0-1 0,0 1 0,0-1 0,0 1 0,0-1 0,0 1 0,0-1 0,0 0 0,0 1 0,0-1 0,0 1 0,0-1 0,-1 1 0,1-1 0,0 1 0,0-1 0,0 0 0,-1 1 0,1-1 0,0 0 0,0 1 0,-1-1 0,1 0 0,0 1 0,-1-1 0,1 0 0,-1 1 0,1-1 0,0 0 0,-1 0 0,1 0 0,-1 1 0,1-1 0,0 0 0,-1 0 0,1 0 0,-1 0 0,1 0 0,-1 0 0,1 0 0,-1 0 0,1 0 0,-1 0 0,1 0 0,-1 0 0,-29 3 0,29-3 0,-321-1 0,-23-52 0,245 34 0,88 16 0,-26-4 0,-1 1 0,-62-1 0,73 7 0,0-1 0,0-2 0,0 0 0,0-2 0,-54-17 0,129 18 0,574 5 0,-782-9 0,-219-38 0,71 6 0,586 40 0,-748 0 0,552-1 0,131 5 0,-187 2 0,-25-6 0,0 1 0,0-1 0,0 0 0,0 0 0,0 1 0,0-1 0,0 0 0,0 0 0,0 0 0,0 1 0,0-1 0,0 0 0,0 0 0,0 0 0,0 1 0,0-1 0,0 0 0,0 0 0,0 0 0,0 1 0,0-1 0,-1 0 0,1 0 0,0 0 0,0 0 0,0 1 0,0-1 0,-1 0 0,1 0 0,0 0 0,0 0 0,0 0 0,0 0 0,-1 1 0,1-1 0,0 0 0,0 0 0,0 0 0,-1 0 0,1 0 0,0 0 0,0 0 0,0 0 0,-1 0 0,1 0 0,0 0 0,-1 0 0,-46 10 0,-125 3 0,481 1 0,-262-11 0,-16 2 0,-20-1 0,-17 0 0,-73 3 0,-155-6 0,197-3 0,423 2 0,-486 2 0,27 0 0,1-3 0,-1-2 0,-95-19 0,-47-13 0,191 28 0,40 1 0,43 0 0,106 5 0,-1 8 0,199 32 0,-265-18 0,-58-12 0,0-1 0,1-2 0,49 1 0,-61-6 0,-1 2 0,0 0 0,-1 2 0,1 1 0,-1 1 0,0 1 0,28 13 0,-121-18 0,-84-2 0,-127-4 0,178-6 0,-39-1 0,30 10 0,1-5 0,-143-24 0,204 21 0,-1 1 0,-84 0 0,98 6 0,0-2 0,-53-12 0,52 8 0,0 2 0,-48-2 0,43 5 0,0-2 0,-40-9 0,41 6 0,1 1 0,-52 0 0,60 7 0,18 0 0,1 0 0,0-1 0,-1 0 0,1-1 0,-16-3 0,26 4 0,1 0 0,-1 0 0,0-1 0,0 1 0,0 0 0,0 0 0,0 0 0,0 0 0,0 0 0,0 0 0,0 0 0,0 0 0,0 0 0,0-1 0,0 1 0,1 0 0,-1 0 0,0 0 0,0 0 0,0 0 0,0 0 0,0 0 0,0-1 0,0 1 0,0 0 0,0 0 0,0 0 0,0 0 0,0 0 0,-1 0 0,1 0 0,0-1 0,0 1 0,0 0 0,0 0 0,0 0 0,0 0 0,0 0 0,0 0 0,0 0 0,0 0 0,0-1 0,0 1 0,0 0 0,-1 0 0,1 0 0,0 0 0,0 0 0,0 0 0,0 0 0,0 0 0,0 0 0,0 0 0,0 0 0,-1 0 0,1 0 0,0 0 0,0 0 0,18-5 0,23 0 0,343 3 0,-194 4 0,-126 0 0,0 3 0,98 22 0,-300-23 0,99-4-1365,6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45.7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45 24575,'-14'-5'0,"17"-4"0,24-7 0,14 9 0,1 3 0,1 1 0,-1 2 0,43 5 0,14-1 0,39-3 0,-266-2 0,-149 5 0,250 1 0,44 2 0,46 1 0,53-7 0,-62-2 0,0 3 0,105 15 0,-129-5 0,-30-10 0,-1-1 0,1 1 0,-1-1 0,1 1 0,-1-1 0,1 1 0,-1-1 0,1 0 0,-1 1 0,1-1 0,-1 1 0,0-1 0,1 0 0,-1 0 0,1 1 0,-1-1 0,0 0 0,1 0 0,-1 0 0,0 0 0,1 0 0,-1 0 0,0 0 0,0 0 0,-65 6 0,32-5 0,-22 1 0,-90-8 0,125-1 0,39 3 0,44-1 0,390 5 0,-727 0 0,549 0 0,-537 0 0,383-2 0,131 4 0,-241 2 0,-30 1 0,-33 2 0,-158-5 0,562-2 0,-525 0 0,517 20 0,-98-2 0,-216-16 0,-21 1 0,-16 1 0,-45 3 0,1-2 0,-1-2 0,-66-6 0,39 2 0,177 0 0,322 13 0,-408-11 0,-6-1 0,0 0 0,-1 1 0,1-1 0,0 1 0,-1 0 0,1 0 0,-1 1 0,0-1 0,5 3 0,-9-3 0,0-1 0,0 0 0,0 0 0,0 0 0,0 1 0,0-1 0,0 0 0,0 0 0,0 1 0,0-1 0,0 0 0,0 0 0,0 0 0,0 1 0,0-1 0,0 0 0,0 0 0,-1 0 0,1 1 0,0-1 0,0 0 0,0 0 0,0 0 0,0 0 0,-1 1 0,1-1 0,0 0 0,0 0 0,0 0 0,0 0 0,-1 0 0,1 0 0,0 1 0,0-1 0,-1 0 0,1 0 0,0 0 0,0 0 0,0 0 0,-1 0 0,1 0 0,0 0 0,0 0 0,-1 0 0,1 0 0,0 0 0,0 0 0,0 0 0,-1-1 0,-17 5 0,-69 2 0,-1-3 0,-98-11 0,145 2 0,30 1 0,29 1 0,114-1 0,0 6 0,243 32 0,-350-28 0,-33-2 0,-44-2 0,46-1 0,-56 0 0,1 1 0,-1-2 0,-71-12 0,239 5 0,84 9 0,234 33 0,-587-31 0,75-5 0,-154-26 0,236 26 0,10 1 0,20-2 0,37 0 0,-22 3 0,507 16 0,-540-15 0,-13-2 0,-30-3 0,-57-4 0,-112 5 0,820 4 0,-1049-1 0,561-2 0,97 1 0,-175 4 0,0 1 0,74 17 0,-101-13 0,-26-5 0,-37-1 0,37-2 0,-503-1 0,1058 28 0,-540-26 0,0 0 0,0 0 0,1 1 0,-1 1 0,-1 0 0,1 0 0,0 1 0,-1 0 0,13 7 0,-22-11 0,0 0 0,1 0 0,-1 0 0,0 0 0,0 1 0,0-1 0,1 0 0,-1 0 0,0 0 0,0 0 0,0 0 0,0 0 0,1 1 0,-1-1 0,0 0 0,0 0 0,0 0 0,0 0 0,0 1 0,0-1 0,0 0 0,1 0 0,-1 0 0,0 1 0,0-1 0,0 0 0,0 0 0,0 0 0,0 1 0,0-1 0,0 0 0,0 0 0,0 0 0,0 1 0,0-1 0,0 0 0,0 0 0,0 1 0,-1-1 0,1 0 0,0 0 0,0 0 0,0 0 0,0 1 0,0-1 0,0 0 0,0 0 0,-1 0 0,1 1 0,-15 4 0,-20-2 0,-205-5 0,222-2 0,30-2 0,31-1 0,215 5 0,-214 2 0,-90-4 0,-52-14 0,80 15 0,-3-4 0,26 4 0,37 0 0,70 3 0,-66 1 0,-37-1 0,-13 0 0,-24 0 0,-8 1 0,-1-2 0,-68-10 0,143 6 0,31 2 0,126 3 0,-418-9 0,-16-1 0,35 0 0,6 1 0,165 7 0,1-1 0,-1-2 0,-50-14 0,51 11 0,0 1 0,0 1 0,-53-1 0,-67-5 0,88 5 0,-3-1 0,36 3 0,-48-1 0,54 5 0,-1-1 0,1-2 0,-29-8 0,29 7 0,0 0 0,0 1 0,-35-1 0,-241-10 0,70 13 0,189 3 0,255 26 0,-132-14 0,115 4 0,-151-14 0,1 1 0,64 17 0,-65-11 0,-1-3 0,67 4 0,-48-7 0,67 13 0,8 0 0,-462-50 0,162 11 0,115 19 0,35 3 0,-1 0 0,0-1 0,0-1 0,1 0 0,-1-1 0,-20-7 0,33 10 0,-1-1 0,1 1 0,-1 0 0,1 0 0,0 0 0,-1 0 0,1 0 0,-1 0 0,1 0 0,0-1 0,-1 1 0,1 0 0,-1 0 0,1-1 0,0 1 0,-1 0 0,1 0 0,0-1 0,0 1 0,-1 0 0,1-1 0,0 1 0,0-1 0,-1 1 0,1 0 0,0-1 0,0 1 0,0 0 0,0-1 0,0 1 0,0-1 0,0 1 0,-1-1 0,15-5 0,23 2 0,295 5 0,-294 3 0,47 10 0,-52-7 0,1-1 0,40 1 0,-70-7 0,0 0 0,0 0 0,0 1 0,0-1 0,1 1 0,-1 0 0,0 0 0,6 3 0,-10-4 0,1 0 0,-1 0 0,0 1 0,0-1 0,0 0 0,0 0 0,0 0 0,0 0 0,0 0 0,0 0 0,0 0 0,1 1 0,-1-1 0,0 0 0,0 0 0,0 0 0,0 0 0,0 0 0,0 1 0,0-1 0,0 0 0,0 0 0,0 0 0,0 0 0,0 0 0,0 1 0,0-1 0,0 0 0,0 0 0,0 0 0,0 0 0,0 0 0,-1 0 0,1 1 0,0-1 0,0 0 0,0 0 0,0 0 0,0 0 0,0 0 0,0 0 0,0 0 0,0 0 0,-1 1 0,1-1 0,0 0 0,0 0 0,0 0 0,0 0 0,0 0 0,0 0 0,-1 0 0,1 0 0,0 0 0,0 0 0,0 0 0,0 0 0,0 0 0,0 0 0,-1 0 0,1 0 0,0 0 0,-28 4 0,12-4 0,-88 5 0,-114-11 0,121-13 0,578 50 0,-385-22 0,-81-6-1365,-4 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51.1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 59 24575,'510'0'0,"-395"10"0,-76-5 0,41 0 0,45 4 0,6 0 0,734-10 0,-659-18 0,-149 19 0,93-14 0,-86 8 0,1 2 0,76 7 0,-24 0 0,4-5 0,133 4 0,-175 7 0,28 2 0,300-12 0,-402 1 0,0 0 0,0-1 0,0 1 0,-1-1 0,1 0 0,0 0 0,0-1 0,-1 0 0,1 1 0,-1-1 0,1-1 0,-1 1 0,0-1 0,0 0 0,0 0 0,0 0 0,0 0 0,-1-1 0,1 1 0,-1-1 0,4-5 0,-7 8 0,0 1 0,1-1 0,-1 1 0,0 0 0,0-1 0,0 1 0,1-1 0,-1 1 0,0-1 0,0 1 0,0 0 0,0-1 0,0 1 0,0-1 0,0 1 0,0-1 0,0 1 0,0-1 0,0 1 0,0-1 0,0 1 0,0-1 0,0 1 0,-1-1 0,1 1 0,0 0 0,0-1 0,-1 1 0,1-1 0,0 1 0,0 0 0,-1-1 0,1 1 0,-1-1 0,-19-6 0,-30 4 0,46 3 0,-1216 1 0,1026 11 0,95-4 0,6 0 0,-86 3 0,-152 5 0,-46-12 0,200-6 0,-586 2 0,623 19 0,38-19-1365,86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59.3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1 131 24575,'233'-19'0,"250"20"0,-451-3 0,0-2 0,45-9 0,-40 5 0,44-2 0,103 7 0,74-6 0,60 0 0,-204 10 0,-50 2 0,76 13 0,-76-7 0,84 1 0,-74-7 0,84 15 0,10 0 0,-43 1 0,-87-12 0,61 5 0,-86-12 0,0 0 0,1 0 0,-1-2 0,-1 0 0,1 0 0,0-1 0,0 0 0,20-10 0,162-66 0,-160 67 0,2 1 0,0 2 0,58-6 0,74 14 0,-183 1 0,-393-15 0,357 12 0,0 3 0,-82 9 0,-27 1 0,53-12 0,24 0 0,-158 16 0,-99 13 0,328-26 0,-96 7 0,-42 2 0,-1338-11 0,1456 2 0,-1 1 0,1 2 0,-60 15 0,91-19 0,0-1 0,-1 1 0,1 0 0,-1 0 0,1 0 0,-1 0 0,1 0 0,0 0 0,-1 1 0,1-1 0,-1 0 0,1 0 0,0 0 0,-1 0 0,1 0 0,0 1 0,-1-1 0,1 0 0,0 0 0,-1 0 0,1 1 0,0-1 0,-1 0 0,1 1 0,0-1 0,0 0 0,-1 1 0,1-1 0,0 0 0,0 1 0,0-1 0,-1 0 0,1 1 0,0-1 0,0 1 0,0-1 0,0 0 0,0 1 0,0-1 0,0 1 0,0-1 0,0 0 0,0 1 0,18 11 0,30 3 0,11-3 0,0-2 0,95 3 0,123-14 0,-108-2 0,1301 3 0,-1448-2 0,-1 0 0,0-1 0,0-1 0,0-1 0,33-13 0,-10 4 0,115-15 0,-27 1 0,30-8 0,-162 36 0,-1 0 0,1 0 0,0 0 0,0 0 0,0 0 0,0 0 0,0 0 0,0 0 0,0 0 0,-1 0 0,1 0 0,0 0 0,0-1 0,0 1 0,0 0 0,0 0 0,0 0 0,0 0 0,0 0 0,0 0 0,0-1 0,0 1 0,0 0 0,-1 0 0,1 0 0,0 0 0,0 0 0,0 0 0,0-1 0,0 1 0,0 0 0,0 0 0,0 0 0,0 0 0,1 0 0,-1-1 0,0 1 0,0 0 0,0 0 0,0 0 0,0 0 0,-31-4 0,-41 2 0,-412 17 0,146 1 0,109 9 0,-47-13 0,158-2 0,-171 8 0,-7 0 0,295-18 0,-42 2 0,42-2 0,0 0 0,0-1 0,0 1 0,-1 1 0,1-1 0,0 0 0,0 0 0,0 0 0,0 1 0,-1-1 0,1 0 0,0 1 0,0-1 0,0 1 0,0-1 0,0 1 0,0 0 0,0 0 0,0-1 0,0 1 0,1 0 0,-1 0 0,0 0 0,0 0 0,1 0 0,-1 0 0,0 0 0,0 1 0,2-1 0,-1 0 0,1 0 0,-1-1 0,1 1 0,-1 0 0,1-1 0,-1 1 0,1 0 0,0-1 0,-1 1 0,1 0 0,0-1 0,0 1 0,-1-1 0,1 0 0,0 1 0,0-1 0,0 1 0,0-1 0,0 0 0,-1 0 0,1 0 0,0 1 0,2-1 0,27 3 0,-26-2 0,476 4 0,-255-8 0,-175 3 0,1 1 0,1-1 0,-1-3 0,0-2 0,57-14 0,-81 14 0,1 0 0,0 2 0,42 1 0,-42 2 0,0-1 0,0-1 0,43-10 0,-28 3 0,60-5 0,32-7 0,-79 12 0,-33 7 0,-19 2 0,-5 1 0,-96 16 0,60-12 0,-42 12 0,-176 67 0,242-80 0,-1-2 0,0 1 0,0-2 0,-26 0 0,-22 2 0,-65 8 0,-208-9 0,156-5 0,-581 3 0,751 1 0,1-1 0,0 0 0,0-1 0,-1 1 0,1-2 0,0 1 0,0-1 0,0-1 0,0 1 0,1-1 0,-1-1 0,1 1 0,-9-6 0,16 8 0,-1 1 0,0-1 0,1 1 0,-1-1 0,1 1 0,-1-1 0,1 1 0,-1-1 0,1 1 0,-1-1 0,1 0 0,0 1 0,-1-1 0,1 1 0,0-1 0,0 0 0,-1 0 0,1 1 0,0-1 0,0 0 0,0 1 0,0-1 0,0 0 0,0 0 0,0 1 0,0-1 0,0 0 0,1-1 0,16-13 0,38-2 0,-49 16 0,95-17 0,0 5 0,172-1 0,-221 12 0,948-2 0,-548 6 0,-319 9 0,-51-2 0,43 8-1365,-109-16-5461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9:42.5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212 1 24575,'-6'0'0,"-1"1"0,1 1 0,0-1 0,-1 1 0,1 0 0,0 1 0,0-1 0,0 1 0,1 0 0,-1 0 0,1 1 0,-1 0 0,1 0 0,-7 8 0,-4 4 0,0 1 0,-23 33 0,35-42 0,0-1 0,1 1 0,-1 0 0,2 0 0,-1 0 0,1 0 0,0 0 0,1 0 0,0 1 0,0 13 0,1 11 0,5 42 0,-4-70 0,1 1 0,-1-1 0,1 0 0,0 0 0,1 0 0,-1 0 0,1 0 0,0 0 0,0-1 0,0 1 0,1-1 0,0 0 0,-1 0 0,2 0 0,-1 0 0,0-1 0,1 0 0,-1 0 0,1 0 0,0 0 0,0-1 0,8 3 0,6 2 0,0 0 0,0-2 0,1 0 0,39 4 0,64-6 0,-73-4 0,-40 1 0,-14-1 0,-57 3 0,36 0 0,-1-2 0,0 0 0,1-2 0,-1 0 0,-37-10 0,55 9 0,-1-1 0,1 0 0,0-1 0,0 1 0,0-2 0,1 1 0,0-1 0,0 0 0,0-1 0,1 0 0,0 0 0,-6-8 0,2 1 0,1 0 0,1-1 0,0 0 0,0 0 0,-8-29 0,13 37 0,1-1 0,0 1 0,0-1 0,1 1 0,0-1 0,0 0 0,1 1 0,0-1 0,0 0 0,1 0 0,-1 1 0,2-1 0,-1 1 0,1-1 0,1 1 0,-1 0 0,1-1 0,0 1 0,1 1 0,0-1 0,0 0 0,0 1 0,1 0 0,0 0 0,7-7 0,-3 6 10,0 0-1,1 0 1,0 1-1,0 1 0,1-1 1,-1 2-1,1-1 1,0 2-1,0-1 1,1 1-1,16-1 1,12-1-647,77 2 1,-109 3 430,8 1-6620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1:57.2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24575,'31'2'0,"1"1"0,-1 1 0,0 2 0,0 1 0,36 14 0,-18-6 0,-43-13 0,0 0 0,0 0 0,0-1 0,1 0 0,-1 0 0,0-1 0,1 1 0,9-2 0,-61-20 0,-71-8 0,86 24 0,-1-3 0,-53-19 0,73 19 0,19 3 0,21 3 0,166 41 0,-141-23-1365,-44-12-5461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1:58.6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 1 24575,'0'1'0,"1"-1"0,-1 1 0,1 0 0,-1 0 0,1 0 0,0-1 0,-1 1 0,1 0 0,0-1 0,0 1 0,0 0 0,-1-1 0,1 1 0,0-1 0,0 1 0,0-1 0,0 0 0,0 1 0,0-1 0,0 0 0,0 0 0,0 0 0,0 1 0,0-1 0,0 0 0,2-1 0,33 3 0,-31-2 0,320-1 0,-731 1-1365,387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2:01.5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41 24575,'425'0'0,"-512"1"0,-97-3 0,157-4 0,44-1 0,47-5 0,-63 12 0,41-7 0,-1 3 0,60 1 0,-230 16 0,91-13 66,-40-7 0,-6 1-1563,73 6-5329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2:04.6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54 24575,'452'0'0,"-447"0"0,0 0 0,0 0 0,0 1 0,0-1 0,0 1 0,0 1 0,7 2 0,-73 1 0,-167-16 0,191 8 0,13-1 0,35-1 0,41 1 0,127-7 0,-114 9 0,-40 2 0,-22 0 0,-10 0 0,-163-13 0,-7 0 0,165 13-1365,1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2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24575,'54'-10'0,"-45"7"0,0 1 0,0 0 0,0 1 0,0 0 0,14 0 0,-20 1 0,-1 0 0,1 1 0,-1-1 0,1 1 0,-1 0 0,1 0 0,-1 0 0,0 0 0,1 0 0,-1 0 0,0 1 0,0-1 0,0 1 0,0-1 0,0 1 0,0 0 0,0 0 0,0 0 0,-1 0 0,1 0 0,-1 0 0,0 1 0,1-1 0,0 3 0,0 1 0,1 0 0,-1 0 0,0 1 0,-1-1 0,1 0 0,-1 1 0,-1 0 0,1-1 0,-1 1 0,-1 12 0,-2-2 0,-1 1 0,-9 27 0,-5 20 0,15-51-1365,-2-2-5461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2:06.8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 41 24575,'46'1'0,"-29"1"0,0-2 0,0 0 0,0-1 0,23-4 0,-40 5 0,0 0 0,0 0 0,-1 0 0,1 0 0,0 0 0,0 0 0,0 0 0,0 0 0,0 0 0,0 0 0,0-1 0,0 1 0,0 0 0,0 0 0,0 0 0,0 0 0,0 0 0,0 0 0,0 0 0,0 0 0,0-1 0,0 1 0,0 0 0,0 0 0,0 0 0,0 0 0,0 0 0,0 0 0,0 0 0,0 0 0,0 0 0,0-1 0,0 1 0,0 0 0,0 0 0,1 0 0,-1 0 0,0 0 0,0 0 0,0 0 0,0 0 0,0 0 0,0 0 0,0 0 0,0 0 0,0 0 0,0 0 0,-18-4 0,-25 0 0,7 3 0,1-1 0,-51-10 0,79 9 0,9 1 0,21-1 0,35 0 0,126 3-1365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2:08.2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15 24575,'1'-1'0,"-1"0"0,1 0 0,-1 1 0,1-1 0,-1 0 0,1 1 0,0-1 0,-1 0 0,1 1 0,0-1 0,0 1 0,-1-1 0,1 1 0,0 0 0,0-1 0,0 1 0,0 0 0,-1-1 0,1 1 0,0 0 0,0 0 0,0 0 0,0 0 0,0 0 0,1 0 0,29-2 0,-26 1 0,45 0 0,1 2 0,93 13 0,-159-15 0,-1 0 0,1 1 0,-1 1 0,-30 5 0,-28 2 0,41-9 0,13 1 0,46 6 0,39 2-1365,-53-7-5461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2:11.2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 1 24575,'44'-1'0,"72"3"0,-115-3 0,-1 1 0,1 0 0,0 0 0,-1 0 0,1 0 0,-1 0 0,1 0 0,-1 0 0,1 0 0,-1 0 0,1 0 0,0 1 0,-1-1 0,1 0 0,-1 0 0,1 0 0,-1 1 0,1-1 0,-1 0 0,1 0 0,-1 1 0,1-1 0,-1 1 0,0-1 0,1 0 0,-1 1 0,0-1 0,1 1 0,-13 7 0,-29 4 0,-6-12-41,38 0-79,0-1-1,0 1 1,0 0-1,0 1 1,1 0 0,-1 0-1,0 1 1,0 0 0,1 1-1,-15 6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52:13.1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28 24575,'267'14'0,"-281"-14"0,0-1 0,0 0 0,-1-1 0,1 0 0,0-1 0,1-1 0,-22-8 0,35 12 0,0 0 0,0 0 0,-1 0 0,1 0 0,0 0 0,0 0 0,-1 0 0,1-1 0,0 1 0,0 0 0,0 0 0,-1 0 0,1 0 0,0 0 0,0 0 0,0-1 0,0 1 0,-1 0 0,1 0 0,0 0 0,0-1 0,0 1 0,0 0 0,0 0 0,-1 0 0,1-1 0,0 1 0,0 0 0,0 0 0,0 0 0,0-1 0,0 1 0,0 0 0,0 0 0,0-1 0,0 1 0,0 0 0,0 0 0,0-1 0,0 1 0,0 0 0,0 0 0,0 0 0,0-1 0,1 1 0,-1 0 0,0 0 0,0 0 0,0-1 0,0 1 0,16-5 0,20 2 0,20 4-1365,-44-1-5461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1:2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 24575,'0'0'0,"0"1"0,0-1 0,-1 1 0,1-1 0,0 1 0,0-1 0,0 1 0,0-1 0,0 0 0,0 1 0,0-1 0,1 1 0,-1-1 0,0 1 0,0-1 0,0 1 0,0-1 0,0 0 0,1 1 0,-1-1 0,0 1 0,0-1 0,1 0 0,-1 1 0,0-1 0,1 0 0,-1 1 0,0-1 0,1 0 0,-1 0 0,0 1 0,1-1 0,-1 0 0,1 0 0,-1 0 0,1 1 0,-1-1 0,0 0 0,1 0 0,-1 0 0,1 0 0,-1 0 0,1 0 0,-1 0 0,1 0 0,-1 0 0,1 0 0,-1 0 0,0 0 0,1 0 0,-1 0 0,1-1 0,-1 1 0,1 0 0,-1 0 0,0 0 0,1-1 0,-1 1 0,0 0 0,1-1 0,-1 1 0,0 0 0,1-1 0,-1 1 0,0 0 0,1-1 0,-1 0 0,37-33 0,-18 15 0,-6 10 0,1 0 0,0 1 0,1 0 0,-1 2 0,2 0 0,-1 0 0,1 1 0,-1 1 0,1 1 0,0 0 0,1 1 0,-1 1 0,18 0 0,-31 1 0,0 1 0,0 0 0,-1 0 0,1 0 0,0 0 0,0 0 0,-1 0 0,1 0 0,-1 1 0,1 0 0,-1-1 0,0 1 0,1 0 0,-1 0 0,0 0 0,0 1 0,0-1 0,-1 0 0,1 1 0,0-1 0,-1 1 0,0-1 0,0 1 0,1 0 0,-1 0 0,-1-1 0,1 1 0,0 0 0,-1 0 0,1 4 0,1 13 0,-1 0 0,0 0 0,-4 30 0,1-20 0,2-1 0,-1-3 0,1-50 0,0 10 0,1 0 0,1-1 0,1 1 0,0 0 0,0 1 0,6-15 0,-6 20 0,0 1 0,0-1 0,1 1 0,0 0 0,1 0 0,-1 0 0,1 1 0,1-1 0,-1 1 0,1 0 0,0 1 0,7-6 0,-12 11 0,0-1 0,0 0 0,0 1 0,0-1 0,1 0 0,-1 1 0,0 0 0,0-1 0,1 1 0,-1 0 0,0-1 0,0 1 0,1 0 0,-1 0 0,0 0 0,1 0 0,-1 0 0,0 1 0,0-1 0,1 0 0,-1 0 0,0 1 0,0-1 0,1 1 0,0 0 0,1 1 0,-1 0 0,1 0 0,-1 0 0,0 0 0,0 1 0,0-1 0,0 1 0,0-1 0,0 1 0,1 3 0,2 4 0,-1 1 0,0-1 0,0 1 0,3 21 0,1 9 0,3 36 0,-14-71 0,-2-22 0,-3-25 0,7 34 0,0 0 0,1-1 0,0 1 0,1 0 0,0 0 0,0 0 0,0 0 0,1 0 0,0 0 0,4-9 0,-4 12 0,1 1 0,-1-1 0,1 1 0,0-1 0,0 1 0,1 0 0,-1 0 0,1 0 0,-1 1 0,1-1 0,0 1 0,0 0 0,0 0 0,0 0 0,0 0 0,1 1 0,7-2 0,-2 0 0,0 1 0,0 0 0,0 1 0,0 0 0,11 0 0,-19 1 0,0 0 0,1 0 0,-1 1 0,0-1 0,0 0 0,1 1 0,-1 0 0,0-1 0,0 1 0,0 0 0,0 0 0,0 0 0,0 0 0,0 1 0,0-1 0,0 0 0,0 1 0,-1 0 0,1-1 0,-1 1 0,1 0 0,-1 0 0,1-1 0,-1 1 0,0 0 0,0 0 0,0 1 0,1 1 0,4 23 0,6 51 0,4 18 0,-16-95 0,1-1 0,-1 1 0,1 0 0,-1 0 0,1-1 0,0 1 0,-1-1 0,1 1 0,0 0 0,0-1 0,-1 1 0,1-1 0,0 0 0,0 1 0,0-1 0,0 0 0,0 1 0,-1-1 0,1 0 0,0 0 0,0 0 0,0 0 0,0 0 0,0 0 0,0 0 0,0 0 0,0 0 0,0 0 0,-1 0 0,1-1 0,0 1 0,1-1 0,39-12 0,-30 9 0,84-29-1365,-81 25-5461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1:25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 24575,'-7'0'0,"0"0"0,0 0 0,-1 1 0,1-1 0,0 2 0,0-1 0,0 1 0,-12 5 0,16-6 0,0 1 0,0 0 0,1 1 0,-1-1 0,1 0 0,0 1 0,-1 0 0,1-1 0,0 1 0,1 0 0,-1 0 0,0 0 0,1 0 0,0 0 0,-1 1 0,1-1 0,1 0 0,-1 1 0,0-1 0,1 7 0,-2 0 0,0 0 0,2 0 0,-1 0 0,1 0 0,1 1 0,-1-1 0,4 13 0,-3-19 0,0-1 0,1 0 0,-1 0 0,1 0 0,0 0 0,0-1 0,-1 1 0,2 0 0,-1-1 0,0 1 0,1-1 0,-1 0 0,1 0 0,-1 0 0,1 0 0,0 0 0,0 0 0,0-1 0,0 1 0,0-1 0,0 0 0,1 0 0,-1 0 0,0-1 0,6 1 0,-5 0 0,1 0 0,-1 0 0,1-1 0,-1 1 0,1-1 0,-1 0 0,1-1 0,-1 1 0,0-1 0,1 0 0,-1 0 0,0 0 0,1-1 0,-1 1 0,7-5 0,-8 4 0,-1-1 0,1 0 0,-1 1 0,1-1 0,-1 0 0,0 0 0,0 0 0,0 0 0,-1-1 0,1 1 0,-1 0 0,0-1 0,0 1 0,0-1 0,0 0 0,-1 1 0,1-1 0,-1 1 0,0-8 0,0 9 0,-1 1 0,1-1 0,0 0 0,0 1 0,1-1 0,-1 0 0,0 1 0,0-1 0,1 0 0,-1 1 0,1-1 0,0 1 0,-1-1 0,1 0 0,0 1 0,0 0 0,0-1 0,0 1 0,0-1 0,0 1 0,0 0 0,0 0 0,1 0 0,-1 0 0,0 0 0,1 0 0,2-1 0,1 1 0,0 0 0,0 0 0,-1 1 0,1 0 0,0 0 0,0 0 0,10 2 0,-2 0 0,-12-2-35,1 0 0,0 0 0,-1 0 0,1 0 0,-1 0 0,1 0 0,0 0 0,-1 0 0,1 0 0,-1-1 0,1 1 0,0-1 0,-1 1 0,1-1 0,-1 0 0,0 1 0,1-1 0,-1 0 0,0 0 0,1 0 0,-1 0 0,0 0 0,0 0 0,0-1 0,0 1 0,0 0 0,0 0 0,0-1 0,0 1 0,0-1 0,-1 1 0,1-1 0,-1 1 0,1-1 0,-1 1 0,1-1 0,-1 0 0,0-1 0,3-15-6791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1:26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100 428 24575,'0'-1'0,"0"-1"0,-1 1 0,1 0 0,-1-1 0,0 1 0,1 0 0,-1 0 0,0-1 0,0 1 0,0 0 0,0 0 0,0 0 0,0 0 0,0 0 0,0 0 0,0 0 0,0 1 0,-1-1 0,1 0 0,0 1 0,-1-1 0,1 1 0,0-1 0,-2 0 0,1 1 0,0-1 0,0 0 0,0 1 0,1-1 0,-1 1 0,0 0 0,0 0 0,0-1 0,0 1 0,0 0 0,0 1 0,0-1 0,1 0 0,-1 0 0,0 1 0,0-1 0,0 1 0,-1 1 0,-1 2 0,0 0 0,1 0 0,0 1 0,0 0 0,0 0 0,1 0 0,-1 0 0,1 0 0,0 0 0,1 0 0,-1 1 0,1-1 0,0 1 0,0 7 0,0-1 0,0-1 0,1 0 0,0 1 0,1-1 0,0 0 0,3 14 0,-4-23 0,1 0 0,-1 0 0,1 0 0,-1 0 0,1 0 0,-1 0 0,1-1 0,0 1 0,0 0 0,0 0 0,0-1 0,0 1 0,0-1 0,1 1 0,-1-1 0,0 1 0,1-1 0,-1 0 0,1 0 0,0 0 0,-1 0 0,1 0 0,0 0 0,0 0 0,-1 0 0,1-1 0,0 1 0,0-1 0,0 1 0,0-1 0,0 0 0,0 0 0,0 0 0,0 0 0,0 0 0,-1 0 0,1 0 0,0-1 0,0 1 0,0-1 0,0 1 0,0-1 0,0 0 0,-1 0 0,3-1 0,5-3 0,0 0 0,0-1 0,0 0 0,-1 0 0,0-1 0,14-16 0,-6 5 0,-1 0 0,-1-2 0,0 0 0,-1 0 0,-2-1 0,0-1 0,-1 0 0,-1 0 0,-1-1 0,-1 0 0,-1-1 0,-2 1 0,0-1 0,1-44 0,-3 34 0,-1 15 0,0 1 0,-1-1 0,-1 0 0,-1 1 0,-7-37 0,9 55 0,0 0 0,0 0 0,0 0 0,0 0 0,0 0 0,0-1 0,0 1 0,0 0 0,0 0 0,0 0 0,0 0 0,0-1 0,0 1 0,0 0 0,0 0 0,0 0 0,0 0 0,0 0 0,-1-1 0,1 1 0,0 0 0,0 0 0,0 0 0,0 0 0,0 0 0,0 0 0,0-1 0,0 1 0,-1 0 0,1 0 0,0 0 0,0 0 0,0 0 0,0 0 0,0 0 0,-1 0 0,1 0 0,0 0 0,0 0 0,0 0 0,0 0 0,-1 0 0,1 0 0,0 0 0,0 0 0,0 0 0,0 0 0,0 0 0,-1 0 0,1 0 0,0 0 0,0 0 0,0 0 0,0 0 0,0 0 0,-1 0 0,-3 13 0,-1 19 0,-1 66 0,14 173 0,-8-262 0,1 0 0,1 0 0,0 1 0,0-1 0,1-1 0,0 1 0,0 0 0,1-1 0,0 0 0,7 10 0,-8-14 0,1 0 0,-1 0 0,1-1 0,0 1 0,0-1 0,0 0 0,1 0 0,-1-1 0,1 1 0,0-1 0,-1 0 0,1 0 0,0-1 0,0 1 0,0-1 0,0 0 0,1-1 0,-1 1 0,8-1 0,-4 0 0,-1 0 0,1 0 0,0-1 0,0 0 0,-1-1 0,1 0 0,-1 0 0,1-1 0,-1 0 0,0-1 0,15-8 0,-20 10 0,0 0 0,0-1 0,0 1 0,0-1 0,-1 0 0,1 0 0,-1 0 0,0 0 0,1 0 0,-2 0 0,1-1 0,0 1 0,-1-1 0,1 1 0,-1-1 0,0 0 0,0 1 0,-1-1 0,1 0 0,-1 0 0,0 1 0,0-1 0,0 0 0,0 0 0,-1 0 0,1 1 0,-1-1 0,0 0 0,-3-6 0,2 5 0,0 0 0,0 1 0,-1-1 0,0 1 0,0-1 0,0 1 0,0 0 0,-1 0 0,0 1 0,0-1 0,0 1 0,0-1 0,0 1 0,-6-3 0,8 5 0,0 0 0,0 0 0,1 0 0,-1 0 0,0 1 0,0-1 0,0 0 0,0 1 0,0-1 0,0 1 0,0 0 0,-1 0 0,1 0 0,0 0 0,0 0 0,0 0 0,0 0 0,0 1 0,0-1 0,0 1 0,0 0 0,0-1 0,0 1 0,0 0 0,0 0 0,1 0 0,-1 0 0,0 1 0,1-1 0,-1 0 0,1 1 0,-1-1 0,1 1 0,-1 0 0,1-1 0,0 1 0,-1 3 0,-4 7 0,1 0 0,0 1 0,1-1 0,1 1 0,0 0 0,1 0 0,0 1 0,1-1 0,0 0 0,2 1 0,-1-1 0,5 26 0,-4-36 4,0 0 0,0-1 0,0 1 0,1-1 0,-1 1-1,0-1 1,1 0 0,0 0 0,-1 0 0,1 1 0,0-1 0,0-1-1,0 1 1,0 0 0,1 0 0,-1-1 0,0 0 0,1 1 0,-1-1 0,1 0-1,-1 0 1,1 0 0,0 0 0,-1-1 0,1 1 0,0-1 0,-1 0-1,1 0 1,0 1 0,3-2 0,-1 1-91,0 0-1,0-1 1,0 1 0,-1-1-1,1-1 1,0 1 0,0-1-1,-1 1 1,1-1-1,-1 0 1,0-1 0,1 1-1,-1-1 1,0 0 0,-1 0-1,5-4 1,5-10-6739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1:28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24 136 24575,'1'0'0,"0"1"0,1-1 0,-1 0 0,0 0 0,1 1 0,-1-1 0,0 0 0,0-1 0,1 1 0,-1 0 0,0 0 0,0 0 0,1-1 0,-1 1 0,0-1 0,0 1 0,1-1 0,-1 1 0,0-1 0,0 0 0,0 1 0,0-1 0,0 0 0,0 0 0,0 0 0,0 0 0,-1 0 0,1 0 0,0 0 0,0 0 0,-1 0 0,1 0 0,-1 0 0,1-1 0,-1 1 0,1 0 0,-1 0 0,0 0 0,0-1 0,1 1 0,-1 0 0,0-1 0,0 1 0,0 0 0,0 0 0,-1-1 0,1-1 0,-1-1 0,1 0 0,-1-1 0,0 1 0,0 0 0,0 0 0,0 0 0,-1 0 0,1 0 0,-1 1 0,0-1 0,-1 0 0,1 1 0,0-1 0,-1 1 0,0 0 0,0 0 0,-5-4 0,7 6 0,1 1 0,-1 0 0,0 0 0,1 0 0,-1 0 0,1 0 0,-1 0 0,1 0 0,-1 0 0,1 0 0,-1 0 0,1 0 0,-1 1 0,0-1 0,1 0 0,-1 0 0,1 0 0,-1 1 0,1-1 0,0 0 0,-1 1 0,1-1 0,-1 0 0,1 1 0,0-1 0,-1 1 0,1-1 0,0 0 0,-1 1 0,1-1 0,0 1 0,-1-1 0,1 1 0,0-1 0,0 1 0,0-1 0,0 1 0,-1 0 0,1-1 0,0 1 0,0-1 0,0 1 0,0-1 0,0 1 0,0-1 0,1 2 0,-5 29 0,2-8 0,1-5 0,0-1 0,1 1 0,0-1 0,4 21 0,-3-34 0,0 0 0,0 0 0,0 0 0,0 0 0,1-1 0,-1 1 0,1 0 0,0-1 0,0 1 0,0-1 0,1 0 0,-1 0 0,1 0 0,0 0 0,0 0 0,0 0 0,0-1 0,0 0 0,1 1 0,-1-1 0,1 0 0,-1-1 0,7 3 0,-7-2 0,1-1 0,-1 0 0,0 0 0,1 0 0,0-1 0,-1 1 0,1-1 0,0 0 0,-1 0 0,1 0 0,-1 0 0,1 0 0,0-1 0,-1 0 0,1 0 0,-1 0 0,1 0 0,-1 0 0,0-1 0,1 0 0,-1 1 0,0-1 0,0 0 0,3-4 0,-1 1 0,-1 0 0,0 0 0,-1-1 0,1 0 0,-1 1 0,0-1 0,-1-1 0,1 1 0,-1 0 0,-1 0 0,1-1 0,1-11 0,-2 8 0,0 0 0,0 1 0,-1-1 0,0 0 0,-1 1 0,0-1 0,0 0 0,-1 1 0,-4-13 0,5 18 0,-1 1 0,0-1 0,0 0 0,0 0 0,0 1 0,0-1 0,-1 1 0,0 0 0,0 0 0,0 0 0,0 0 0,0 0 0,0 1 0,-1-1 0,1 1 0,-1 0 0,0 0 0,0 1 0,0-1 0,0 1 0,0-1 0,0 1 0,-5 0 0,-44-5-1365,30 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00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1 252 24575,'0'1'0,"1"0"0,0 0 0,-1 0 0,1 0 0,0 0 0,0-1 0,-1 1 0,1 0 0,0-1 0,0 1 0,0 0 0,0-1 0,0 1 0,0-1 0,0 1 0,0-1 0,0 0 0,0 1 0,0-1 0,0 0 0,0 0 0,0 0 0,0 0 0,2 0 0,32 4 0,-30-4 0,12 1 0,25 3 0,50-4 0,-82-1 0,0 1 0,1-2 0,-1 1 0,0-2 0,0 1 0,0-1 0,0-1 0,-1 0 0,1 0 0,12-8 0,-17 8 0,-1-1 0,0 1 0,0 0 0,0-1 0,0 0 0,-1 0 0,0 0 0,0 0 0,0-1 0,-1 1 0,0-1 0,0 0 0,0 1 0,-1-1 0,1 0 0,-1 0 0,0-7 0,0-13 0,0-1 0,-5-39 0,3 48 0,16 121 0,-6-56 0,4 77 0,-12-102 0,-1 0 0,-1 0 0,-1 0 0,-6 24 0,7-40 0,-1 0 0,0 0 0,0 0 0,-1 0 0,0-1 0,0 1 0,0 0 0,-1-1 0,1 0 0,-1 0 0,-1 0 0,1-1 0,-1 1 0,1-1 0,-1 0 0,-1 0 0,1-1 0,-9 5 0,3-3 0,6-3 0,1-1 0,-1 1 0,1 0 0,0 1 0,-1-1 0,1 1 0,0-1 0,1 1 0,-1 0 0,0 1 0,1-1 0,-4 5 0,9-7 0,1 1 0,-1-1 0,1 0 0,-1 0 0,1 0 0,-1-1 0,1 1 0,-1-1 0,1 1 0,0-1 0,-1 0 0,1 0 0,0 0 0,2 0 0,-3 0 0,259-1-1365,-229 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02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73 213 24575,'-1'-37'0,"0"23"0,0 1 0,1 0 0,1 0 0,0 0 0,6-25 0,-5 34 0,-1 0 0,1 0 0,0 1 0,0-1 0,0 1 0,0-1 0,1 1 0,0 0 0,-1 0 0,1 0 0,0 0 0,0 0 0,1 1 0,-1 0 0,0-1 0,1 1 0,0 0 0,-1 1 0,1-1 0,0 1 0,0-1 0,0 1 0,6-1 0,0 0 0,-1 0 0,1 1 0,0 0 0,0 0 0,-1 1 0,16 1 0,-22 0 0,1-1 0,0 1 0,0 1 0,-1-1 0,1 0 0,-1 1 0,1 0 0,-1-1 0,0 1 0,0 1 0,0-1 0,0 0 0,0 1 0,0 0 0,-1-1 0,1 1 0,-1 0 0,0 0 0,3 5 0,1 2 0,-1 0 0,0 1 0,0 0 0,-1 0 0,-1 0 0,0 0 0,0 1 0,-1-1 0,-1 1 0,0 0 0,0 0 0,-1-1 0,-3 18 0,2-20 0,-1 0 0,0 1 0,-1-1 0,0-1 0,-1 1 0,1 0 0,-2-1 0,1 0 0,-1 0 0,0 0 0,-1 0 0,0-1 0,0 0 0,-1 0 0,0-1 0,0 0 0,-10 7 0,-15 6 0,0-1 0,-66 25 0,36-17 0,60-26 0,1 1 0,0-1 0,-1 1 0,1-1 0,0 1 0,0 0 0,-1-1 0,1 1 0,0 0 0,0 0 0,0 0 0,0 0 0,0 0 0,0 0 0,0 0 0,0 0 0,1 0 0,-2 2 0,2-2 0,0-1 0,1 1 0,-1-1 0,0 1 0,0 0 0,1-1 0,-1 1 0,0-1 0,1 1 0,-1-1 0,0 1 0,1-1 0,-1 1 0,1-1 0,-1 1 0,1-1 0,-1 1 0,1-1 0,0 0 0,-1 1 0,1-1 0,-1 0 0,1 0 0,0 1 0,-1-1 0,2 0 0,58 13 0,-49-11 0,143 22-1365,-124-18-5461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2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24575,'3'0'0,"4"0"0,5 0 0,2 0 0,0 0-8191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03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76 24575,'-1'-3'0,"2"1"0,-1-1 0,0 0 0,1 0 0,-1 1 0,1-1 0,0 0 0,0 1 0,0-1 0,0 1 0,0-1 0,0 1 0,1-1 0,-1 1 0,1 0 0,0 0 0,0 0 0,0 0 0,3-3 0,-1 2 0,0 1 0,0-1 0,1 1 0,0-1 0,-1 2 0,1-1 0,0 0 0,0 1 0,0 0 0,6-1 0,-2 1 0,0 0 0,1 1 0,-1 0 0,1 1 0,-1 0 0,0 0 0,1 1 0,-1 0 0,0 1 0,0 0 0,10 5 0,-13-5 0,-1 0 0,0 1 0,0 0 0,-1 0 0,1 0 0,-1 1 0,0-1 0,0 1 0,0 0 0,-1 0 0,1 1 0,-1-1 0,-1 1 0,1-1 0,-1 1 0,0 0 0,0 0 0,-1 0 0,1 0 0,-1 0 0,-1 0 0,1 1 0,-1-1 0,0 0 0,-1 0 0,1 1 0,-4 10 0,3-8 0,-1-1 0,-1 0 0,0 0 0,0 0 0,-1 0 0,0 0 0,0 0 0,0-1 0,-1 0 0,0 0 0,-1 0 0,0-1 0,0 1 0,0-2 0,-1 1 0,1-1 0,-1 1 0,-1-2 0,-12 7 0,6-5 0,-1-1 0,0-1 0,-25 4 0,33-6 0,0-1 0,0-1 0,0 0 0,0 0 0,0 0 0,0-1 0,0 0 0,0 0 0,-13-4 0,36 5 0,16 8 0,-14 0 0,-1 2 0,-1 0 0,0 0 0,0 2 0,-1 0 0,-1 1 0,0 0 0,0 1 0,-2 1 0,1 0 0,-2 0 0,10 19 0,-20-32 0,1-1 0,-1 1 0,0 0 0,0 0 0,0 0 0,0 0 0,0 0 0,0 1 0,-1-1 0,1 0 0,-1 0 0,0 0 0,1 1 0,-1-1 0,0 0 0,0 1 0,0-1 0,-1 0 0,1 0 0,-1 0 0,1 1 0,-2 1 0,1-2 0,-1 0 0,0 0 0,1 0 0,-1 0 0,0 0 0,0-1 0,0 1 0,0-1 0,-1 1 0,1-1 0,0 0 0,-1 0 0,1 0 0,0 0 0,-1 0 0,-3 0 0,-13 2 0,0 0 0,0-2 0,-1 0 0,-21-2 0,24 1 0,13-1-34,-82-5 192,79 5-307,-1-1 1,1 0-1,1 0 0,-1-1 0,0 0 0,0 0 0,1-1 0,0 1 0,-10-9 0,6 4-6677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0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24575,'-2'17'0,"-1"0"0,0 0 0,-1-1 0,-1 1 0,0-1 0,-2 0 0,-10 20 0,0 2 0,-19 38 0,21-48 0,-17 45 0,31-71 0,0 1 0,0-1 0,1 0 0,-1 0 0,0 1 0,1-1 0,0 0 0,-1 1 0,1-1 0,0 0 0,0 1 0,1-1 0,-1 1 0,0-1 0,1 0 0,0 0 0,-1 1 0,1-1 0,0 0 0,1 3 0,0-3 0,0-1 0,-1 1 0,1-1 0,0 1 0,0-1 0,0 0 0,0 1 0,0-1 0,0 0 0,0-1 0,0 1 0,0 0 0,0 0 0,1-1 0,-1 0 0,0 1 0,3-1 0,6 0 0,-1 0 0,1 0 0,0-2 0,0 1 0,0-1 0,-1-1 0,15-5 0,1-3 0,44-26 0,16-7 0,-61 28-1365,-17 7-5461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05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24575,'0'3'0,"0"7"0,0 10 0,0 6 0,3 7 0,1 3 0,0 6 0,0 1 0,1 1 0,1-4 0,-1-6 0,-1-8-8191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0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19 24575,'-110'-9'0,"27"0"0,80 9 0,0 0 0,0 0 0,0 0 0,0 0 0,0 1 0,-1-1 0,1 1 0,0 0 0,1 0 0,-1 0 0,0 0 0,0 1 0,0-1 0,1 1 0,-1 0 0,1-1 0,-1 1 0,-3 4 0,3-2 0,-1 0 0,1 1 0,0 0 0,0 0 0,0 0 0,1 0 0,0 1 0,0-1 0,-2 8 0,0 6 0,1 0 0,1 0 0,0 0 0,3 38 0,-1-54 0,0-1 0,0 0 0,1 1 0,-1-1 0,1 0 0,0 1 0,0-1 0,-1 0 0,1 0 0,1 0 0,-1 0 0,0 1 0,0-2 0,1 1 0,-1 0 0,1 0 0,0 0 0,-1-1 0,1 1 0,0-1 0,0 1 0,0-1 0,0 0 0,0 0 0,0 0 0,0 0 0,1 0 0,-1 0 0,0-1 0,1 1 0,-1-1 0,0 1 0,5-1 0,9 0 0,0 0 0,0-1 0,-1 0 0,21-5 0,-1 0 0,-27 5 0,0 0 0,-1 1 0,1-1 0,0 2 0,0-1 0,-1 1 0,1 0 0,0 1 0,8 2 0,-13-3 0,0 1 0,0 0 0,0 0 0,0 1 0,0-1 0,0 0 0,0 1 0,-1 0 0,1 0 0,-1 0 0,0 0 0,0 0 0,0 0 0,0 0 0,-1 1 0,1-1 0,-1 0 0,0 1 0,0 0 0,0-1 0,0 5 0,1 1 0,0 0 0,-1 0 0,0 0 0,-1 0 0,0 0 0,0 0 0,-1 0 0,0 0 0,0 0 0,-1-1 0,-1 1 0,1 0 0,-7 12 0,7-16 0,-1 0 0,0 0 0,0 0 0,-1-1 0,0 1 0,1-1 0,-1 0 0,-1 0 0,1-1 0,-1 1 0,1-1 0,-1 0 0,0 0 0,0 0 0,0-1 0,0 0 0,-1 0 0,1 0 0,-1-1 0,1 1 0,-1-1 0,-8 0 0,9-1-105,1 0 0,-1 0 0,0 0 0,1-1 0,-1 0 0,1 0 0,-1 0 0,1-1 0,0 1 0,-1-1 0,1 0 0,-5-3 0,-1-3-6721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08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1 24575,'-1'4'0,"1"1"0,-1 0 0,0 0 0,0-1 0,-1 1 0,1-1 0,-1 1 0,0-1 0,0 0 0,-1 0 0,-3 6 0,-39 44 0,21-28 0,17-16 0,0-1 0,0 2 0,0-1 0,2 1 0,-1 0 0,1 0 0,1 0 0,0 1 0,-3 14 0,4-7 0,1 0 0,0 0 0,2 0 0,0 0 0,3 23 0,-2-37 0,0 0 0,0-1 0,1 1 0,-1-1 0,1 1 0,0-1 0,1 0 0,-1 0 0,1 0 0,-1 0 0,1 0 0,0 0 0,1-1 0,-1 1 0,1-1 0,-1 0 0,1 0 0,0 0 0,0-1 0,0 1 0,0-1 0,1 0 0,-1 0 0,1-1 0,-1 1 0,1-1 0,0 0 0,-1 0 0,1 0 0,5-1 0,-8 0 0,-1-1 0,1 0 0,0 0 0,-1 1 0,1-1 0,0 0 0,-1 0 0,1 0 0,-1-1 0,1 1 0,-1 0 0,0-1 0,0 1 0,1-1 0,-1 1 0,0-1 0,0 1 0,0-1 0,-1 0 0,1 1 0,0-1 0,-1 0 0,1 0 0,-1 1 0,1-1 0,-1 0 0,0 0 0,0-3 0,-1-63 0,0 51 0,1 15 0,0-1 0,0 1 0,0-1 0,0 1 0,0-1 0,-1 1 0,0-1 0,1 1 0,-1-1 0,0 1 0,0 0 0,0 0 0,0-1 0,-1 1 0,1 0 0,-1 0 0,1 0 0,-1 0 0,0 1 0,-2-3 0,0 2 0,0 0 0,0 0 0,0 1 0,-1-1 0,1 1 0,0 0 0,-1 1 0,1-1 0,0 1 0,-8-1 0,-76 2-1365,65 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0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24575,'35'-1'0,"-20"0"0,0 1 0,0 0 0,0 1 0,0 0 0,26 7 0,-38-7 0,1 0 0,-1 1 0,1 0 0,-1-1 0,1 1 0,-1 0 0,0 1 0,0-1 0,0 0 0,0 1 0,-1 0 0,1 0 0,-1 0 0,1 0 0,-1 0 0,0 0 0,0 0 0,-1 1 0,1-1 0,-1 1 0,1-1 0,-1 1 0,0 0 0,-1-1 0,1 1 0,0 0 0,-1 6 0,0 6 0,0 0 0,-2 0 0,0 0 0,0 0 0,-2 0 0,0-1 0,0 1 0,-2-1 0,0 0 0,-10 19 0,-2 7 0,14-30 19,1 1 1,0-1-1,0 1 0,1 0 0,0 13 0,2-14-265,-1 0-1,-1 1 0,0-1 0,-1 0 1,-6 18-1,2-16-6579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1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24575,'3'0'0,"5"0"0,4 0 0,3 0 0,2 0 0,2 0 0,0 0 0,1 0 0,-3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3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24575,'-4'0'0,"-3"0"0,-2 0-8191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5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98 24575,'0'-1'0,"0"-1"0,0 0 0,0 0 0,0 1 0,0-1 0,0 0 0,0 0 0,-1 1 0,1-1 0,-1 0 0,1 1 0,-1-1 0,0 0 0,0 1 0,0-1 0,0 1 0,0 0 0,0-1 0,0 1 0,0 0 0,0-1 0,-1 1 0,1 0 0,0 0 0,-1 0 0,1 0 0,-4-1 0,4 2 0,-1 0 0,1 0 0,-1 0 0,0 0 0,1 0 0,-1 0 0,1 1 0,-1-1 0,1 1 0,-1-1 0,1 1 0,0 0 0,-1-1 0,1 1 0,-1 0 0,1 0 0,0 0 0,0 0 0,0 0 0,0 0 0,0 0 0,0 0 0,0 1 0,0-1 0,0 0 0,0 1 0,0-1 0,1 1 0,-1-1 0,1 1 0,-1 2 0,-4 10 0,1 0 0,1 0 0,0 0 0,1 0 0,-1 29 0,7 77 0,-3-98 0,0-11 0,0 0 0,1 0 0,0-1 0,1 1 0,0-1 0,0 0 0,1 0 0,0 0 0,11 17 0,1-5 0,1 0 0,29 29 0,-32-36 0,-13-15 0,-1 1 0,1-1 0,0 1 0,0-1 0,-1 1 0,1-1 0,0 1 0,-1 0 0,1-1 0,-1 1 0,1 0 0,-1 0 0,1-1 0,-1 1 0,0 0 0,1 0 0,-1 0 0,0-1 0,1 1 0,-1 0 0,0 0 0,0 0 0,0 0 0,0 0 0,0-1 0,0 1 0,0 0 0,0 0 0,0 0 0,0 0 0,-1 0 0,1 0 0,0-1 0,0 1 0,-1 0 0,0 1 0,-1-1 0,0 0 0,-1 1 0,1-2 0,-1 1 0,1 0 0,0 0 0,-1-1 0,1 1 0,-1-1 0,0 0 0,1 0 0,-4 0 0,-11 0 0,0-2 0,0 0 0,-19-5 0,28 5 0,-1-1 0,0-1 0,1 1 0,0-2 0,0 1 0,0-1 0,0 0 0,1-1 0,0 1 0,0-2 0,0 1 0,1-1 0,-7-8 0,11 11 0,0 1 0,-1 0 0,2-1 0,-1 0 0,0 1 0,1-1 0,0 0 0,0 0 0,0 0 0,0 0 0,0 0 0,1 1 0,0-1 0,0 0 0,0 0 0,0 0 0,1 0 0,-1 0 0,1 0 0,0 0 0,0 0 0,0 0 0,1 0 0,0 1 0,-1-1 0,1 1 0,1-1 0,-1 1 0,0 0 0,1 0 0,-1 0 0,5-4 0,161-146 0,-162 147 0,-1-1 0,0 0 0,0 0 0,0 0 0,-1 0 0,0-1 0,-1 0 0,0 0 0,0 0 0,0 0 0,-1 0 0,0-1 0,-1 1 0,0-1 0,0-8 0,-1 12 0,0 1 0,0 0 0,0 0 0,0 0 0,-1-1 0,0 1 0,0 0 0,0 0 0,0 0 0,-1 0 0,0 0 0,1 0 0,-1 1 0,-1-1 0,1 0 0,0 1 0,-1 0 0,0-1 0,0 1 0,0 0 0,0 1 0,0-1 0,-1 0 0,1 1 0,-1 0 0,1 0 0,-1 0 0,0 0 0,0 1 0,0-1 0,-6 0 0,-10-2-1365,3 3-5461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24575,'0'-3'0,"0"-5"0,0-3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5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24575,'2'0'0,"1"0"0,-1 1 0,0-1 0,1 1 0,-1 0 0,0 0 0,0 0 0,0 0 0,0 0 0,1 1 0,-2-1 0,1 0 0,0 1 0,0 0 0,0-1 0,-1 1 0,1 0 0,-1 0 0,1 0 0,-1 0 0,0 0 0,0 0 0,2 4 0,20 61 0,-18-48 0,-4-17 0,17 58 0,45 98 0,-49-139 120,-14-19-147,0 1 1,0-1-1,1 0 1,-1 0-1,0 1 1,1-1-1,-1 0 1,0 0-1,0 0 1,1 1-1,-1-1 1,0 0-1,1 0 1,-1 0-1,0 0 1,1 0-1,-1 0 1,1 0-1,-1 0 1,0 0-1,1 0 1,-1 0-1,0 0 1,1 0-1,-1 0 0,0 0 1,1 0-1,-1 0 1,1 0-1,-1 0 1,0 0-1,1-1 1,-1 1-1,0 0 1,0 0-1,1 0 1,-1-1-1,0 1 1,1 0-1,-1 0 1,0-1-1,0 1 1,0 0-1,1-1 1,-1 1-1,0 0 1,0-1-1,0 1 1,0 0-1,1-1 1,-1 1-1,0 0 0,0-1 1,0 1-1,0-1 1,3-9-6800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7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21 24575,'0'-1'0,"-1"0"0,1 0 0,-1 0 0,0 0 0,1 0 0,-1 0 0,0 0 0,0 0 0,1 1 0,-1-1 0,0 0 0,0 0 0,0 1 0,0-1 0,0 1 0,0-1 0,0 0 0,0 1 0,0 0 0,0-1 0,0 1 0,-1 0 0,1 0 0,0-1 0,0 1 0,0 0 0,-2 0 0,-39-3 0,37 3 0,1 0 0,0 0 0,0-1 0,1 1 0,-1 1 0,0-1 0,0 0 0,0 1 0,0 0 0,0 0 0,0 0 0,1 1 0,-1-1 0,0 1 0,-4 3 0,5-3 0,1 1 0,0 0 0,0 0 0,1 0 0,-1 0 0,0 0 0,1 0 0,0 1 0,0-1 0,0 0 0,0 1 0,0-1 0,1 0 0,0 1 0,-1-1 0,2 7 0,-2 8 0,0 11 0,4 58 0,-3-80 0,1 0 0,0 0 0,1 0 0,0 0 0,0-1 0,0 1 0,1-1 0,0 1 0,0-1 0,1 0 0,-1 0 0,1 0 0,9 9 0,-8-11 0,-1-1 0,1-1 0,-1 1 0,1-1 0,0 1 0,0-1 0,0-1 0,0 1 0,0-1 0,1 0 0,-1 0 0,0 0 0,1-1 0,-1 0 0,0 0 0,1 0 0,-1-1 0,0 1 0,10-4 0,-6 2 0,1-1 0,0 0 0,-1 0 0,0-1 0,0 0 0,0-1 0,-1 0 0,1-1 0,12-10 0,-15 11 0,-1 0 0,1 0 0,-1-1 0,-1 1 0,1-1 0,-1 0 0,0 0 0,0-1 0,-1 1 0,0-1 0,0 1 0,0-1 0,-1 0 0,0-1 0,-1 1 0,1 0 0,-1 0 0,-1-1 0,1 1 0,-1 0 0,-1-1 0,1 1 0,-1 0 0,0 0 0,-4-10 0,5 17 0,0-1 0,0 0 0,0 1 0,0-1 0,0 1 0,0-1 0,0 1 0,0-1 0,0 1 0,-1-1 0,1 1 0,0-1 0,0 1 0,-1-1 0,1 1 0,0-1 0,-1 1 0,1 0 0,0-1 0,-1 1 0,1 0 0,-1-1 0,1 1 0,-1 0 0,1-1 0,-1 1 0,1 0 0,-1 0 0,1 0 0,-1-1 0,1 1 0,-1 0 0,1 0 0,-1 0 0,1 0 0,-1 0 0,1 0 0,-2 0 0,-10 20 0,-1 36 0,9-19 0,2-1 0,1 1 0,2 0 0,1 0 0,2 0 0,2-1 0,1 0 0,17 48 0,-22-78 0,0 1 0,1 0 0,-1 0 0,0 0 0,0 0 0,-1 0 0,1 11 0,-2-17 0,-1 1 0,1-1 0,0 1 0,-1-1 0,1 0 0,0 1 0,-1-1 0,0 0 0,1 0 0,-1 1 0,0-1 0,0 0 0,1 0 0,-1 0 0,0 0 0,0 0 0,0 0 0,0 0 0,0 0 0,-1 0 0,1-1 0,0 1 0,0 0 0,-1-1 0,1 1 0,0-1 0,0 1 0,-1-1 0,1 0 0,-1 1 0,1-1 0,0 0 0,-1 0 0,1 0 0,-1 0 0,1 0 0,0 0 0,-1-1 0,-2 0 0,-31-1-341,1-1 0,-1-3-1,-36-9 1,54 10-6485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24575,'23'1'0,"0"-1"0,0-1 0,0-1 0,0-1 0,0-2 0,0 0 0,-1-1 0,39-16 0,-60 22 0,0-1 0,-1 1 0,1-1 0,0 1 0,-1 0 0,1 0 0,0-1 0,0 1 0,-1 0 0,1 0 0,0 0 0,0 0 0,-1 0 0,1 0 0,0 0 0,0 0 0,-1 0 0,1 0 0,0 0 0,0 0 0,-1 1 0,1-1 0,0 0 0,-1 1 0,1-1 0,0 0 0,-1 1 0,1-1 0,0 1 0,-1-1 0,1 1 0,-1-1 0,1 1 0,-1-1 0,1 1 0,-1 0 0,0-1 0,1 1 0,-1 0 0,1-1 0,-1 1 0,0 0 0,0-1 0,0 1 0,1 0 0,-1 0 0,0-1 0,0 1 0,0 0 0,0 1 0,1 47 0,-2-38 0,-3 134-1365,3-119-5461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19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62 24575,'-1'-2'0,"1"1"0,-1 0 0,1 0 0,-1 0 0,0 0 0,0 0 0,1 0 0,-1 0 0,0 1 0,0-1 0,0 0 0,0 0 0,0 1 0,0-1 0,0 0 0,0 1 0,-1-1 0,1 1 0,0 0 0,0-1 0,0 1 0,0 0 0,-1 0 0,1 0 0,0-1 0,0 1 0,-1 0 0,-1 1 0,-37 0 0,37-1 0,1 1 0,-1 0 0,1 0 0,-1 1 0,1-1 0,-1 0 0,1 1 0,0 0 0,0-1 0,0 1 0,-1 0 0,2 0 0,-1 0 0,0 0 0,0 0 0,1 1 0,-1-1 0,1 1 0,0-1 0,0 1 0,0-1 0,0 1 0,0-1 0,0 1 0,1 0 0,-1 0 0,1-1 0,-1 4 0,0 9 0,1 0 0,0 1 0,4 26 0,-4-42 0,0 1 0,0 0 0,1 1 0,-1-1 0,0 0 0,0 0 0,0 1 0,1-1 0,-1 0 0,1 0 0,-1 0 0,1 0 0,-1 0 0,1 0 0,0 0 0,0 0 0,-1 0 0,1 0 0,2 2 0,-3-3 0,1 0 0,0 0 0,0 1 0,-1-1 0,1 0 0,0 0 0,0 0 0,-1 0 0,1 0 0,0 0 0,0 0 0,0 0 0,-1 0 0,1-1 0,0 1 0,-1 0 0,1 0 0,0-1 0,0 1 0,-1 0 0,1-1 0,0 0 0,2-1 0,1 0 0,-1-1 0,-1 1 0,1-1 0,0 0 0,-1 0 0,1 0 0,-1-1 0,0 1 0,3-5 0,-1-3 0,-1 1 0,1 0 0,-1-1 0,-1 0 0,0 0 0,-1 0 0,0 0 0,0 1 0,-1-1 0,-1 0 0,0 0 0,-2-12 0,2 21-80,1 1 0,-1-1-1,0 1 1,0 0 0,1-1-1,-1 1 1,0 0 0,0-1-1,-1 1 1,1 0 0,0 0 0,0 0-1,-1 0 1,1 0 0,0 0-1,-3 0 1,-8-4-6746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0 309 24575,'1'-2'0,"1"1"0,0-1 0,-1 1 0,1 0 0,0 0 0,-1 0 0,1 0 0,0 0 0,0 0 0,0 0 0,0 1 0,0-1 0,0 0 0,0 1 0,0 0 0,0 0 0,0-1 0,0 1 0,3 1 0,2-2 0,7-1 0,0-1 0,-1 0 0,1-1 0,-1-1 0,1 0 0,-1 0 0,-1-1 0,1-1 0,-1-1 0,0 1 0,17-16 0,-22 15 0,0 1 0,0-1 0,-1 0 0,0 0 0,-1-1 0,0 0 0,0 0 0,0 0 0,-2 0 0,1-1 0,-1 0 0,0 0 0,-1 1 0,0-1 0,-1-1 0,0 1 0,-1-11 0,-1-17 0,-1 37 0,1 23 0,-1 103-22,3-39-650,-13 94 1,8-155-6155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1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0 182 24575,'6'-1'0,"0"0"0,0 0 0,0-1 0,0 1 0,-1-1 0,1-1 0,-1 1 0,1-1 0,-1 0 0,0 0 0,0 0 0,0-1 0,8-7 0,-2 1 0,0-1 0,-1 0 0,-1 0 0,12-20 0,-1-21 0,-14 37 0,-5 49 0,-3 342-1365,2-356-5461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2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1 220 24575,'18'0'0,"1"-1"0,0 0 0,0-2 0,-1 0 0,1-1 0,-1-1 0,0 0 0,18-9 0,-30 11 0,1-1 0,0 1 0,-1-1 0,0-1 0,1 1 0,-2-1 0,1 0 0,-1 0 0,1-1 0,-1 0 0,-1 0 0,1 0 0,-1 0 0,0-1 0,-1 1 0,0-1 0,0 0 0,0 0 0,-1-1 0,0 1 0,0 0 0,1-10 0,-2-20 0,-1 31 0,-1 24 0,-1 51-455,-4-1 0,-17 86 0,18-132-6371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3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44 117 24575,'0'0'0,"0"1"0,0-1 0,0 0 0,0 1 0,1-1 0,-1 1 0,0-1 0,0 0 0,0 1 0,0-1 0,0 1 0,0-1 0,-1 0 0,1 1 0,0-1 0,0 0 0,0 1 0,0-1 0,0 0 0,0 1 0,-1-1 0,1 0 0,0 1 0,0-1 0,-1 0 0,1 1 0,0-1 0,0 0 0,-1 0 0,1 1 0,0-1 0,-1 0 0,1 0 0,0 0 0,-1 0 0,1 1 0,0-1 0,-1 0 0,1 0 0,0 0 0,-1 0 0,1 0 0,-1 0 0,1 0 0,0 0 0,-1 0 0,1 0 0,0 0 0,-1 0 0,1 0 0,-1 0 0,1 0 0,0 0 0,-1-1 0,1 1 0,0 0 0,-1 0 0,1 0 0,0-1 0,-1 1 0,1 0 0,0 0 0,-1-1 0,0 0 0,-1 0 0,0-1 0,1 1 0,-1 0 0,1-1 0,0 1 0,-1-1 0,1 0 0,0 1 0,0-1 0,-1-3 0,1 2 0,0-1 0,0 1 0,0-1 0,0 1 0,1-1 0,-1 0 0,1 0 0,0 1 0,0-1 0,1 0 0,-1 1 0,1-1 0,0 1 0,0-1 0,0 0 0,0 1 0,1 0 0,-1-1 0,1 1 0,0 0 0,0 0 0,0 0 0,4-5 0,-4 6 0,1 0 0,0 1 0,0-1 0,0 0 0,0 1 0,0-1 0,1 1 0,-1 0 0,0 0 0,1 1 0,-1-1 0,1 1 0,-1-1 0,0 1 0,1 0 0,-1 0 0,1 1 0,-1-1 0,1 1 0,-1-1 0,0 1 0,0 0 0,1 1 0,-1-1 0,5 3 0,-4-2 0,0 0 0,0 0 0,0 1 0,0-1 0,0 1 0,-1 0 0,1 0 0,-1 0 0,0 0 0,0 1 0,0-1 0,-1 1 0,1 0 0,-1 0 0,0 0 0,4 8 0,-4-4 0,0 0 0,-1 0 0,1 0 0,-1 0 0,-1 0 0,1 0 0,-2 0 0,-1 15 0,-2 0 0,-1-1 0,-2 0 0,0 0 0,-1-1 0,-20 38 0,24-51 0,0 0 0,-1-1 0,-1 1 0,1-1 0,-1 0 0,0 0 0,-1 0 0,0-1 0,0 0 0,0-1 0,0 1 0,-1-1 0,0-1 0,-17 8 0,25-12 0,-1 0 0,1 0 0,-1 0 0,1 0 0,-1 0 0,1 1 0,-1-1 0,1 0 0,-1 0 0,1 1 0,0-1 0,-1 0 0,1 0 0,-1 1 0,1-1 0,0 0 0,-1 1 0,1-1 0,0 1 0,0-1 0,-1 1 0,1-1 0,0 0 0,0 1 0,-1-1 0,1 1 0,0-1 0,0 1 0,0-1 0,0 2 0,12 6 0,24 0 0,-24-6-273,-1-1 0,1-1 0,0 0 0,18-2 0,-12-2-6553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5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 24575,'22'0'0,"0"0"0,0-2 0,0-1 0,0 0 0,0-1 0,33-13 0,-49 15 0,1 0 0,-2-1 0,1 0 0,0-1 0,0 1 0,-1-1 0,0 0 0,0 0 0,0-1 0,0 0 0,-1 1 0,0-2 0,0 1 0,0 0 0,0-1 0,-1 0 0,0 1 0,0-1 0,-1-1 0,1 1 0,-1 0 0,-1-1 0,1 1 0,-1-1 0,0-12 0,-3 487 0,2-489-1365,0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6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35 137 24575,'-2'-1'0,"1"0"0,-1 1 0,1-1 0,-1 0 0,1 0 0,0 0 0,0 0 0,-1 0 0,1 0 0,0 0 0,0-1 0,0 1 0,0 0 0,0 0 0,0-1 0,1 1 0,-1-1 0,0 1 0,0-3 0,-10-31 0,10 33 0,1 0 0,0 0 0,0 0 0,1 0 0,-1 0 0,0-1 0,1 1 0,-1 0 0,1 0 0,-1 0 0,1 0 0,0 0 0,0 0 0,0 0 0,0 1 0,1-1 0,-1 0 0,0 0 0,1 1 0,2-3 0,0 1 0,0-1 0,1 2 0,-1-1 0,1 0 0,0 1 0,0 0 0,-1 0 0,9-1 0,-2 0 0,1 1 0,-1 0 0,1 1 0,0 0 0,-1 1 0,1 0 0,16 3 0,-19-1 0,-1 1 0,1 0 0,-1 1 0,0 0 0,0 0 0,0 0 0,-1 1 0,1 1 0,-1-1 0,-1 1 0,1 0 0,-1 0 0,0 1 0,0 0 0,-1 0 0,0 1 0,8 13 0,-11-16 0,1 0 0,-1 0 0,0 1 0,0-1 0,0 1 0,-1-1 0,0 1 0,0-1 0,0 1 0,-1 0 0,1-1 0,-2 1 0,1 0 0,-1-1 0,1 1 0,-1 0 0,-1-1 0,1 1 0,-1-1 0,0 0 0,0 1 0,-1-1 0,0 0 0,0 0 0,0-1 0,0 1 0,-1-1 0,1 1 0,-6 3 0,3-3 0,-1-1 0,0 0 0,0 0 0,0 0 0,0-1 0,-1 0 0,1 0 0,-1-1 0,0 0 0,0 0 0,0-1 0,0 0 0,0-1 0,0 0 0,0 0 0,-14-2 0,9-2 0,17 1 0,25 7 0,-15 3 0,0 1 0,-1 0 0,0 0 0,0 2 0,-1-1 0,20 21 0,-25-23 0,0 1 0,-1-1 0,1 1 0,-2 1 0,1-1 0,-1 1 0,0 0 0,-1 1 0,0-1 0,-1 1 0,4 14 0,-6-22 0,-1 0 0,0 0 0,0 1 0,1-1 0,-1 0 0,-1 1 0,1-1 0,0 0 0,-1 0 0,1 1 0,-1-1 0,1 0 0,-1 0 0,0 0 0,0 0 0,0 0 0,0 0 0,0 0 0,-1 0 0,1 0 0,-1 0 0,-2 2 0,0-1 0,0-1 0,0 1 0,0-1 0,0 0 0,0 0 0,-1-1 0,1 1 0,-1-1 0,1 0 0,-9 1 0,-3-1 0,0 0 0,0-1 0,0-1 0,0 0 0,-26-7 0,24 4-1365,1 0-5461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7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0 298 24575,'15'-2'0,"0"-1"0,0 0 0,0-1 0,-1-1 0,1 0 0,-1-1 0,-1-1 0,1 0 0,20-14 0,-29 17 0,-1 0 0,1 0 0,0 0 0,-1-1 0,0 0 0,0 1 0,0-1 0,-1-1 0,0 1 0,0 0 0,0-1 0,0 0 0,-1 0 0,3-11 0,-2 0 0,0-1 0,-2 1 0,0-30 0,0-3 0,-3 274 0,2-30 0,0-189-151,0 0-1,0 0 0,-1 0 0,0-1 1,0 1-1,0 0 0,0 0 1,-4 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5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 24575,'-4'0'0,"-3"3"0,-5 5 0,1 3 0,-2 7 0,-2 3 0,-1 5 0,-1 1 0,-1-1 0,2-1 0,5-6-8191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2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24575,'-12'200'0,"10"-184"0,1-8 0,0 0 0,0 0 0,1 0 0,0 0 0,2 13 0,-2-21 0,0 0 0,0 0 0,0 0 0,0 0 0,0 0 0,0 1 0,0-1 0,0 0 0,0 0 0,0 0 0,0 0 0,0 0 0,0 0 0,0 1 0,0-1 0,1 0 0,-1 0 0,0 0 0,0 0 0,0 0 0,0 0 0,0 0 0,0 0 0,1 1 0,-1-1 0,0 0 0,0 0 0,0 0 0,0 0 0,0 0 0,1 0 0,-1 0 0,0 0 0,0 0 0,0 0 0,0 0 0,0 0 0,1 0 0,-1 0 0,0 0 0,0 0 0,0 0 0,0 0 0,0 0 0,1 0 0,-1 0 0,0-1 0,0 1 0,0 0 0,0 0 0,0 0 0,0 0 0,1 0 0,-1 0 0,0 0 0,0 0 0,0-1 0,0 1 0,0 0 0,0 0 0,0 0 0,0 0 0,0 0 0,0 0 0,0-1 0,12-16 0,7-22 0,-17 36 0,13-32 0,-6 28 0,-2 23 0,-4 19-83,-2 70 1,-1-66-1118,-1-7-5626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31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0 318 24575,'17'0'0,"0"-1"0,0-1 0,-1 0 0,1-1 0,-1-1 0,0-1 0,0 0 0,0-1 0,0 0 0,-1-2 0,0 0 0,-1 0 0,25-19 0,-30 19 0,0-1 0,-1 1 0,1-1 0,-2-1 0,1 0 0,-1 0 0,-1 0 0,0-1 0,0 0 0,-1 0 0,-1 0 0,0-1 0,0 1 0,-1-1 0,0 0 0,-1 0 0,-1 0 0,0-1 0,-1-17 0,-2 214 0,-1-52 0,3 5-1365,0-121-5461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32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3 24575,'-33'-1'0,"20"0"0,1 1 0,0 0 0,-1 0 0,-23 6 0,32-5 0,1 0 0,0 0 0,-1 0 0,1 1 0,0 0 0,0 0 0,0 0 0,0 0 0,0 0 0,0 0 0,1 1 0,-1-1 0,1 1 0,-1 0 0,1 0 0,0 0 0,0 0 0,1 0 0,-1 0 0,0 0 0,-1 6 0,0-1 0,1 1 0,0-1 0,0 1 0,0 0 0,0 10 0,2-18 0,0 0 0,0 1 0,0-1 0,0 0 0,0 0 0,0 1 0,0-1 0,0 0 0,1 0 0,-1 1 0,0-1 0,1 0 0,-1 0 0,1 0 0,-1 0 0,1 1 0,-1-1 0,1 0 0,0 0 0,0 0 0,-1 0 0,1-1 0,0 1 0,0 0 0,0 0 0,0 0 0,0-1 0,0 1 0,0 0 0,1-1 0,-1 1 0,0-1 0,0 0 0,0 1 0,1-1 0,-1 0 0,0 1 0,0-1 0,0 0 0,1 0 0,-1 0 0,0 0 0,0-1 0,1 1 0,1-1 0,27-4 0,-18 1 0,0 2 0,0 0 0,0 0 0,0 2 0,0-1 0,14 2 0,-24-1 0,1 1 0,-1 0 0,1-1 0,-1 1 0,1 0 0,-1 0 0,0 0 0,1 1 0,-1-1 0,0 1 0,0-1 0,0 1 0,0 0 0,0-1 0,-1 1 0,1 0 0,0 0 0,-1 0 0,1 1 0,-1-1 0,0 0 0,0 0 0,0 1 0,0-1 0,0 1 0,0-1 0,-1 1 0,1-1 0,-1 1 0,0 0 0,1-1 0,-1 1 0,0-1 0,-1 4 0,6 40 0,-4-35 0,1-1 0,-1 1 0,-1-1 0,0 0 0,-2 21 0,1-28 0,1-1 0,-1 0 0,0 1 0,0-1 0,0 0 0,0 0 0,0 0 0,-1 0 0,1 0 0,-1 0 0,1 0 0,-1 0 0,0 0 0,0-1 0,0 1 0,0-1 0,0 1 0,0-1 0,0 0 0,0 0 0,0 0 0,0 0 0,-1 0 0,1 0 0,-1-1 0,1 1 0,0-1 0,-1 0 0,1 1 0,-3-1 0,-3 0 11,0 0 0,0-1 0,1 1 0,-1-1 0,0-1 0,1 0-1,-1 0 1,1 0 0,-1-1 0,-12-6 0,6 0-308,0 1 0,0-2 0,1 0 0,-12-12 0,9 7-6529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32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24575,'4'0'0,"6"0"0,7 0 0,2 0 0,5-4 0,1 0 0,1-4 0,-2 1 0,-5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41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42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43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48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9 24575,'0'0'0,"0"-1"0,0 1 0,0 0 0,0-1 0,0 1 0,0 0 0,0 0 0,0-1 0,0 1 0,0 0 0,0 0 0,0-1 0,0 1 0,0 0 0,0-1 0,0 1 0,0 0 0,0 0 0,-1-1 0,1 1 0,0 0 0,0 0 0,0-1 0,0 1 0,-1 0 0,1 0 0,0 0 0,0-1 0,0 1 0,-1 0 0,1 0 0,0 0 0,0 0 0,-1 0 0,1 0 0,0-1 0,-1 1 0,-9 6 0,-7 16 0,10-1 0,2 0 0,1 0 0,0 0 0,2 1 0,0-1 0,2 32 0,0-47 0,1 0 0,0 0 0,0 0 0,1 0 0,-1 0 0,1 0 0,1-1 0,-1 1 0,1-1 0,0 0 0,0 1 0,4 4 0,-4-7 0,0 0 0,1 0 0,-1-1 0,0 1 0,1-1 0,0 0 0,-1 0 0,1 0 0,0 0 0,0-1 0,0 0 0,0 1 0,0-1 0,1-1 0,-1 1 0,0-1 0,0 0 0,0 1 0,6-2 0,-2-1-68,-1 1 0,1-1-1,-1-1 1,0 1 0,0-1 0,0-1-1,0 1 1,-1-1 0,1 0 0,-1-1-1,0 1 1,0-1 0,-1 0 0,1-1-1,-1 0 1,0 1 0,-1-2-1,1 1 1,5-11 0,-5 1-6758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50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 24575,'-3'0'0,"-5"0"0,0 3 0,3 1 0,1 0 0,0-3 0,1-7 0,4-1 0,2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55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24575,'-17'61'0,"14"-29"0,2 0 0,4 42 0,-2-61 0,1 1 0,1-1 0,0 1 0,1-1 0,0 0 0,1-1 0,1 1 0,7 13 0,-12-25 4,-1 0 1,1 0-1,-1 0 0,1 0 0,0 0 0,-1 0 0,1 0 0,0 0 0,0-1 1,0 1-1,0 0 0,-1 0 0,1-1 0,0 1 0,0-1 0,0 1 0,0-1 1,0 1-1,1-1 0,-1 1 0,0-1 0,0 0 0,0 0 0,0 0 0,0 0 1,0 0-1,1 0 0,0 0 0,1-1-110,-1 1 0,0-1 0,0 0 0,0-1 0,-1 1 0,1 0-1,0 0 1,0-1 0,-1 1 0,1-1 0,-1 0 0,1 1 0,2-5 0,4-7-6720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24575,'0'-3'0,"3"2"0,1 8 0,1 5 0,1 8 0,1 6 0,1 3 0,4 5 0,-1 1 0,-3 3 0,-1-1 0,0-4 0,-1-4 0,-1-4 0,2-3 0,-1-2 0,-1-5-8191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56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57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24575,'0'3'0,"0"4"0,0 5 0,0 6 0,0 4 0,0 1 0,0 3 0,0 4 0,0 0 0,0-2 0,0-6-8191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5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24575,'3'0'0,"5"0"0,3 0 0,4 0 0,3 0 0,7 0 0,0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2:5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24575,'2'-49'0,"2"0"0,12-61 0,-15 107 0,0-1 0,0 0 0,0 1 0,0-1 0,1 1 0,0-1 0,-1 1 0,3-4 0,-3 7 0,-1 0 0,0 0 0,0 0 0,0-1 0,0 1 0,0 0 0,1 0 0,-1 0 0,0-1 0,0 1 0,0 0 0,1 0 0,-1 0 0,0 0 0,0 0 0,1 0 0,-1 0 0,0-1 0,0 1 0,1 0 0,-1 0 0,0 0 0,0 0 0,1 0 0,-1 0 0,0 0 0,0 0 0,1 0 0,-1 0 0,0 0 0,0 0 0,1 1 0,-1-1 0,0 0 0,0 0 0,0 0 0,1 0 0,-1 0 0,7 20 0,-2 37 0,-2 0 0,-3 1 0,-3-1 0,-13 82 0,13-113 0,3-24 0,-1 0 0,1 1 0,-1-1 0,1 0 0,-1 0 0,1 1 0,-1-1 0,0 0 0,0 0 0,0 0 0,-1 0 0,1 0 0,0 0 0,-1 0 0,1-1 0,-1 1 0,1 0 0,-5 2 0,19-3 0,0 0 0,0 0 0,21-2 0,-13 0-1365,-2 0-5461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0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24575,'-2'103'0,"4"112"0,-2-213 4,0-1 0,0 0 0,0 0 0,0 0-1,0 1 1,0-1 0,0 0 0,0 0 0,0 0 0,0 0-1,1 1 1,-1-1 0,0 0 0,1 0 0,-1 0 0,1 0-1,-1 0 1,1 0 0,0 0 0,-1 0 0,1 0 0,0 0-1,0 0 1,0 0 0,0-1 0,0 1 0,0 0 0,0-1-1,0 1 1,1 0 0,-1-1-71,1-1-1,-1 0 1,1 0-1,-1 1 1,0-1-1,1 0 1,-1 0-1,0 0 1,0 0-1,0 0 1,0 0 0,0-1-1,0 1 1,0 0-1,0-1 1,0 1-1,-1 0 1,1-1-1,0 1 1,-1-1-1,1-2 1,8-19-6759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0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24575,'-3'0'0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24575,'0'4'0,"0"6"0,0 6 0,0 4 0,0 0 0,0 5 0,0 0 0,0 0 0,0-1 0,0-2 0,0-1 0,0-5-8191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1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24575,'4'0'0,"3"0"0,5 0 0,2 0 0,7 0 0,2 0 0,4 0 0,1 0 0,-2 0 0,-4 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2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111 137 24575,'-7'0'0,"1"0"0,-1 0 0,1-1 0,-1 0 0,1-1 0,0 1 0,-1-1 0,1 0 0,0-1 0,-9-4 0,13 5 0,-1 1 0,1-1 0,0 0 0,0 0 0,-1 0 0,1 0 0,1 0 0,-1-1 0,0 1 0,1-1 0,-1 1 0,1-1 0,0 1 0,-1-1 0,1 0 0,1 0 0,-1 0 0,0 1 0,1-1 0,-1 0 0,1 0 0,0 0 0,0 0 0,0 0 0,0 0 0,1-3 0,0 4 0,-1 0 0,1-1 0,-1 1 0,1 0 0,0 0 0,-1 0 0,1 0 0,0 0 0,1 0 0,-1 0 0,0 0 0,0 0 0,1 0 0,-1 1 0,1-1 0,0 1 0,-1-1 0,1 1 0,0-1 0,0 1 0,0 0 0,0 0 0,0 0 0,0 0 0,0 0 0,0 1 0,1-1 0,-1 1 0,0-1 0,0 1 0,0 0 0,1 0 0,-1 0 0,0 0 0,1 0 0,1 1 0,2-1 0,0 1 0,0 0 0,0 0 0,-1 1 0,1 0 0,0 0 0,-1 0 0,0 1 0,1 0 0,-1 0 0,0 0 0,8 7 0,-6-3 0,-1 1 0,0 0 0,0 0 0,-1 0 0,0 1 0,0 0 0,-1 0 0,0 0 0,0 1 0,-1-1 0,-1 1 0,1-1 0,-2 1 0,1 0 0,-1 0 0,-1 0 0,0 0 0,0 0 0,-1 0 0,0 0 0,-1 0 0,0 0 0,-1-1 0,0 1 0,0-1 0,-1 1 0,0-1 0,0-1 0,-1 1 0,-1 0 0,1-1 0,-2 0 0,1-1 0,-14 14 0,17-19 0,1 0 0,0 0 0,-1 0 0,1 1 0,0-1 0,1 1 0,-1-1 0,0 1 0,1-1 0,-1 1 0,1 0 0,0 0 0,-2 5 0,3-7 0,1 1 0,-1-1 0,0 0 0,1 1 0,-1-1 0,1 0 0,-1 0 0,1 1 0,0-1 0,0 0 0,-1 0 0,1 0 0,0 0 0,0 0 0,0 0 0,0 0 0,0 0 0,0 0 0,0-1 0,0 1 0,1 0 0,-1-1 0,0 1 0,0-1 0,1 1 0,-1-1 0,0 1 0,1-1 0,-1 0 0,0 0 0,1 0 0,1 0 0,106 19-1365,-76-14-5461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4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7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0 24575,'-3'0'0,"-1"3"0,0 5 0,-3 6 0,-3 5 0,0 2 0,-1 1 0,1 6 0,-1 5 0,-2 3 0,-1 2 0,1-3 0,2-3 0,1-1 0,2-3 0,2-3 0,-1-5 0,0-7-8191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4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24575,'0'3'0,"0"5"0,0 7 0,0 4 0,0 3 0,-3 6 0,-2 3 0,1 5 0,1 3 0,0-1 0,2 1 0,0-1 0,1-5 0,0-4 0,0-11 0,0-8-8191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5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24575,'0'3'0,"0"5"0,0 3 0,0 4 0,0 6 0,0 9 0,0 2 0,0 3 0,0-2 0,0-3 0,0-3 0,0-7-8191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5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24575,'3'0'0,"8"0"0,5 0 0,7 0 0,5 0 0,1 0 0,0 0 0,-3 0 0,-2 0 0,-5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7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20 113 24575,'-17'-56'0,"17"54"0,-1 0 0,1 1 0,-1-1 0,1 0 0,0 0 0,0 0 0,0 1 0,0-1 0,0 0 0,0 0 0,0 0 0,1 1 0,-1-1 0,1 0 0,-1 0 0,1 1 0,0-1 0,0 0 0,-1 1 0,1-1 0,0 1 0,1-1 0,-1 1 0,0-1 0,0 1 0,0 0 0,1 0 0,-1-1 0,1 1 0,-1 0 0,1 0 0,-1 1 0,1-1 0,0 0 0,-1 0 0,1 1 0,0-1 0,0 1 0,-1-1 0,1 1 0,0 0 0,0 0 0,0 0 0,0 0 0,2 0 0,1 1 0,0 0 0,-1 0 0,1 0 0,0 1 0,-1 0 0,1-1 0,-1 1 0,0 1 0,1-1 0,-1 1 0,0 0 0,-1 0 0,1 0 0,0 0 0,-1 1 0,6 6 0,-5-3 0,0-1 0,-1 1 0,1 0 0,-1 0 0,-1 0 0,1 1 0,-1-1 0,-1 0 0,1 1 0,-1-1 0,0 15 0,-1-20 0,0 1 0,-1 0 0,1 0 0,-1 0 0,1 0 0,-1-1 0,0 1 0,0 0 0,0-1 0,0 1 0,-1-1 0,1 1 0,-1-1 0,1 1 0,-1-1 0,0 0 0,0 0 0,0 0 0,0 0 0,0 0 0,0 0 0,-1-1 0,1 1 0,-1-1 0,1 0 0,-1 1 0,1-1 0,-1 0 0,0-1 0,0 1 0,1 0 0,-1-1 0,-4 1 0,-6 0 0,-20 6 0,33 3 0,17 7 0,-9-11 0,-1-1 0,0 1 0,-1 0 0,1 0 0,-1 1 0,0 0 0,-1 0 0,0 1 0,0-1 0,0 1 0,-1 0 0,-1 0 0,1 1 0,-1-1 0,0 1 0,-1 0 0,0-1 0,-1 1 0,0 0 0,1 14 0,-2-19-36,0 0 0,0 0 0,0 0 1,-1 0-1,1 0 0,-1-1 0,0 1 0,0 0 0,-1 0 0,1-1 0,-1 1 0,1-1 0,-1 1 0,0-1 0,0 0 0,-1 1 0,1-1 1,-1 0-1,1-1 0,-1 1 0,0 0 0,0-1 0,0 1 0,-1-1 0,1 0 0,0 0 0,-1-1 0,1 1 0,-1-1 0,0 1 0,0-1 1,1 0-1,-1-1 0,0 1 0,0-1 0,0 1 0,-5-1 0,-8 0-6790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8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24575,'-2'116'0,"4"124"0,-1-232 0,0 0 0,0 0 0,1-1 0,0 1 0,1-1 0,0 1 0,0-1 0,7 13 0,-8-17 0,0 0 0,0 0 0,0-1 0,0 1 0,0 0 0,0-1 0,1 1 0,-1-1 0,1 0 0,0 0 0,0 0 0,0 0 0,0 0 0,0-1 0,0 1 0,0-1 0,1 0 0,-1 0 0,0 0 0,1 0 0,-1-1 0,5 1 0,-6-1-57,0-1 0,0 0 1,0 1-1,0-1 0,0 0 0,0 0 0,0 0 0,0 0 0,0-1 0,0 1 0,-1 0 1,1-1-1,0 0 0,-1 1 0,1-1 0,-1 0 0,0 1 0,0-1 0,1 0 1,-1 0-1,0 0 0,-1 0 0,2-2 0,7-17-6769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9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09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24575,'0'4'0,"0"7"0,0 5 0,0 3 0,0 5 0,0 5 0,4 7 0,0 0 0,0 5 0,-1-2 0,-1-4 0,0-12 0,-1-9-8191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0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24575,'3'0'0,"5"0"0,7 0 0,7 0 0,7 0 0,8 0 0,5 0 0,0 0 0,-2 0 0,-2 0 0,-5 0 0,0 0 0,-4 0 0,-6 0-8191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1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24575,'-2'89'0,"0"-42"0,2 0 0,7 64 0,-7-109 0,1 0 0,-1 0 0,0 0 0,0 0 0,1 1 0,0-1 0,-1 0 0,1 0 0,0 0 0,0 0 0,0 0 0,0 0 0,0 0 0,0-1 0,1 1 0,-1 0 0,1-1 0,-1 1 0,1-1 0,0 1 0,-1-1 0,1 0 0,0 1 0,0-1 0,0 0 0,0 0 0,3 0 0,-3-1 0,1 0 0,0 0 0,0 0 0,0-1 0,-1 1 0,1-1 0,0 0 0,-1 0 0,1 0 0,0 0 0,-1 0 0,0-1 0,1 1 0,-1-1 0,0 1 0,1-1 0,-1 0 0,0 0 0,0 0 0,3-5 0,4-4 0,-1-1 0,0 0 0,-1 0 0,0-1 0,-1 0 0,9-27 0,-15 57 0,1-1 0,0 0 0,7 32 0,-6-37 0,10 40-1365,-7-31-5461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1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24575,'0'-3'0,"0"-5"0,0 3 0,0 5 0,0 6 0,0 6 0,0 3 0,0 6 0,3 2 0,2 5 0,-1 3 0,-1 6 0,3 4 0,3-6 0,0-5 0,2-11 0,2-12 0,-1-7-8191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4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95 24575,'0'233'0,"-2"-327"0,4-105 0,-2 197 0,0 1 0,0-1 0,1 1 0,-1 0 0,0-1 0,0 1 0,1-1 0,-1 1 0,1 0 0,-1-1 0,1 1 0,0 0 0,-1-1 0,1 1 0,0 0 0,0 0 0,0 0 0,0 0 0,0 0 0,0 0 0,0 0 0,0 0 0,1 0 0,-1 1 0,0-1 0,0 0 0,1 1 0,-1-1 0,0 1 0,1-1 0,-1 1 0,1 0 0,-1-1 0,0 1 0,1 0 0,1 0 0,-1 0 0,0 1 0,0-1 0,0 1 0,0-1 0,0 1 0,-1 0 0,1-1 0,0 1 0,-1 0 0,1 0 0,0 0 0,-1 0 0,1 1 0,-1-1 0,0 0 0,1 1 0,-1-1 0,0 1 0,0-1 0,0 1 0,0 0 0,0-1 0,0 1 0,0 0 0,-1 0 0,1 0 0,0 2 0,0-1-36,0 0 0,0 0 0,-1 0 1,1 0-1,-1 0 0,0 0 0,0 0 0,0 0 0,0 0 0,-1 0 0,1 0 0,-1 0 0,0 0 0,1 0 0,-1 0 0,-1 0 0,1-1 1,0 1-1,-1 0 0,1-1 0,-1 1 0,0-1 0,0 1 0,0-1 0,0 0 0,0 0 0,0 0 0,-1 0 0,1 0 0,-1 0 0,0-1 1,1 1-1,-1-1 0,0 0 0,0 0 0,0 0 0,-3 1 0,-10 2-6790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2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2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24575,'0'3'0,"0"8"0,0 8 0,0 8 0,0 9 0,0 4 0,0 6 0,0 1 0,0-4 0,0-12 0,0-12-8191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3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24575,'3'0'0,"5"0"0,3 0 0,4 0 0,3 0 0,0 0 0,2 0 0,0 0 0,0 0 0,0 0 0,-1 0 0,1 0 0,-1 0 0,0 0 0,4 0 0,-3 0-8191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4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20 24575,'-1'-2'0,"0"0"0,-1 1 0,1-1 0,-1 1 0,0 0 0,0-1 0,1 1 0,-1 0 0,0 0 0,0 0 0,0 0 0,0 0 0,0 1 0,0-1 0,-4 0 0,5 1 0,0 0 0,-1 1 0,1-1 0,0 0 0,1 0 0,-1 1 0,0-1 0,0 1 0,0-1 0,0 1 0,0-1 0,0 1 0,0 0 0,1-1 0,-1 1 0,0 0 0,0 0 0,1 0 0,-1-1 0,1 1 0,-1 0 0,1 0 0,-1 1 0,-3 7 0,1 1 0,1-1 0,-1 1 0,2 0 0,-2 13 0,2-14 0,0 1 0,-2 7 0,1 0 0,1 0 0,0 0 0,4 33 0,-3-49 0,1 0 0,-1 0 0,0 0 0,0-1 0,0 1 0,1 0 0,-1 0 0,1 0 0,-1 0 0,0-1 0,1 1 0,-1 0 0,1 0 0,0-1 0,-1 1 0,1 0 0,-1-1 0,1 1 0,0-1 0,0 1 0,-1-1 0,1 1 0,0-1 0,0 0 0,0 1 0,1-1 0,24-1 0,-24 1 0,0-1 0,0 1 0,0-1 0,0 1 0,1 0 0,-1 0 0,0 0 0,0 0 0,0 0 0,0 1 0,0-1 0,0 0 0,1 1 0,-1 0 0,0-1 0,3 3 0,0 2 0,-1 0 0,1 0 0,-1 0 0,0 0 0,0 1 0,-1 0 0,0-1 0,0 1 0,0 1 0,-1-1 0,0 0 0,0 1 0,1 8 0,0 0 0,-1 0 0,0 0 0,-2 0 0,-1 28 0,1-42 3,0 1 0,0 0-1,-1 0 1,1 0 0,0 0 0,-1 0-1,1-1 1,-1 1 0,0 0-1,1 0 1,-1-1 0,0 1 0,0 0-1,0-1 1,-1 1 0,1-1 0,0 1-1,0-1 1,-1 0 0,1 0-1,-1 1 1,1-1 0,-1 0 0,1 0-1,-1 0 1,0-1 0,0 1-1,1 0 1,-1-1 0,0 1 0,0-1-1,0 1 1,1-1 0,-1 0 0,0 0-1,0 0 1,0 0 0,0 0-1,0 0 1,0-1 0,1 1 0,-1-1-1,-2 0 1,-2 0-117,0-1 0,0 0-1,0-1 1,1 1 0,-1-1 0,1 0-1,-1 0 1,1-1 0,0 0 0,0 1-1,1-2 1,-6-4 0,-2-9-6712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4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24575,'0'-3'0,"4"-1"0,3-1 0,5 2 0,6 1 0,4 0 0,7 1 0,3 1 0,-2 0 0,-5 0-8191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5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17 24575,'0'-4'0,"-3"-3"0,-1 2 0,-1 5 0,2 6 0,1 5 0,0 7 0,5 8 0,1 5 0,0 4 0,-1 2 0,0 2 0,-1 1 0,-1-4 0,-1-10 0,0-14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6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6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24575,'0'3'0,"0"5"0,0 7 0,0 4 0,0 6 0,0 1 0,0 0 0,0 2 0,0 0 0,0-3 0,0-1 0,0-5-8191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7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24575,'10'0'0,"6"0"0,4 0 0,2 0 0,0 0 0,0 0 0,-1 0 0,-4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8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0 24575,'-29'65'0,"-34"97"0,57-141 0,0 1 0,2 1 0,0-1 0,2 0 0,0 40 0,2-59 0,0 0 0,0 0 0,0-1 0,1 1 0,-1 0 0,1 0 0,0-1 0,0 1 0,0 0 0,0-1 0,0 1 0,1-1 0,-1 1 0,1-1 0,-1 0 0,4 4 0,-3-5 0,-1 0 0,1 0 0,-1 0 0,1 0 0,-1 0 0,1-1 0,0 1 0,-1 0 0,1-1 0,0 1 0,0-1 0,-1 0 0,1 0 0,0 0 0,0 0 0,-1 0 0,1 0 0,0 0 0,3-1 0,-1 0 0,-1 0 0,1-1 0,-1 1 0,1-1 0,-1 0 0,0 0 0,0 0 0,0 0 0,0-1 0,0 1 0,-1-1 0,1 0 0,-1 0 0,1 1 0,-1-2 0,0 1 0,0 0 0,0 0 0,-1-1 0,1 1 0,-1-1 0,0 1 0,2-7 0,-2 4 9,0 0 1,-1 1-1,1-1 0,-1 0 0,0 1 1,0-1-1,-1 0 0,1 1 0,-2-1 0,1 1 1,0-1-1,-4-8 0,3 11-74,0 0 1,0 1-1,0-1 1,0 1-1,-1-1 1,1 1-1,0-1 0,-1 1 1,0 0-1,0 0 1,0 1-1,1-1 1,-1 0-1,-1 1 0,1 0 1,0 0-1,0 0 1,0 0-1,-1 0 1,1 1-1,0-1 1,-4 1-1,-10-1-6761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22 24575,'0'-1'0,"0"0"0,0 1 0,0-1 0,0 0 0,0 0 0,0 0 0,0 0 0,0 0 0,1 1 0,-1-1 0,0 0 0,1 0 0,-1 1 0,1-1 0,-1 0 0,1 0 0,-1 1 0,1-1 0,-1 0 0,1 1 0,-1-1 0,1 1 0,0-1 0,0 1 0,-1-1 0,1 1 0,0-1 0,0 1 0,-1 0 0,1-1 0,0 1 0,0 0 0,0 0 0,0 0 0,-1 0 0,1-1 0,0 1 0,0 0 0,0 1 0,0-1 0,1 0 0,0 0 0,0 0 0,0 1 0,0-1 0,0 1 0,0 0 0,0-1 0,0 1 0,0 0 0,0 0 0,0 0 0,0 0 0,-1 1 0,1-1 0,0 0 0,2 4 0,-2-3 0,-1 0 0,1-1 0,-1 1 0,0 0 0,0 1 0,0-1 0,0 0 0,0 0 0,0 0 0,0 1 0,-1-1 0,1 0 0,-1 1 0,0-1 0,0 0 0,0 1 0,0-1 0,0 1 0,0-1 0,0 0 0,-1 1 0,0-1 0,0 3 0,-2 1 0,-1-1 0,1 0 0,-1 0 0,0-1 0,0 1 0,0-1 0,-6 5 0,-7 7 0,16-14 0,0 1 0,0-1 0,-1 1 0,1-1 0,1 1 0,-1 0 0,0-1 0,1 1 0,-1 0 0,1 0 0,0-1 0,0 1 0,0 0 0,0 0 0,1-1 0,-1 1 0,1 0 0,-1-1 0,1 1 0,2 4 0,3 34 0,-6-40 0,0 0 0,-1 1 0,1-1 0,0 1 0,-1-1 0,1 1 0,-1-1 0,0 0 0,1 1 0,-1-1 0,0 0 0,0 0 0,1 1 0,-1-1 0,0 0 0,0 0 0,-1 0 0,1 0 0,0 0 0,0 0 0,0-1 0,-1 1 0,1 0 0,-2 0 0,-11 4-1365,0-3-5461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9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24575,'0'6'0,"0"6"0,3 7 0,1 7 0,0 6 0,0 6 0,-2 4 0,-1 2 0,0-2 0,-1-3 0,0-6 0,0-11 0,0-10-8191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19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22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24575,'4'0'0,"0"3"0,0 8 0,0 5 0,-2 3 0,0 2 0,-2 0 0,1 3 0,-1 1 0,0-7 0,-1-10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22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24575,'4'0'0,"3"0"0,8 0 0,4 0 0,3 0 0,0-3 0,0-2 0,-1 1 0,-3-2 0,-6-1-8191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23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19 24575,'-1'0'0,"-1"0"0,1 0 0,-1 0 0,1-1 0,-1 1 0,1 0 0,-1-1 0,1 1 0,-1-1 0,1 1 0,-1-1 0,1 0 0,0 0 0,-1 1 0,1-1 0,-2-2 0,4-4 0,18 5 0,-14 2 0,0 1 0,1-1 0,-1 1 0,1 0 0,-1 1 0,0-1 0,0 1 0,0 0 0,0 0 0,0 0 0,0 1 0,-1 0 0,1 0 0,-1 0 0,0 0 0,0 1 0,0 0 0,0 0 0,0 0 0,-1 0 0,0 0 0,0 1 0,0-1 0,0 1 0,-1 0 0,3 9 0,-3-6 0,0 0 0,0 1 0,-1-1 0,0 1 0,-1-1 0,0 1 0,0-1 0,-1 1 0,0-1 0,-1 1 0,0-1 0,0 1 0,-1-1 0,1 0 0,-2 0 0,-6 11 0,4-7-117,3-5 13,0 0 0,-1 0 0,0-1 0,0 0 0,-1 1 0,1-1 0,-1-1 0,-1 1 0,1-1 0,-1 0 0,-9 7 0,4-8-6722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24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24575,'3'0'0,"8"0"0,5 3 0,10 1 0,3 0 0,0 0 0,5 1 0,0 1 0,-5 2 0,-6 0 0,-5-1-8191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29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24575,'-19'264'0,"18"-200"0,3 161 0,-1-214 0,0 0 0,1 0 0,1 0 0,0-1 0,0 1 0,1-1 0,0 0 0,1 0 0,0 0 0,1-1 0,0 1 0,0-1 0,1-1 0,0 1 0,16 13 0,-18-18 0,0 1 0,1-1 0,0 0 0,0 0 0,0-1 0,0 0 0,0 0 0,1 0 0,-1-1 0,1 0 0,0 0 0,0-1 0,-1 0 0,1 0 0,0 0 0,0-1 0,0 0 0,0-1 0,0 1 0,0-1 0,0-1 0,0 1 0,-1-1 0,1 0 0,11-6 0,-13 5-76,0 0 1,0 0-1,0-1 0,0 0 0,-1 0 0,1 0 0,-1 0 0,0-1 1,0 1-1,0-1 0,-1 0 0,0-1 0,0 1 0,0 0 1,-1-1-1,0 0 0,3-9 0,5-24-6750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29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38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24575,'4'0'0,"6"3"0,7 2 0,5-1 0,6-1 0,5-1 0,10 0 0,3 2 0,-2 0 0,2 0 0,-5-1 0,-9 3 0,-7 0 0,-4-2 0,-6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39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24575,'3'0'0,"8"0"0,8 0 0,8 0 0,5 0 0,8 0 0,-1 0 0,0 0 0,4 0 0,0 0 0,-4 0 0,-5 0 0,-8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6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 24575,'3'6'0,"0"0"0,0 1 0,-1-1 0,0 0 0,0 1 0,-1 0 0,0-1 0,0 1 0,0 0 0,-1 0 0,0-1 0,-1 13 0,1 0 0,0-5 0,6 66 0,-6-73 0,1 0 0,1-1 0,-1 1 0,1 0 0,1-1 0,-1 1 0,1-1 0,6 11 0,-6-29 0,-4-10 0,-7-58 0,3 0 0,7-97 0,-2 174 0,0 1 0,0-1 0,1 0 0,-1 1 0,1-1 0,0 0 0,-1 1 0,1-1 0,0 1 0,1-1 0,-1 1 0,0-1 0,1 1 0,-1 0 0,1 0 0,0 0 0,0 0 0,0 0 0,0 0 0,3-2 0,-4 3 0,0 1 0,0 0 0,0-1 0,0 1 0,0 0 0,0 0 0,0 0 0,0-1 0,0 1 0,0 0 0,0 0 0,0 0 0,0 1 0,0-1 0,0 0 0,0 0 0,0 1 0,0-1 0,0 0 0,1 2 0,1-1 0,-1 1 0,0-1 0,0 1 0,0 0 0,0 0 0,-1 0 0,1 0 0,0 0 0,-1 0 0,1 0 0,1 4 0,1 3 0,0 1 0,-1-1 0,0 1 0,0 0 0,-1 0 0,2 20 0,-3-28 0,-1 0 0,1 1 0,-1-1 0,0 1 0,0-1 0,0 1 0,0-1 0,0 0 0,-1 1 0,1-1 0,-1 1 0,1-1 0,-1 0 0,0 0 0,0 1 0,0-1 0,0 0 0,-1 0 0,1 0 0,-1 0 0,1 0 0,-1 0 0,1-1 0,-1 1 0,0 0 0,0-1 0,0 1 0,0-1 0,0 0 0,0 0 0,0 0 0,-1 0 0,-3 2 0,-41 5-1365,34-4-5461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4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4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 24575,'11'320'0,"-2"102"0,-10-412 0,0 0 0,0 0 0,-1 0 0,-1-1 0,1 1 0,-1-1 0,-9 17 0,12-24 0,-1-1 0,0 1 0,0 0 0,0-1 0,-1 1 0,1-1 0,0 0 0,0 1 0,-1-1 0,1 0 0,-1 0 0,1 0 0,-1 0 0,0 0 0,1 0 0,-1 0 0,0-1 0,1 1 0,-3 0 0,1-1 0,1 0 0,0-1 0,-1 1 0,1-1 0,0 1 0,0-1 0,0 0 0,-1 0 0,1 0 0,0 0 0,0 0 0,0 0 0,1-1 0,-1 1 0,0-1 0,0 1 0,1-1 0,-1 0 0,1 1 0,-2-3 0,-3-5 0,-1 0 0,2-1 0,0 1 0,0-1 0,0 0 0,1 0 0,1-1 0,0 1 0,-3-18 0,3 8 0,0 0 0,2 0 0,0 0 0,3-29 0,0 36 0,0-1 0,0 1 0,1 1 0,1-1 0,0 0 0,1 1 0,0 0 0,1 0 0,12-17 0,-14 23 0,0 0 0,1 1 0,-1 0 0,1 0 0,1 0 0,-1 0 0,1 1 0,0 0 0,0 0 0,0 1 0,0-1 0,0 1 0,1 1 0,0-1 0,-1 1 0,1 0 0,0 1 0,0 0 0,10-1 0,-2 1-120,30-3 373,-43 3-321,0 1 0,-1-1 0,1 1-1,0-1 1,0 0 0,-1 0 0,1 0 0,-1 0 0,1 0 0,-1 0 0,1 0 0,-1-1 0,0 1 0,0-1 0,1 1-1,-1-1 1,0 1 0,0-1 0,0 1 0,-1-1 0,2-2 0,1-9-6758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5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19 24575,'-1'-1'0,"1"0"0,-1 0 0,0-1 0,0 1 0,0 0 0,0 0 0,0 0 0,0 0 0,0 0 0,0 1 0,0-1 0,-1 0 0,1 0 0,0 1 0,0-1 0,-1 1 0,1-1 0,0 1 0,-1-1 0,1 1 0,-1 0 0,1 0 0,0 0 0,-1 0 0,1 0 0,-3 0 0,-39-1 0,36 1 0,1 0 0,0 1 0,-1 0 0,1 1 0,0-1 0,0 1 0,0 0 0,0 1 0,0 0 0,0 0 0,1 0 0,-1 0 0,1 1 0,0 0 0,0 0 0,0 0 0,1 1 0,0-1 0,-1 1 0,1 0 0,1 1 0,-1-1 0,1 1 0,0-1 0,0 1 0,1 0 0,0 0 0,0 0 0,-2 12 0,-2 15 0,1-1 0,2 1 0,2 0 0,3 52 0,-1-50 0,-1-30 0,0 0 0,0 0 0,1-1 0,-1 1 0,1 0 0,0 0 0,1-1 0,-1 1 0,1-1 0,0 1 0,2 4 0,-2-7 0,0 0 0,0 0 0,0 0 0,1 0 0,-1 0 0,1 0 0,-1-1 0,1 1 0,0-1 0,-1 0 0,1 0 0,0 0 0,0 0 0,0 0 0,0-1 0,0 1 0,0-1 0,5 0 0,4 2 12,0-2 0,1 0 0,-1 0 0,0-1 0,1-1 0,-1 0 0,0 0 0,0-1 0,16-7 0,-23 8-83,1-1 1,-1 0-1,1 0 0,-1-1 0,0 0 1,-1 1-1,1-2 0,0 1 1,-1 0-1,0-1 0,0 0 0,-1 0 1,1 0-1,-1 0 0,0-1 1,0 1-1,-1-1 0,0 0 0,0 0 1,2-9-1,0-8-6755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6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24575,'0'3'0,"6"2"0,9-1 0,9-1 0,6 0 0,1-2 0,3 0 0,-2-1 0,0 0 0,-2 0 0,-3 0 0,-6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24575,'0'3'0,"0"8"0,0 8 0,0 27 0,0 16 0,0 6 0,0-1 0,0 0 0,0-4 0,0-10 0,0-7 0,0-8 0,0-8 0,0-9-8191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8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24575,'0'-3'0,"0"2"0,0 8 0,0 15 0,0 15 0,0 13 0,0 11 0,0 5 0,0-2 0,0-5 0,3-7 0,2-8 0,-1-13-8191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9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1 172 24575,'5'2'0,"0"0"0,0 0 0,-1 0 0,1 1 0,0 0 0,-1 0 0,0 0 0,0 1 0,0-1 0,0 1 0,0 0 0,3 6 0,2 0 0,8 9 0,-1 1 0,0 0 0,16 32 0,10 12 0,179 223 0,-211-274 0,-3-4 0,1 0 0,0-1 0,16 14 0,-24-21 0,1-1 0,0 1 0,0 0 0,-1 0 0,1-1 0,0 1 0,0 0 0,0-1 0,0 1 0,0-1 0,0 1 0,0-1 0,0 0 0,0 1 0,0-1 0,0 0 0,0 0 0,0 0 0,0 0 0,0 0 0,0 0 0,0 0 0,0 0 0,0 0 0,0 0 0,0 0 0,0-1 0,0 1 0,0 0 0,0-1 0,0 1 0,0-1 0,0 1 0,0-1 0,0 0 0,0 1 0,0-1 0,-1 0 0,1 1 0,0-1 0,0 0 0,-1 0 0,1 0 0,-1 0 0,1 0 0,-1 0 0,1 0 0,-1 0 0,0 0 0,1 0 0,-1 0 0,0 0 0,0 0 0,1 0 0,-1 0 0,0-2 0,5-34 0,-2-1 0,-1 1 0,-5-72 0,0 23 0,1-306-1365,2 359-5461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0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24575,'0'6'0,"0"9"0,0 9 0,-4 9 0,0 6 0,-3 6 0,-4 2 0,0-1 0,-1-1 0,-2-9 0,1-7 0,0-9 0,-1-7 0,2-6-8191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42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269 102 24575,'2'0'0,"-1"0"0,1-1 0,-1 1 0,1 0 0,-1-1 0,1 1 0,-1-1 0,0 0 0,1 1 0,-1-1 0,0 0 0,1 0 0,-1 0 0,0 0 0,0 0 0,0 0 0,0 0 0,0 0 0,0-1 0,0 1 0,0 0 0,0 0 0,-1-1 0,1 1 0,-1-1 0,1 1 0,-1-1 0,1 1 0,-1-1 0,0 1 0,1-1 0,-1 1 0,0-3 0,0 2 0,0-1 0,0 1 0,0 0 0,0-1 0,0 1 0,0 0 0,-1-1 0,1 1 0,-1 0 0,1 0 0,-1 0 0,0-1 0,0 1 0,0 0 0,0 0 0,-1 0 0,1 0 0,0 1 0,-1-1 0,1 0 0,-1 0 0,-2-1 0,1 1 0,-1 0 0,1 0 0,-1 1 0,1-1 0,-1 1 0,0 0 0,0 0 0,0 0 0,0 0 0,0 1 0,0 0 0,0-1 0,0 1 0,0 1 0,0-1 0,0 1 0,0-1 0,0 1 0,0 0 0,1 1 0,-1-1 0,0 1 0,1-1 0,-7 5 0,4-1 0,0-1 0,0 1 0,1 1 0,0-1 0,0 1 0,1 0 0,-1 0 0,1 0 0,1 0 0,-1 1 0,1-1 0,-3 11 0,-1 3 0,2 0 0,1 0 0,0 0 0,1 1 0,2-1 0,0 1 0,1 0 0,1-1 0,1 1 0,5 24 0,1-9 0,2-1 0,1 0 0,2-1 0,33 63 0,-9-20 0,-3 1 0,39 137 0,-72-214 0,-1 0 0,1 1 0,-1-1 0,0 0 0,0 1 0,1-1 0,-1 0 0,0 1 0,0-1 0,0 0 0,0 0 0,-1 1 0,1-1 0,0 0 0,0 1 0,-1-1 0,1 0 0,-1 0 0,1 1 0,-1-1 0,0 0 0,1 0 0,-1 0 0,0 0 0,0 0 0,0 0 0,-1 1 0,-1 0 0,0 0 0,0 0 0,0-1 0,-1 0 0,1 1 0,0-1 0,-1-1 0,1 1 0,0 0 0,-7 0 0,-10-1 0,-1 0 0,-37-6 0,51 5 0,0 0 0,-1 0 0,1 0 0,-1-1 0,1 0 0,0 0 0,-1-1 0,1 0 0,1-1 0,-1 1 0,0-1 0,1 0 0,0-1 0,-11-9 0,11 6 0,-1 0 0,1-1 0,0 0 0,1 0 0,0 0 0,1-1 0,0 1 0,0-1 0,-3-15 0,2 10 0,2-1 0,-1 1 0,2-1 0,0 0 0,0-20 0,3 30 0,-1 1 0,1 0 0,0-1 0,0 1 0,0 0 0,0 0 0,1 0 0,0 0 0,0 0 0,1 0 0,-1 0 0,1 1 0,0-1 0,0 1 0,1 0 0,-1 0 0,1 0 0,0 0 0,5-4 0,17-8 0,1 0 0,47-21 0,-54 29 0,-1-1 0,0-1 0,0 0 0,-1-1 0,-1-1 0,0-1 0,30-29 0,-11 2 0,-21 25 0,0-1 0,21-32 0,-32 41 0,0 0 0,0 0 0,-1-1 0,0 1 0,-1-1 0,1 0 0,-2 0 0,1 0 0,-1 0 0,0 0 0,0-10 0,-1 17 0,0-10 0,0-1 0,-1 1 0,0 0 0,-1-1 0,-4-15 0,5 24 0,-1-1 0,1 1 0,-1 0 0,1 0 0,-1 0 0,0 0 0,0 1 0,-1-1 0,1 1 0,-1-1 0,1 1 0,-1 0 0,0-1 0,1 2 0,-1-1 0,0 0 0,-1 0 0,1 1 0,0 0 0,0 0 0,0-1 0,-5 1 0,-159-31 0,164 31-124,0 0 0,0 0 0,-1 1 0,1-1 0,0 1 0,0 0-1,-1 0 1,1 0 0,0 1 0,-4 0 0,-9 5-6702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43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24575,'0'-3'0,"0"-8"0,0-5 0,0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2:54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754 0 24575,'-30'31'0,"2"2"0,2 1 0,1 1 0,2 1 0,1 1 0,-24 56 0,6-1 0,4 3 0,-29 124 0,-27 158 0,34-102 0,22-85 0,-51 339 0,69-327 0,-23 171 0,18-162 0,3 256 0,19-410 0,-16 425 0,-2 149 0,18-511 0,5 171 0,1-214 0,26 136 0,56 142 0,-57-258 0,67 149 0,290 439 0,-301-555 0,61 105 0,-60-92 0,-87-143-47,0 1 0,0-1 0,1 1 0,-1-1 0,0 1 0,0-1 0,1 1 0,-1-1 0,1 1-1,-1-1 1,0 1 0,1-1 0,-1 0 0,1 1 0,-1-1 0,1 0 0,-1 1 0,1-1 0,-1 0 0,1 0 0,0 0 0,-1 1-1,1-1 1,-1 0 0,1 0 0,-1 0 0,1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7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24575,'73'-8'0,"-61"5"0,0 1 0,0 0 0,0 1 0,0 1 0,0-1 0,23 4 0,-33-2 0,0 0 0,0-1 0,0 1 0,0 0 0,-1 0 0,1 1 0,0-1 0,0 0 0,-1 0 0,1 1 0,-1-1 0,1 1 0,-1 0 0,0-1 0,0 1 0,1 0 0,-1 0 0,0 0 0,-1-1 0,1 1 0,0 0 0,0 0 0,-1 0 0,1 1 0,-1-1 0,0 0 0,0 0 0,0 0 0,0 0 0,0 0 0,0 0 0,0 0 0,-1 0 0,1 0 0,-1 0 0,0 4 0,-1 2 0,-1 0 0,1 0 0,-1 0 0,-1 0 0,1 0 0,-1 0 0,-10 12 0,7-10 0,0 0 0,1 0 0,0 1 0,1 0 0,-5 12 0,2-4 0,8-18-48,0-1 10,0 0-1,0 1 0,0-1 0,0 1 1,0-1-1,-1 0 0,1 1 0,0-1 1,0 0-1,0 1 0,0-1 0,-1 0 1,1 1-1,0-1 0,0 0 0,-1 0 1,1 1-1,0-1 0,0 0 0,-1 0 1,1 1-1,0-1 0,-1 0 0,1 0 1,0 0-1,-1 0 0,1 0 0,0 1 1,-1-1-1,1 0 0,0 0 0,-1 0 1,0 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2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0 24575,'2'319'0,"-5"342"0,3-653 0,0 7 0,-1-1 0,0 1 0,-1 0 0,0-1 0,-7 20 0,9-32 0,-1 0 0,0 1 0,0-1 0,0 0 0,0 0 0,0 0 0,-1 0 0,1-1 0,0 1 0,-1 0 0,0 0 0,1-1 0,-1 1 0,0-1 0,0 0 0,0 1 0,0-1 0,0 0 0,0 0 0,0 0 0,0 0 0,0-1 0,0 1 0,-1 0 0,1-1 0,0 0 0,-1 1 0,1-1 0,0 0 0,-1 0 0,1 0 0,0-1 0,0 1 0,-1-1 0,1 1 0,0-1 0,0 0 0,0 1 0,-1-1 0,1 0 0,-3-3 0,-4-1 0,0 0 0,0-1 0,1 0 0,0-1 0,0 0 0,0 0 0,1 0 0,0-1 0,1 0 0,0 0 0,0-1 0,0 0 0,-5-13 0,-6-15 0,2 0 0,-11-40 0,20 59 0,1-1 0,0 0 0,1 0 0,1 0 0,1 0 0,1-1 0,0 1 0,2-1 0,0 1 0,1 0 0,1-1 0,1 1 0,0 0 0,2 1 0,0-1 0,1 1 0,1 0 0,0 1 0,1 0 0,1 0 0,18-22 0,86-91 0,-3 4 0,-105 117-18,-2 1 0,1-1 1,-1 0-1,-1 0 0,0-1 0,0 1 0,0-1 0,-1 1 0,-1-1 0,0 0 0,0-10 0,3-12-1132,-2 15-5676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3:53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08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24575,'-1'94'0,"3"100"0,9-137-1365,-7-41-5461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36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36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36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38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38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38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24575,'3'0'0,"8"0"0,7 0 0,9 0 0,8 0 0,5 0 0,2 3 0,0 1 0,-7 4 0,-9-1-8191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1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1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6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6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6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9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9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49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52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52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24575,'-20'327'0,"1"-13"0,18-141 0,4 671 0,5-618 0,3 136 0,-10 77 0,-3 340 0,-21-327 0,-33 114 0,38 240 0,21-520 0,-3-236 0,-2 31 0,5 0 0,20 136 0,-13-147 0,-4-1 0,-3 1 0,-6 81 0,0-20 0,3-69 0,-1 4 0,14 123 0,-8-145-682,-2 83-1,-3-111-6143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52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55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55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04:55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25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24575,'-1'1'0,"-1"-1"0,1 1 0,0 0 0,-1 0 0,1 0 0,0 0 0,-1 0 0,1 0 0,0 0 0,0 0 0,0 0 0,0 1 0,0-1 0,0 0 0,0 1 0,1-1 0,-1 0 0,0 1 0,1-1 0,-1 1 0,1-1 0,-1 3 0,-9 37 0,-1 36 0,-3 123 0,15-154 0,1 0 0,2 0 0,3 0 0,12 46 0,-18-88 0,-1 0 0,2-1 0,-1 1 0,0-1 0,1 1 0,-1-1 0,1 1 0,0-1 0,0 0 0,1 0 0,-1 0 0,0 0 0,1 0 0,0-1 0,0 1 0,0-1 0,0 0 0,0 0 0,0 0 0,0 0 0,1 0 0,5 2 0,-5-4 0,1 1 0,-1-1 0,0 0 0,0 0 0,0 0 0,0 0 0,0-1 0,0 0 0,0 0 0,0 0 0,0 0 0,-1 0 0,1-1 0,0 0 0,-1 0 0,1 0 0,-1 0 0,1 0 0,-1-1 0,0 0 0,4-3 0,23-24-682,52-63-1,-73 79-6143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25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24575,'0'-3'0,"4"-2"0,3-2 0,5 0 0,6 0 0,3 3 0,5 0 0,1 3 0,-1 0 0,-2 1 0,-5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29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24575,'-3'3'0,"1"0"0,0 1 0,-1-1 0,1 1 0,0 0 0,1 0 0,-1 0 0,1 0 0,-1 0 0,1 0 0,-1 9 0,1-8 0,-13 63 0,3 0 0,4 1 0,2 0 0,3 0 0,10 88 0,-8-152 0,0 0 0,0 0 0,1 0 0,0 0 0,0 0 0,1 0 0,-1 0 0,1 0 0,4 7 0,-5-10 0,1-1 0,-1 1 0,1 0 0,-1-1 0,1 0 0,0 1 0,0-1 0,-1 0 0,1 0 0,0 0 0,0 0 0,0 0 0,0-1 0,0 1 0,0 0 0,1-1 0,-1 0 0,0 1 0,0-1 0,0 0 0,0 0 0,0 0 0,1-1 0,-1 1 0,2-1 0,14-1-273,1-2 0,-1 0 0,0-1 0,19-9 0,-19 6-6553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0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24575,'3'0'0,"5"0"0,6 0 0,9 0 0,2 0 0,4 0 0,0 0 0,-1 0 0,0 0 0,-1 0 0,2 0 0,-2 0 0,-2 0 0,-5 0-8191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0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24575,'0'3'0,"0"5"0,3 6 0,2 9 0,-1 5 0,-1 6 0,0 2 0,-2-1 0,0-3 0,-1-5 0,0-3 0,0-2 0,0-2 0,0-5-8191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1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24575,'3'0'0,"4"0"0,5-3 0,2-2 0,4 1 0,0 1 0,2 1 0,-1 0 0,1 1 0,-1 1 0,1 0 0,-1 0 0,0 0 0,-4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1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24575,'38'554'0,"-4"-175"0,-28 348 0,-9-396 0,3 3535 0,2-3828 0,2-1 0,9 43 0,-6-42 0,-1 0 0,0 43 0,3 33 0,-4-75 0,0 41 0,-5-19 0,14 100 0,5-11 0,-16-120-455,0 1 0,-5 55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3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24575,'10'77'0,"-3"-48"0,-5-28 0,-1-11 0,-3-13 0,2-41 0,0 62 0,0 0 0,0-1 0,0 1 0,0 0 0,1 0 0,-1 0 0,1 0 0,0 0 0,0 0 0,-1 0 0,1 0 0,1 0 0,-1 0 0,0 0 0,0 0 0,1 0 0,-1 1 0,1-1 0,-1 1 0,1-1 0,3-1 0,-4 2 0,1 1 0,-1 0 0,0-1 0,1 1 0,-1 0 0,0 0 0,1 0 0,-1 0 0,0 1 0,1-1 0,-1 0 0,0 0 0,1 1 0,-1-1 0,0 1 0,1-1 0,-1 1 0,0 0 0,0-1 0,0 1 0,0 0 0,0 0 0,0 0 0,0 0 0,0 0 0,0 0 0,0 0 0,0 0 0,-1 0 0,1 0 0,1 2 0,22 47 0,-16-33 0,-5-12 0,0 0 0,1 0 0,0 0 0,0-1 0,0 1 0,0-1 0,1 0 0,-1 0 0,1-1 0,0 1 0,0-1 0,1 0 0,-1-1 0,1 1 0,-1-1 0,1 0 0,0 0 0,0-1 0,0 0 0,0 0 0,0 0 0,0-1 0,0 0 0,0 0 0,0 0 0,0-1 0,0 0 0,0 0 0,0 0 0,6-3 0,-10 3 0,-1 1 0,1-1 0,-1 0 0,1 0 0,-1 0 0,1 1 0,-1-1 0,0-1 0,1 1 0,-1 0 0,0 0 0,0 0 0,0-1 0,0 1 0,0 0 0,0-1 0,0 1 0,0-1 0,-1 1 0,1-1 0,0 0 0,-1 1 0,0-1 0,1 1 0,-1-1 0,0 0 0,0 0 0,0 1 0,0-1 0,0 0 0,0 1 0,0-1 0,0 0 0,-1 1 0,1-1 0,-1 0 0,1 1 0,-2-3 0,0 1 0,0-1 0,0 1 0,0-1 0,0 1 0,0 0 0,-1 0 0,1 0 0,-1 0 0,0 1 0,0-1 0,0 1 0,0-1 0,-1 1 0,1 0 0,-6-2 0,3 2 0,1 1 0,-1 0 0,0 0 0,0 0 0,0 1 0,0 0 0,0 0 0,0 1 0,0-1 0,0 1 0,0 1 0,0-1 0,0 1 0,1 0 0,-1 0 0,1 0 0,-1 1 0,1 0 0,0 0 0,0 1 0,0-1 0,1 1 0,-1 0 0,1 0 0,0 1 0,-5 6 0,1-2 0,1 0 0,0 1 0,1 0 0,0 0 0,1 0 0,0 1 0,0 0 0,1 0 0,0 0 0,1 0 0,1 0 0,-3 22 0,5-23 0,-1 17 0,0 1 0,2-1 0,1 0 0,9 42 0,-10-63 0,1 1 0,0 0 0,0-1 0,1 0 0,0 1 0,0-1 0,1 0 0,-1-1 0,1 1 0,1-1 0,-1 1 0,1-1 0,0 0 0,0-1 0,0 1 0,0-1 0,1 0 0,0-1 0,0 1 0,0-1 0,0 0 0,1-1 0,10 4 0,-8-4 7,-1 0 0,1-1-1,-1 0 1,1 0 0,0-1-1,0 0 1,-1 0-1,1-1 1,-1 0 0,1-1-1,-1 0 1,1 0 0,-1-1-1,0 0 1,0-1 0,0 0-1,10-6 1,-9 4-121,0-1 0,-1 0-1,1 0 1,-1-1 0,-1 0 0,0-1-1,0 1 1,0-1 0,-1-1 0,-1 1-1,1-1 1,6-21 0,-2 0-6712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4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24575,'0'3'0,"0"8"0,0 8 0,0 7 0,0 3 0,0-1 0,0-2 0,0 2 0,0 1 0,0 3 0,0-1 0,3-5 0,2-8-8191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6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24575,'-2'35'0,"-1"1"0,-10 38 0,-3 36 0,14-79 0,0 1 0,6 57 0,-2-76 0,1 0 0,0 0 0,0-1 0,2 1 0,-1-1 0,2 0 0,-1 0 0,2 0 0,10 15 0,-6-11 0,1-1 0,0-1 0,1 1 0,30 24 0,-38-35 0,1 0 0,0 0 0,1 0 0,-1-1 0,1 0 0,0 0 0,-1-1 0,1 0 0,0 0 0,0 0 0,1-1 0,-1 0 0,0 0 0,0-1 0,0 0 0,11-2 0,-15 1-49,1 0 1,-1 0-1,0 0 0,1-1 0,-1 1 1,0-1-1,0 0 0,0 0 0,0 0 1,-1-1-1,1 1 0,0-1 0,-1 1 1,0-1-1,0 0 0,0 0 0,0 0 1,0 0-1,0 0 0,-1 0 0,1-1 1,-1 1-1,0-1 0,0 1 0,-1-1 0,1 1 1,0-4-1,4-22-6777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6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24575,'3'0'0,"4"0"0,11 0 0,5 0 0,5 0 0,8 0 0,4 0 0,1 0 0,1 0 0,2 3 0,0 1 0,-3 0 0,-7 0 0,-8-2-8191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7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24575,'0'7'0,"0"4"0,0 5 0,3 5 0,1 6 0,1 5 0,-2 2 0,-1 3 0,0 1 0,-1 1 0,-1-3 0,0-2 0,0-3 0,0-7-8191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24575,'6'0'0,"6"0"0,7 0 0,3 0 0,2 0 0,2 0 0,1 0 0,-2 0 0,-1 0 0,-2 0 0,-1 0 0,-2-3 0,0-1 0,-3 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8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24575,'-1'86'0,"2"97"0,-1-180-38,0 0 0,1 0 0,-1 0 1,0 0-1,1 0 0,0 0 0,-1 0 0,1 0 0,1 0 0,-1 0 0,0-1 0,1 1 0,-1 0 0,1-1 0,0 1 0,0-1 1,0 0-1,0 1 0,0-1 0,0 0 0,1 0 0,-1 0 0,1-1 0,-1 1 0,1-1 0,0 1 0,0-1 0,0 0 0,-1 0 1,1 0-1,0 0 0,0-1 0,0 1 0,1-1 0,3 1 0,10-1-6788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38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40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13 24575,'0'170'0,"-16"-324"0,15 153 0,1 0 0,0-1 0,0 1 0,0 0 0,0 0 0,0 0 0,0-1 0,1 1 0,-1 0 0,0 0 0,1 0 0,-1 0 0,0-1 0,1 1 0,-1 0 0,1 0 0,0 0 0,-1 0 0,1 0 0,0 0 0,0 0 0,0 0 0,0 0 0,1 0 0,-1 1 0,0 0 0,0 0 0,0-1 0,0 1 0,0 0 0,1 0 0,-1 0 0,0 0 0,0 1 0,0-1 0,0 0 0,0 0 0,1 1 0,-1-1 0,0 0 0,0 1 0,0-1 0,1 2 0,3 0 0,-1 1 0,1 1 0,-1-1 0,1 0 0,-1 1 0,0 0 0,-1 0 0,1 0 0,3 6 0,-7-10 0,9 16 0,1 1 0,0-1 0,2-1 0,17 19 0,-25-29 0,1-1 0,0-1 0,0 1 0,0-1 0,0 1 0,0-1 0,1-1 0,0 1 0,-1-1 0,1 0 0,0 0 0,0-1 0,0 0 0,0 0 0,1 0 0,-1-1 0,10 0 0,-13-1 0,1 0 0,-1 0 0,0 0 0,0 0 0,0-1 0,0 1 0,-1-1 0,1 0 0,0 0 0,-1 0 0,1 0 0,-1 0 0,1-1 0,-1 1 0,0-1 0,0 1 0,0-1 0,-1 0 0,1 0 0,-1 0 0,1 0 0,-1 0 0,0 0 0,0 0 0,0 0 0,-1-1 0,1 1 0,-1 0 0,0-1 0,0-4 0,0 6 0,1-1 0,-1 1 0,0 0 0,0 0 0,0-1 0,-1 1 0,1 0 0,-1 0 0,1-1 0,-1 1 0,0 0 0,1 0 0,-1 0 0,0 0 0,-1 0 0,1 0 0,0 0 0,0 1 0,-1-1 0,1 0 0,-1 1 0,0-1 0,1 1 0,-1-1 0,0 1 0,0 0 0,0 0 0,0-1 0,0 1 0,0 1 0,0-1 0,0 0 0,0 1 0,0-1 0,-1 1 0,1-1 0,0 1 0,0 0 0,-1 0 0,1 0 0,0 0 0,0 1 0,-1-1 0,1 0 0,0 1 0,0 0 0,-4 1 0,-2 1 0,-1 1 0,1 0 0,-1 1 0,1 0 0,1 0 0,-1 0 0,1 1 0,0 1 0,0-1 0,-11 14 0,-5 9 0,-26 41 0,37-47 0,1 0 0,0 1 0,2 0 0,1 0 0,1 1 0,1 0 0,1 1 0,1-1 0,1 1 0,1 33 0,2-53 0,1-1 0,0 1 0,0-1 0,1 1 0,-1-1 0,1 0 0,0 1 0,1-1 0,-1 0 0,1 0 0,0-1 0,0 1 0,1 0 0,-1-1 0,1 0 0,0 0 0,0 0 0,0 0 0,1-1 0,0 0 0,-1 0 0,1 0 0,0 0 0,8 2 0,4 3 0,0-2 0,1 0 0,0-1 0,-1-1 0,2 0 0,21 0 0,-30-4-76,0 0 1,0-1-1,-1 0 0,1-1 0,0 0 0,-1-1 0,0 0 0,1 0 1,-1-1-1,0 0 0,-1-1 0,1 0 0,-1 0 0,0-1 1,0 0-1,-1 0 0,12-12 0,5-6-6750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4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37 24575,'3'-3'0,"4"-2"0,5-2 0,2 0 0,-3 0 0,-7 2 0,-8 2 0,-3 5 0,-3 1 0,-4 1 0,1 3 0,6 0 0,8 2 0,2 3 0,5-1 0,1-2-8191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9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24575,'3'0'0,"2"7"0,2 4 0,4 8 0,2 6 0,4 6 0,0 7 0,9 10 0,1 0 0,4 1 0,0-4 0,0-3 0,-1-10 0,-7-9-8191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48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19 182 24575,'3'-5'0,"0"-1"0,0 1 0,-1-1 0,0 1 0,0-1 0,0 0 0,-1 0 0,1 0 0,-2 0 0,1 0 0,-1-11 0,6-26 0,-6 42 0,7-34 0,-7 35 0,0-1 0,0 0 0,0 0 0,1 1 0,-1-1 0,0 0 0,0 0 0,0 1 0,0-1 0,0 0 0,-1 1 0,1-1 0,0 0 0,0 0 0,0 1 0,-1-1 0,1 0 0,0 1 0,0-1 0,-1 0 0,1 1 0,-1-1 0,1 0 0,-1 1 0,1-1 0,-1 1 0,1-1 0,-1 1 0,1-1 0,-1 1 0,0 0 0,1-1 0,-1 1 0,0 0 0,1-1 0,-1 1 0,0 0 0,0 0 0,0-1 0,-1 2 0,1-1 0,0 1 0,0-1 0,0 1 0,0 0 0,0-1 0,0 1 0,1 0 0,-1 0 0,0 0 0,0 0 0,0-1 0,1 1 0,-1 0 0,1 0 0,-1 0 0,0 1 0,1-1 0,0 0 0,-1 0 0,1 0 0,0 0 0,-1 0 0,1 1 0,0-1 0,0 0 0,0 1 0,-3 41 0,3-37 0,-1 127 0,-8 125 0,4-200-1365,3-34-5461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50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24575,'422'-13'0,"-238"6"0,-163 6-273,0 0 0,0-2 0,0-1 0,29-8 0,-32 6-6553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50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24575,'3'0'0,"8"0"0,7 0 0,9 0 0,5 0 0,3 0 0,3 0 0,-2 0 0,-4 0 0,-8 3 0,-7 2-8191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51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24575,'0'4'0,"3"3"0,11 2 0,6-2 0,6-2 0,6-1 0,-1 2 0,-1-1 0,-4 0 0,-2-2 0,-2-1 0,-5-1-8191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1:59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1 202 24575,'0'-16'0,"0"0"0,1 0 0,1 0 0,5-25 0,-5 35 0,0 1 0,0 0 0,0 0 0,1 1 0,-1-1 0,1 0 0,0 1 0,1-1 0,-1 1 0,1 0 0,0 0 0,0 1 0,0-1 0,0 1 0,1 0 0,-1 0 0,7-3 0,-6 3 0,0 1 0,0-1 0,0 1 0,1 0 0,-1 1 0,0-1 0,1 1 0,0 0 0,-1 0 0,1 1 0,9 0 0,-13 0 0,1 1 0,0 0 0,-1 0 0,1 0 0,-1 0 0,1 0 0,-1 0 0,0 1 0,0-1 0,1 1 0,-1-1 0,0 1 0,0 0 0,0 0 0,-1 0 0,1 0 0,0 0 0,-1 1 0,1-1 0,-1 0 0,0 1 0,0-1 0,0 1 0,0-1 0,0 1 0,0 3 0,3 7 0,-2 0 0,1 0 0,-2 0 0,0 0 0,0 0 0,-1 0 0,-1 1 0,0-1 0,-3 16 0,4-29 0,0 0 0,0 1 0,0-1 0,0 0 0,0 1 0,0-1 0,0 0 0,-1 1 0,1-1 0,0 0 0,0 1 0,0-1 0,0 0 0,0 0 0,0 1 0,-1-1 0,1 0 0,0 1 0,0-1 0,0 0 0,-1 0 0,1 1 0,0-1 0,0 0 0,-1 0 0,1 0 0,0 0 0,0 1 0,-1-1 0,1 0 0,0 0 0,-1 0 0,1 0 0,0 0 0,0 0 0,-1 0 0,1 0 0,0 1 0,-1-1 0,1 0 0,0-1 0,-1 1 0,1 0 0,-1 0 0,-9-15 0,-3-25 0,12 34 0,1 0 0,-1-1 0,1 1 0,1 0 0,-1-1 0,1 1 0,0 0 0,1 0 0,-1 0 0,1 0 0,0 0 0,1 0 0,3-7 0,-4 10 0,0 0 0,-1 1 0,1-1 0,0 1 0,0-1 0,0 1 0,1 0 0,-1 0 0,0 0 0,1 0 0,0 0 0,-1 1 0,1-1 0,0 1 0,0 0 0,-1 0 0,1 0 0,0 0 0,0 0 0,1 1 0,-1-1 0,0 1 0,0 0 0,0 0 0,0 0 0,0 0 0,0 0 0,0 1 0,4 0 0,-5 0 0,0 0 0,0 0 0,0 0 0,0 0 0,0 1 0,-1-1 0,1 0 0,-1 1 0,1-1 0,-1 1 0,1 0 0,-1-1 0,0 1 0,1 0 0,-1 0 0,0 0 0,-1 0 0,1 0 0,0 0 0,0 0 0,-1 0 0,1 0 0,-1 0 0,0 1 0,0-1 0,0 2 0,0 69 0,-2-52 0,5 13-1365,0-21-5461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00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 24575,'0'3'0,"0"-2"0,0-5 0,0 3 0,0 3 0,0 5 0,-3 2 0,2-1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03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0 227 24575,'9'25'0,"-2"-20"0,-3-18 0,-3-27 0,4-53 0,-4 84 0,1 0 0,0 1 0,0 0 0,1-1 0,0 1 0,0 0 0,1 0 0,7-10 0,-10 16 0,0 0 0,0 0 0,0 1 0,1-1 0,-1 1 0,1-1 0,-1 1 0,1-1 0,-1 1 0,1 0 0,0 0 0,0 0 0,-1 0 0,1 0 0,0 0 0,0 0 0,0 1 0,0-1 0,0 1 0,0-1 0,0 1 0,0 0 0,4 0 0,-3 0 0,0 1 0,1 0 0,-1 0 0,0 0 0,0 1 0,0-1 0,0 1 0,0 0 0,0 0 0,-1 0 0,1 0 0,0 0 0,2 3 0,2 3 0,0 0 0,-1 0 0,0 1 0,0 0 0,-1 0 0,0 0 0,0 0 0,4 16 0,-5-8 0,-1 0 0,-1 0 0,0 0 0,-2 1 0,0-1 0,0 0 0,-5 22 0,5-40 0,0 1 0,0 0 0,0 0 0,0 0 0,0 0 0,-1 0 0,1 0 0,0 0 0,0 0 0,0 0 0,0 0 0,0 0 0,0 0 0,-1-1 0,1 1 0,0 0 0,0 0 0,0 0 0,0 0 0,0 0 0,0 0 0,-1 0 0,1 0 0,0 0 0,0 1 0,0-1 0,0 0 0,0 0 0,-1 0 0,1 0 0,0 0 0,0 0 0,0 0 0,0 0 0,0 0 0,0 0 0,0 0 0,-1 0 0,1 1 0,0-1 0,0 0 0,0 0 0,0 0 0,0 0 0,0 0 0,0 0 0,0 1 0,0-1 0,0 0 0,0 0 0,0 0 0,0 0 0,0 0 0,0 0 0,0 1 0,0-1 0,0 0 0,0 0 0,0 0 0,0 0 0,0 0 0,0 1 0,0-1 0,0 0 0,0 0 0,0 0 0,0 0 0,0 0 0,0 1 0,-6-16 0,-1-21 0,4-17 0,6-69 0,-3 120 0,1 0 0,-1 1 0,0-1 0,1 0 0,-1 0 0,1 0 0,0 0 0,-1 0 0,1 1 0,0-1 0,0 0 0,0 1 0,1-1 0,-1 1 0,0-1 0,0 1 0,1-1 0,-1 1 0,1 0 0,-1 0 0,1 0 0,0 0 0,-1 0 0,1 0 0,0 0 0,0 0 0,0 1 0,0-1 0,-1 1 0,1-1 0,0 1 0,0 0 0,0 0 0,0 0 0,0 0 0,0 0 0,0 0 0,0 1 0,0-1 0,0 0 0,0 1 0,3 1 0,0-1 0,1 1 0,-1 0 0,0 0 0,1 0 0,-1 1 0,0-1 0,-1 1 0,1 0 0,0 1 0,-1-1 0,0 1 0,0 0 0,0 0 0,5 6 0,-6 1 0,0 0 0,0 1 0,-1-1 0,0 0 0,-1 1 0,0-1 0,-2 18 0,-1 19 0,1-37 0,0-13 0,0-35 0,-1 14 0,3-46 0,-1 65 0,1-1 0,-1 1 0,1 0 0,0 0 0,0 0 0,0 0 0,0 1 0,1-1 0,0 0 0,0 0 0,0 1 0,0-1 0,0 1 0,1 0 0,-1-1 0,1 1 0,5-4 0,-7 7 0,0-1 0,0 1 0,0 0 0,0 0 0,0-1 0,0 1 0,0 0 0,0 0 0,1 0 0,-1 0 0,0 0 0,0 0 0,0 1 0,0-1 0,0 0 0,0 1 0,0-1 0,0 0 0,0 1 0,0-1 0,0 1 0,0 0 0,0-1 0,0 1 0,0 0 0,0-1 0,-1 1 0,1 0 0,0 0 0,0 0 0,-1 0 0,2 2 0,23 36 0,-22-33 0,4 7-341,0 1 0,-1 0-1,7 25 1,-9-23-6485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04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 24575,'0'-4'0,"0"3"0,-3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08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0 765 24575,'8'-1'0,"-1"0"0,0-1 0,0 1 0,1-1 0,-1-1 0,0 1 0,-1-1 0,1 0 0,0-1 0,-1 0 0,0 0 0,0 0 0,0-1 0,0 1 0,-1-2 0,0 1 0,5-7 0,9-10 0,-2-1 0,-1-1 0,13-26 0,-18 31 0,-2-1 0,0 0 0,-2 0 0,0-1 0,-1 0 0,-1-1 0,-1 1 0,-1-1 0,-1 0 0,-1-37 0,-1 38 0,1-5 0,-2 0 0,-5-37 0,4 55 0,0-1 0,0 1 0,-1-1 0,0 1 0,-1 0 0,1 0 0,-2 0 0,1 1 0,-1-1 0,0 1 0,-7-7 0,8 10 0,-5-7 0,-1 1 0,0 0 0,0 1 0,-18-12 0,26 20 0,1 0 0,0 0 0,-1 0 0,1 0 0,-1 0 0,1 0 0,-1 1 0,0-1 0,1 1 0,-1-1 0,0 1 0,1-1 0,-1 1 0,0 0 0,1 0 0,-1 0 0,0 0 0,0 0 0,1 1 0,-1-1 0,0 0 0,1 1 0,-1-1 0,0 1 0,1-1 0,-1 1 0,1 0 0,-1 0 0,1 0 0,0 0 0,-1 0 0,1 0 0,0 0 0,-1 0 0,1 1 0,0-1 0,0 0 0,0 1 0,0-1 0,0 1 0,1-1 0,-1 1 0,0-1 0,1 1 0,-1 0 0,1-1 0,-1 3 0,-5 14 0,2 1 0,0 0 0,0 0 0,0 39 0,7 79 0,-3-128 0,6 45 0,3 0 0,28 97 0,24 55 0,-62-222 0,1-1 0,0 0 0,1 1 0,4-20 0,-5 32 0,1 1 0,0-1 0,0 1 0,0 0 0,0 0 0,1-1 0,-1 1 0,1 0 0,0 0 0,0 0 0,0 0 0,0 1 0,0-1 0,0 0 0,1 1 0,0 0 0,3-3 0,-4 4 0,0 0 0,1 0 0,-1 1 0,1-1 0,-1 1 0,1-1 0,-1 1 0,0 0 0,1 0 0,-1 0 0,1 0 0,-1 1 0,1-1 0,-1 1 0,1-1 0,-1 1 0,0 0 0,1 0 0,-1 0 0,0 0 0,0 0 0,1 1 0,-1-1 0,3 4 0,-1-2 9,0 1-1,-1 0 1,1 0-1,-1 0 1,0 0 0,0 1-1,0-1 1,-1 1-1,0 0 1,1 0-1,-2 0 1,1 0-1,1 8 1,1 4-504,-1 0 0,1 32 0,-4-34-6331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11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24575,'6'-6'0,"0"-1"0,0 0 0,-1 0 0,0-1 0,0 1 0,-1-1 0,0 0 0,0-1 0,3-9 0,-6 16 0,-1 0 0,1 0 0,-1-1 0,0 1 0,1 0 0,-1 0 0,0 0 0,0 0 0,0 0 0,-1-1 0,1 1 0,0 0 0,-1 0 0,0 0 0,1 0 0,-1 0 0,0 0 0,0 0 0,0 0 0,0 0 0,0 1 0,-1-1 0,1 0 0,0 1 0,-1-1 0,1 1 0,-1-1 0,0 1 0,1 0 0,-1-1 0,0 1 0,0 0 0,0 0 0,0 0 0,0 1 0,0-1 0,0 0 0,0 1 0,0 0 0,0-1 0,-1 1 0,1 0 0,-3 0 0,3 4-119,10 8 219,15 28-3,-22-38-160,0 0 0,0 0 1,-1 0-1,1 0 0,-1 0 0,0 0 1,1 0-1,-1 0 0,0 0 0,0 0 1,0 0-1,-1 0 0,1 0 1,0-1-1,-1 1 0,1 0 0,-1 0 1,1 0-1,-1 0 0,0 0 0,0-1 1,-1 3-1,-6 4-6763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49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24575,'-4'0'0,"-3"3"0,-5 5 0,-3 3 0,2 7 0,-2 7 0,0 5 0,-1 4 0,2-1 0,3-2 0,4-7-8191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17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24575,'3'0'0,"2"3"0,-4 1 0,1 0 0,1 2 0,-4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21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133 820 24575,'0'-1'0,"0"-1"0,0 1 0,0-1 0,0 0 0,-1 1 0,1-1 0,-1 1 0,1-1 0,-1 1 0,1-1 0,-1 1 0,0-1 0,0 1 0,0-1 0,0 1 0,0 0 0,0 0 0,0-1 0,0 1 0,0 0 0,-1 0 0,1 0 0,0 0 0,-1 1 0,1-1 0,-1 0 0,1 0 0,-1 1 0,1-1 0,-1 1 0,0 0 0,1-1 0,-1 1 0,1 0 0,-1 0 0,0 0 0,1 0 0,-1 0 0,0 0 0,1 0 0,-1 1 0,-2 0 0,0 0 0,-1-1 0,1 1 0,0 1 0,-1-1 0,1 1 0,0-1 0,0 1 0,0 0 0,0 1 0,0-1 0,1 1 0,-1-1 0,1 1 0,0 0 0,-4 4 0,5-3 0,-1 0 0,1 1 0,1-1 0,-1 0 0,0 1 0,1-1 0,0 1 0,0-1 0,1 1 0,-1 0 0,1-1 0,0 1 0,0 0 0,0 0 0,1-1 0,0 1 0,0-1 0,0 1 0,3 6 0,-3-9 0,0 0 0,0 0 0,0 0 0,0 0 0,1 0 0,-1 0 0,1 0 0,0 0 0,-1 0 0,1-1 0,0 1 0,0-1 0,0 1 0,0-1 0,0 0 0,0 0 0,1 0 0,-1 0 0,0 0 0,1 0 0,-1-1 0,0 1 0,1-1 0,-1 1 0,1-1 0,-1 0 0,1 0 0,-1 0 0,0 0 0,1-1 0,-1 1 0,1-1 0,-1 1 0,0-1 0,1 0 0,-1 0 0,0 0 0,3-2 0,2-1 0,-1 1 0,0-1 0,0 0 0,0-1 0,0 1 0,-1-1 0,0-1 0,0 1 0,0-1 0,-1 1 0,1-1 0,-1-1 0,-1 1 0,1 0 0,-1-1 0,-1 0 0,1 0 0,-1 0 0,0 0 0,1-8 0,2-17 0,-1 1 0,-2-1 0,-2-42 0,-1 48 0,1-21 0,-2 0 0,-2 0 0,-3 0 0,-1 1 0,-3 0 0,-1 0 0,-2 1 0,-39-80 0,40 98 0,1 2 0,-25-38 0,36 62 0,1 1 0,0-1 0,0 1 0,0-1 0,0 1 0,-1 0 0,1-1 0,0 1 0,0-1 0,-1 1 0,1 0 0,0-1 0,0 1 0,-1 0 0,1-1 0,-1 1 0,1 0 0,0 0 0,-1-1 0,1 1 0,0 0 0,-1 0 0,1-1 0,-1 1 0,1 0 0,-1 0 0,1 0 0,-1 0 0,1 0 0,-1 0 0,1 0 0,-1 0 0,-1 15 0,10 26 0,22 45 0,-19-58 0,-1 0 0,-1 0 0,-2 1 0,-1 1 0,3 33 0,22 155 0,-6-63 0,-24-141 0,0-1 0,2 1 0,0 0 0,0-1 0,11 25 0,-12-34 0,0-1 0,0 1 0,0-1 0,1 0 0,-1 0 0,1 0 0,0 0 0,0 0 0,0 0 0,0-1 0,0 0 0,1 1 0,-1-1 0,1 0 0,-1-1 0,1 1 0,0-1 0,0 1 0,0-1 0,0 0 0,0-1 0,0 1 0,0-1 0,6 0 0,-5 0 0,0-1 0,0 1 0,0-1 0,0-1 0,0 1 0,0-1 0,0 1 0,-1-1 0,1-1 0,-1 1 0,1-1 0,-1 0 0,0 0 0,0 0 0,0 0 0,0-1 0,-1 1 0,1-1 0,-1 0 0,0 0 0,0-1 0,-1 1 0,1 0 0,-1-1 0,0 0 0,0 1 0,2-9 0,-2 8 0,-1 0 0,1-1 0,-1 1 0,0 0 0,0-1 0,-1 1 0,1-1 0,-1 1 0,0-1 0,-1 1 0,0-1 0,1 1 0,-2-1 0,1 1 0,-1 0 0,1 0 0,-2-1 0,1 1 0,0 1 0,-1-1 0,0 0 0,0 1 0,0-1 0,-1 1 0,-7-7 0,10 10 0,0 0 0,0 1 0,0-1 0,1 1 0,-1 0 0,0-1 0,0 1 0,0 0 0,0-1 0,0 1 0,0 0 0,0 0 0,0 0 0,0 0 0,0 0 0,0 0 0,0 0 0,-1 0 0,1 0 0,0 1 0,1-1 0,-1 0 0,0 1 0,0-1 0,0 1 0,0-1 0,0 1 0,0-1 0,0 1 0,1 0 0,-1-1 0,0 1 0,0 0 0,1-1 0,-1 1 0,0 0 0,1 0 0,-1 0 0,1 0 0,-1 0 0,1 0 0,0 0 0,-1 0 0,1 1 0,-19 51 0,17-47 0,-1 8 0,0 0 0,0-1 0,2 1 0,-1 0 0,2 0 0,1 22 0,0-32 0,-1 0 0,0 1 0,1-1 0,0 0 0,0 0 0,0 0 0,0-1 0,1 1 0,-1 0 0,1 0 0,0-1 0,0 1 0,1-1 0,-1 0 0,1 1 0,-1-1 0,1 0 0,0-1 0,0 1 0,0 0 0,1-1 0,-1 0 0,1 0 0,-1 0 0,1 0 0,7 2 0,-6-3 0,0-1 0,-1 0 0,1 0 0,0-1 0,0 1 0,0-1 0,0 0 0,-1-1 0,1 1 0,-1-1 0,1 0 0,-1 0 0,1 0 0,-1-1 0,0 1 0,0-1 0,0 0 0,-1 0 0,1-1 0,3-3 0,7-6 0,-1-2 0,-1 1 0,19-29 0,-20 27 0,-1-1 0,0-1 0,-1 0 0,-1 0 0,8-29 0,-18 71 0,0 0 0,4 44 0,-1-11 0,-1 123 0,34 274 0,-30-588 0,-5-476 0,1 610 0,5-59 0,-5 57 0,0 0 0,0 0 0,0 0 0,1 1 0,-1-1 0,0 0 0,1 0 0,-1 1 0,1-1 0,0 1 0,0-1 0,0 0 0,-1 1 0,1-1 0,1 1 0,-1 0 0,0-1 0,0 1 0,0 0 0,1 0 0,-1-1 0,1 1 0,-1 0 0,1 1 0,-1-1 0,1 0 0,-1 0 0,1 1 0,2-2 0,-2 3 0,-1-1 0,1 1 0,-1-1 0,1 1 0,-1 0 0,1 0 0,-1-1 0,0 1 0,1 0 0,-1 0 0,0 0 0,0 0 0,0 1 0,0-1 0,0 0 0,0 0 0,0 1 0,0-1 0,0 1 0,-1-1 0,1 0 0,-1 1 0,1-1 0,-1 1 0,1 0 0,-1 1 0,9 46 0,-9-45 0,2 32 0,-2-27 0,0 0 0,1 0 0,0 1 0,0-1 0,4 12 0,-4-19 0,-1 1 0,1-1 0,0 0 0,0 0 0,1 0 0,-1-1 0,0 1 0,1 0 0,-1 0 0,1-1 0,-1 1 0,1-1 0,0 1 0,0-1 0,-1 0 0,1 0 0,0 0 0,0 0 0,0 0 0,1 0 0,-1 0 0,0-1 0,0 1 0,0-1 0,0 1 0,5-1 0,1 1 0,-1 0 0,1-1 0,-1 0 0,1-1 0,-1 1 0,1-2 0,-1 1 0,0-1 0,1 0 0,-1 0 0,0-1 0,9-4 0,-12 4 0,1-1 0,-1 0 0,0 0 0,0 0 0,0 0 0,0 0 0,-1-1 0,0 0 0,0 0 0,0 0 0,0 0 0,-1 0 0,0 0 0,0-1 0,0 1 0,-1-1 0,1-6 0,8-39 0,-3-2 0,-2 1 0,-2-75 0,-28-157 0,22 244 0,3 28 0,-1 0 0,-1 0 0,1 0 0,-2 0 0,-5-17 0,3 43 0,1 12 0,2 77 0,4-1 0,4 1 0,5-1 0,39 162 0,-46-228 0,-4-31 0,0 0 0,1 0 0,-1 0 0,1 0 0,0 0 0,0 0 0,1-1 0,-1 1 0,4 6 0,-5-11 0,1-1 0,-1 1 0,0 0 0,1 0 0,-1 0 0,0 0 0,1 0 0,-1 0 0,0 0 0,1-1 0,-1 1 0,0 0 0,1 0 0,-1-1 0,0 1 0,0 0 0,1 0 0,-1-1 0,0 1 0,0 0 0,1 0 0,-1-1 0,0 1 0,0 0 0,0-1 0,0 1 0,0 0 0,0-1 0,1 1 0,-1-1 0,0 1 0,0 0 0,0-1 0,0 1 0,0 0 0,0-1 0,0 1 0,0 0 0,-1-1 0,1 1 0,0 0 0,0-1 0,3-21 0,-2 4-1365,-1 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22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89 24575,'0'-3'0,"3"-1"0,1-4 0,7-2 0,7-1 0,4-1 0,8 1 0,5 3 0,3 3 0,2 2 0,-3 1 0,-5-2 0,-4 0 0,-7 1-8191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2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0 676 24575,'0'1'0,"0"0"0,0 0 0,0 0 0,1 0 0,-1 0 0,0 0 0,0 0 0,1 0 0,-1 0 0,0 0 0,1 0 0,-1 0 0,1 0 0,-1 0 0,1 0 0,0 0 0,-1 0 0,1 0 0,0-1 0,0 1 0,-1 0 0,1-1 0,0 1 0,0 0 0,1 0 0,1 0 0,0 0 0,0 0 0,-1-1 0,1 1 0,0-1 0,0 1 0,0-1 0,0 0 0,4-1 0,5 0 0,1-1 0,-1 0 0,18-7 0,-21 6 0,0 0 0,0-1 0,0 0 0,-1-1 0,1 0 0,-1 0 0,0-1 0,-1 0 0,1 0 0,-1-1 0,-1 0 0,1 0 0,6-10 0,-5 5 0,-1-1 0,-1 1 0,0-1 0,0 0 0,-2-1 0,1 1 0,-2-1 0,3-18 0,-2-5 0,-2-1 0,-2 0 0,-1 0 0,-2 0 0,-16-72 0,16 96 0,-1-1 0,-1 1 0,0 0 0,-15-26 0,17 34 0,-1-1 0,0 1 0,0 0 0,0 1 0,-1-1 0,0 1 0,0 0 0,-1 0 0,0 0 0,1 1 0,-13-7 0,17 10 0,0 1 0,0 0 0,0 0 0,0 0 0,0 0 0,0-1 0,0 2 0,0-1 0,0 0 0,0 0 0,0 0 0,0 0 0,0 0 0,0 1 0,1-1 0,-1 0 0,0 1 0,0-1 0,0 1 0,0-1 0,0 1 0,1-1 0,-1 1 0,0 0 0,1-1 0,-1 1 0,0 0 0,1 0 0,-1-1 0,1 1 0,-1 0 0,1 0 0,-1 0 0,1 0 0,0 0 0,-1 1 0,-13 39 0,13-35 0,-8 32 0,2 0 0,2 1 0,2-1 0,3 79 0,7-27 0,19 90 0,-24-169 0,0 1 0,-1-1 0,2 1 0,-1-1 0,2 0 0,-1 0 0,2 0 0,-1 0 0,9 13 0,-11-29 0,-1 1 0,0 0 0,0-1 0,0 0 0,0 1 0,0-1 0,-1-7 0,0-9 0,-1 13 0,1-1 0,0 0 0,1 1 0,0-1 0,0 1 0,4-11 0,-5 17 0,1 0 0,0 0 0,1 0 0,-1 0 0,0 0 0,0 0 0,1 0 0,-1 0 0,1 1 0,0-1 0,0 1 0,-1-1 0,1 1 0,0 0 0,0 0 0,0-1 0,0 1 0,0 1 0,0-1 0,1 0 0,-1 0 0,0 1 0,0-1 0,1 1 0,-1 0 0,0 0 0,1 0 0,2 0 0,2 0 0,1 1 0,-1 0 0,0 0 0,0 0 0,0 1 0,0 0 0,0 0 0,0 1 0,-1 0 0,11 6 0,1 3 0,0 1 0,18 18 0,-22-19 0,-9-9 0,-1 0 0,1 0 0,0 0 0,0-1 0,0 0 0,1 0 0,-1 0 0,0 0 0,1-1 0,-1 0 0,1 0 0,-1-1 0,1 1 0,0-1 0,-1-1 0,1 1 0,5-1 0,12-3 0,0-1 0,37-13 0,-53 16 0,41-15-341,-2-2 0,1-2-1,55-35 1,-67 33-6485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5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21 100 24575,'-1'1'0,"0"-1"0,0 1 0,0-1 0,0 1 0,0 0 0,0 0 0,0-1 0,0 1 0,0 0 0,0 0 0,1 0 0,-1 0 0,0 0 0,1 0 0,-1 0 0,0 0 0,1 0 0,0 0 0,-1 1 0,1-1 0,0 0 0,-1 0 0,1 0 0,0 1 0,0-1 0,0 0 0,0 2 0,-2 43 0,2-40 0,-1 558 0,2-369 0,1-244 0,15-79 0,2-31 0,-18-136 0,-2 140 0,-2 127 0,-1 1 0,-1-1 0,-11-33 0,13 51 0,12 37 0,1 0 0,25 45 0,6 17 0,48 165 0,-78-220 0,13 46 0,-23-77 0,0 7 0,1-1 0,0 0 0,1 0 0,4 11 0,-7-19 0,0-1 0,1 0 0,-1 0 0,0 0 0,0 1 0,0-1 0,0 0 0,0 0 0,0 0 0,1 0 0,-1 0 0,0 1 0,0-1 0,0 0 0,0 0 0,1 0 0,-1 0 0,0 0 0,0 0 0,0 0 0,1 1 0,-1-1 0,0 0 0,0 0 0,0 0 0,1 0 0,-1 0 0,0 0 0,0 0 0,1 0 0,-1 0 0,0 0 0,0 0 0,0 0 0,1-1 0,-1 1 0,0 0 0,0 0 0,0 0 0,1 0 0,-1 0 0,0 0 0,0 0 0,0-1 0,0 1 0,1 0 0,-1 0 0,11-15 0,4-18 0,-14 33 0,64-194 0,7-14 0,-13 58 0,-59 150 0,0 0 0,0-1 0,0 1 0,0 0 0,0-1 0,0 1 0,0 0 0,0 0 0,1-1 0,-1 1 0,0 0 0,0 0 0,0-1 0,0 1 0,0 0 0,1 0 0,-1 0 0,0-1 0,0 1 0,0 0 0,1 0 0,-1 0 0,0-1 0,0 1 0,0 0 0,1 0 0,-1 0 0,0 0 0,0 0 0,1 0 0,-1 0 0,0 0 0,1 0 0,-1 0 0,0 0 0,0 0 0,1 0 0,-1 0 0,0 0 0,1 0 0,4 12 0,-2 20 0,-2 377 0,-3-196 0,21-46 0,-18-156-341,1 1 0,-1-1-1,7 19 1,-5-17-6485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53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24575,'3'0'0,"4"0"0,8 0 0,14 0 0,5 0 0,0 0 0,0 0 0,-1 0 0,-8 0-8191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54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24575,'4'3'0,"3"1"0,8 0 0,7-1 0,7 3 0,7-1 0,2 0 0,3-2 0,1 0 0,-3-2 0,-5 0 0,-8-1-8191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55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24575,'-1'116'0,"3"136"0,1-214 0,1-1 0,2 0 0,1 0 0,20 55 0,-21-82 90,-2-20-1545,-4-3-5371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5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 24575,'2'-3'0,"0"0"0,0 0 0,0 0 0,0 0 0,1 0 0,-1 1 0,1-1 0,0 1 0,0 0 0,0 0 0,0 0 0,0 0 0,0 0 0,1 1 0,4-2 0,-1-1 0,12-5-2,0 1 0,0 0 1,1 1-1,0 1 0,1 1 0,-1 1 0,32-2 0,151 6 99,-140 3-820,81-7-1,-113 0-6102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2:57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24575,'0'-4'0,"0"-3"0,3-1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0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24575,'2'-2'0,"-1"0"0,0 0 0,1 0 0,-1 1 0,1-1 0,-1 0 0,1 1 0,0-1 0,0 1 0,0-1 0,0 1 0,0 0 0,0 0 0,0 0 0,0 0 0,0 0 0,0 0 0,1 1 0,-1-1 0,0 1 0,0 0 0,1-1 0,-1 1 0,0 0 0,1 0 0,-1 0 0,0 1 0,1-1 0,3 2 0,-5-1 0,0 1 0,0-1 0,0 1 0,0 0 0,0-1 0,-1 1 0,1 0 0,0-1 0,-1 1 0,0 0 0,1 0 0,-1-1 0,0 1 0,0 0 0,0 0 0,0 0 0,-1 2 0,-6 41 0,3-21 0,3 31 0,2-44 0,-1 1 0,0-1 0,-1 0 0,0 1 0,-1-1 0,-3 13 0,5-22-59,-1-1 0,0 0-1,0 1 1,0-1-1,0 1 1,0-1 0,0 0-1,0 0 1,-1 0 0,1 1-1,0-1 1,-1-1 0,1 1-1,-1 0 1,1 0-1,-1 0 1,1-1 0,-1 1-1,1-1 1,-1 1 0,0-1-1,-2 1 1,-10 1-6767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3:13:00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39 24575,'-1'-1'0,"1"-1"0,-1 1 0,1-1 0,-1 1 0,0-1 0,0 1 0,0 0 0,0-1 0,0 1 0,0 0 0,0 0 0,0 0 0,0 0 0,-1 0 0,1 0 0,0 0 0,-1 0 0,1 0 0,-1 1 0,1-1 0,-1 0 0,1 1 0,-1 0 0,-1-1 0,-40-9 0,38 9 0,1 0 0,-1 1 0,0-1 0,0 1 0,0 0 0,0 0 0,0 1 0,1 0 0,-1 0 0,0 0 0,0 0 0,1 1 0,-1-1 0,1 1 0,-1 0 0,1 1 0,0-1 0,0 1 0,0 0 0,0 0 0,0 0 0,1 0 0,-1 1 0,1-1 0,0 1 0,0 0 0,0 0 0,1 0 0,-1 0 0,1 1 0,0-1 0,0 1 0,1-1 0,-1 1 0,1 0 0,0 0 0,0-1 0,1 1 0,-1 0 0,1 6 0,-1 14 0,1 0 0,1 0 0,6 33 0,-6-49 0,1-1 0,1 1 0,-1-1 0,1 1 0,1-1 0,0 0 0,0 0 0,0 0 0,1-1 0,1 0 0,-1 1 0,12 10 0,7 4 0,-1 1 0,-2 0 0,0 2 0,17 27 0,-11-16 0,-22-31 0,-1 1 0,1-1 0,-1 1 0,0 0 0,0 1 0,-1-1 0,0 0 0,0 1 0,0 0 0,-1 0 0,0 0 0,-1 0 0,2 8 0,-1 22 0,-5 75 0,3-110 0,0 0 0,0 0 0,-1 0 0,1 0 0,-1-1 0,1 1 0,-1 0 0,0-1 0,0 1 0,0 0 0,0-1 0,0 1 0,0-1 0,0 1 0,0-1 0,-1 1 0,1-1 0,-1 0 0,1 0 0,-1 0 0,1 0 0,-1 0 0,-2 1 0,0 0 0,0-1 0,0 0 0,0 0 0,-1 0 0,1-1 0,0 1 0,-1-1 0,1 0 0,0 0 0,-6-1 0,4 0 0,0 0 0,0 0 0,1 0 0,-1-1 0,0 0 0,1 0 0,-1 0 0,1-1 0,0 1 0,0-1 0,0-1 0,0 1 0,0-1 0,1 0 0,-8-8 0,9 7 0,-4-5 0,0-1 0,1 1 0,1-1 0,-1 0 0,2 0 0,0-1 0,0 1 0,1-1 0,0 0 0,1 0 0,1 0 0,-1-14 0,2 17 0,1 0 0,1-1 0,-1 1 0,1 0 0,1 0 0,0 0 0,0 0 0,1 1 0,-1-1 0,2 1 0,0 0 0,9-12 0,3-2 0,2 1 0,41-36 0,-45 44 0,-11 11 0,0-1 0,0 0 0,0 0 0,0 0 0,-1-1 0,0 0 0,1 1 0,-1-1 0,-1 0 0,1 0 0,0-1 0,-1 1 0,0 0 0,0-1 0,0 0 0,-1 1 0,0-1 0,0 0 0,0 0 0,0 0 0,-1 1 0,1-7 0,0-29 0,0 17 0,0 0 0,-2 0 0,0 1 0,-2-1 0,-6-31 0,2 39-1365,-1 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1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24575,'3'0'0,"4"4"0,1 6 0,3 6 0,5 10 0,7 9 0,2 9 0,7 3 0,1 0 0,-2-2 0,-3-1 0,-3-6 0,-5-9-8191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0 24575,'-3'0'0,"-5"4"0,-3 3 0,-7 8 0,-6 7 0,-6 7 0,-1 1 0,1 5 0,0 1 0,5-4 0,4-4 0,4-9 0,7-8-8191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2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24575,'1'-2'0,"-1"1"0,0-1 0,1 1 0,-1-1 0,1 1 0,0-1 0,-1 1 0,1 0 0,0-1 0,0 1 0,0 0 0,0-1 0,0 1 0,0 0 0,0 0 0,0 0 0,1 0 0,-1 0 0,0 0 0,1 0 0,-1 1 0,1-1 0,-1 0 0,1 1 0,-1-1 0,1 1 0,-1-1 0,1 1 0,-1 0 0,1 0 0,-1 0 0,1 0 0,0 0 0,-1 0 0,1 0 0,-1 0 0,1 1 0,0-1 0,-1 1 0,1-1 0,-1 1 0,0-1 0,1 1 0,-1 0 0,1 0 0,-1 0 0,0 0 0,0 0 0,1 0 0,-1 0 0,0 0 0,0 0 0,0 0 0,0 1 0,0-1 0,0 0 0,0 3 0,2 7 13,-1 0 0,0 1 0,-1-1 0,0 1-1,-1 0 1,0-1 0,-4 21 0,-21 78-1019,21-95 544,0 2-6364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00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623 0 24575,'-1'10'0,"1"1"0,0-1 0,1 0 0,0 0 0,1 0 0,0 0 0,0 0 0,1 0 0,0-1 0,1 1 0,0-1 0,9 15 0,24 37 0,13 18 0,50 110 0,-49-75 0,104 260 0,-140-332 0,51 173 0,-41-110 0,-3-21 0,-4 1 0,12 135 0,-4 141 0,4 192 0,-29-276 0,-3 182 0,-37-129 0,33-288 0,-31 160 0,-7 51 0,16-95 0,-8 71 0,4 6 0,7-82 0,-8 62 0,-6 60 0,4-89 0,11-70 0,-15 48 0,10-52 0,-70 270 0,63-253 0,-51 157 0,68-239 0,-3 0 0,-2-1 0,-2-1 0,-47 64 0,57-90 0,-1-2 0,0 1 0,-38 27 0,5-3 0,-4 7 0,-1-3 0,-94 61 0,148-107-38,0 1 0,1-1 0,-1 1 1,0 0-1,0-1 0,1 1 0,-1-1 0,0 0 0,0 1 0,0-1 0,0 0 0,0 1 0,1-1 0,-1 0 0,0 0 0,0 0 1,0 0-1,0 0 0,0 0 0,0 0 0,0 0 0,0 0 0,0 0 0,0 0 0,1-1 0,-1 1 0,0 0 0,0-1 0,0 1 1,0 0-1,0-1 0,1 1 0,-1-1 0,0 0 0,-1 0 0,-2-8-6788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5:5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24575,'3'0'0,"5"0"0,7 0 0,7 0 0,3 0 0,4 0 0,4 0 0,-5-3 0,-6-1-8191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53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24575,'-2'238'0,"5"250"0,5-381 0,2 40 0,-10 970 0,-5-1023 0,-29 162 0,19-163 0,-8 167 0,20-190 0,-13 74 0,7-76 0,-1 85 0,13 2019 0,-5-1180 0,12-900 0,-5-67 0,1 45 0,-7-32 0,0-11 0,1 0 0,2 0 0,8 49 0,-6-52 0,-1 0 0,-1 0 0,-2 44 0,-1-44 0,1 0 0,1-1 0,1 1 0,6 24 0,-5-27-122,0-1-1,-1 1 0,-2 40 0,0-42-751,0-3-5952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03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0 24575,'-4'78'0,"-20"115"0,-3 31 0,23 450 0,6-357 0,1 5 0,-6 339 0,-16-486 0,10-111 0,-2 66 0,-11 100 0,16-183 0,-3 64 0,7 174 0,5-126 0,-5 22 0,5 199 0,6-299 0,1 24 0,-1 29 0,0 10 0,11 58 0,-7 39 0,-6 190 0,-10-245 0,3 401 0,20-414 0,-22-34 0,4 76 0,2-187 0,12 43 0,2 17 0,-11-35 0,-2-22 0,1 55 0,-6-33-1365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22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24575,'271'-10'0,"-19"0"0,369-4 0,283 8 0,-507 8 0,24-4 0,457 5 0,-9 72 0,-864-75 0,423 42 0,-62 10 0,-70-8 0,413 6 0,1423-51 0,-1763-18 0,-249 19 0,365-14 0,-38 7 0,-250 10 0,549-3 0,-731 1-227,0 0-1,0 1 1,0 1-1,0 1 1,20 7-1,-24-6-6598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28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24575,'2242'0'0,"-1965"19"0,42-5 0,-6 2 0,127 11 0,-157 2 0,-38-1 0,157-9 0,-117-2 0,93 3 0,-88-11 0,1 1 0,252 3 0,-158-9 0,-48-3 0,-233 8 0,55 2 0,407 2 0,-439-3 0,119 4 0,806-15 0,-1012 0 0,41-8 0,7-1 0,54-8 0,-86 9 0,71-1 0,-92 7 0,1 0 0,35-10 0,-34 6 0,63-4 0,135-4 0,-60 10 0,-122 6 0,-1-2 0,59-9 0,-76 5 0,0 1 0,0 2 0,69 6 0,-102-4-105,0 0 0,0 0 0,0 1 0,0-1 0,0 1 0,0 0 0,-1-1 0,1 1 0,0 0 0,0 0 0,0 0 0,1 2 0,5 5-6721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00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5 112 24575,'0'184'0,"-2"-248"0,0 36 0,1 0 0,2 0 0,7-49 0,-7 74 0,-1-1 0,1 1 0,0-1 0,1 1 0,-1-1 0,1 1 0,-1 0 0,1-1 0,0 1 0,0 0 0,1 0 0,-1 1 0,1-1 0,-1 0 0,1 1 0,0-1 0,0 1 0,0 0 0,0 0 0,0 0 0,0 1 0,1-1 0,-1 1 0,1 0 0,-1-1 0,1 1 0,-1 1 0,1-1 0,0 1 0,-1-1 0,1 1 0,0 0 0,-1 0 0,1 1 0,0-1 0,-1 1 0,1 0 0,-1 0 0,1 0 0,-1 0 0,1 1 0,-1-1 0,0 1 0,1 0 0,-1 0 0,0 0 0,0 0 0,-1 0 0,1 1 0,0 0 0,-1-1 0,1 1 0,-1 0 0,0 0 0,0 0 0,0 0 0,-1 1 0,1-1 0,-1 1 0,0-1 0,1 1 0,-1-1 0,-1 1 0,1-1 0,-1 1 0,1 0 0,-1-1 0,-1 6 0,1-5-39,0 0 0,-1-1 0,0 1 0,0-1 0,0 1 0,-1-1 0,1 0 0,-1 1 0,1-1 0,-1 0 0,0 0 0,0 0 0,-1 0 0,1-1 0,-1 1 0,1 0 0,-1-1 0,0 0 0,0 1 0,0-1 0,0-1 0,0 1 0,0 0 0,-1-1 0,1 1 0,0-1 0,-1 0 0,1 0 0,-1-1 0,0 1 0,1-1 0,-1 1 0,1-1 0,-6-1 0,-3-2-6787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01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24575,'3'0'0,"1"0"0,-1 0 0,1 1 0,-1 0 0,1-1 0,-1 1 0,0 1 0,1-1 0,-1 0 0,0 1 0,0 0 0,0 0 0,0-1 0,0 2 0,0-1 0,-1 0 0,1 1 0,-1-1 0,1 1 0,-1 0 0,0 0 0,0 0 0,0 0 0,0 0 0,-1 0 0,1 0 0,-1 0 0,0 1 0,0-1 0,0 1 0,-1-1 0,1 1 0,-1-1 0,0 1 0,1-1 0,-2 1 0,1-1 0,0 1 0,-1-1 0,1 1 0,-1-1 0,0 1 0,0-1 0,-1 0 0,1 1 0,-3 2 0,-15 20 0,17-25 0,1 0 0,-1 1 0,1-1 0,-1 0 0,1 1 0,0 0 0,0-1 0,0 1 0,0 0 0,0 0 0,0-1 0,0 1 0,1 0 0,-1 0 0,1 0 0,-1 0 0,1 0 0,0 0 0,-1 0 0,1 0 0,0 0 0,0 0 0,1 2 0,-1-2 5,1 0 0,-1 0 0,0 0-1,0-1 1,0 1 0,0 0 0,0 0 0,-1 0-1,1 0 1,-1 0 0,1 0 0,-1-1 0,1 1-1,-1 0 1,0-1 0,0 1 0,0 0-1,0-1 1,0 1 0,0-1 0,-1 1 0,1-1-1,0 0 1,-3 2 0,0-1-140,1 0 0,-1-1 0,0 1 0,0-1 0,0 0 0,-1 0 0,1-1 0,0 1 0,0-1 0,-6 0 0,-6 0-6691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02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24575,'-1'92'0,"-3"0"0,-18 95 0,17-170 0,0-18 0,-4-29 0,5 15 0,-2-6 0,-3-7 0,1 0 0,1-1 0,2 1 0,0-1 0,2 0 0,1-48 0,3 73 0,0 0 0,0 1 0,0-1 0,0 1 0,1-1 0,-1 1 0,1 0 0,0 0 0,0-1 0,0 1 0,0 1 0,1-1 0,-1 0 0,1 0 0,0 1 0,0 0 0,0-1 0,0 1 0,0 0 0,0 1 0,1-1 0,-1 0 0,4 0 0,-5 1 0,0 0 0,0 1 0,1-1 0,-1 1 0,0-1 0,0 1 0,0 0 0,1 0 0,-1 0 0,0 0 0,0 0 0,0 0 0,1 1 0,-1-1 0,0 1 0,0 0 0,0-1 0,0 1 0,0 0 0,0 0 0,0 0 0,0 1 0,0-1 0,0 0 0,-1 1 0,1-1 0,-1 1 0,1-1 0,-1 1 0,1 0 0,-1 0 0,0 0 0,0 0 0,0 0 0,0 0 0,0 0 0,0 0 0,0 4 0,2 2 0,-1 0 0,-1 0 0,1 1 0,-1-1 0,-1 0 0,0 0 0,-1 14 0,1-20 0,0 0 0,-1 1 0,1-1 0,-1 0 0,0 0 0,1 1 0,-1-1 0,0 0 0,0 0 0,-1 0 0,1 0 0,0 0 0,-1 0 0,1 0 0,-1 0 0,0-1 0,1 1 0,-1-1 0,0 1 0,0-1 0,0 0 0,0 1 0,0-1 0,0 0 0,-1-1 0,1 1 0,0 0 0,0 0 0,-5 0 0,-36 1-1365,24-3-5461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02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45 24575,'0'0'0,"0"-1"0,0 0 0,0 0 0,-1 1 0,1-1 0,0 0 0,0 1 0,-1-1 0,1 0 0,0 0 0,-1 1 0,1-1 0,-1 1 0,1-1 0,-1 0 0,1 1 0,-1-1 0,0 1 0,1-1 0,-2 0 0,-2-5 0,18-5 0,-10 9 0,-1 0 0,1 1 0,0-1 0,-1 1 0,1-1 0,0 1 0,0 0 0,0 1 0,0-1 0,0 1 0,0-1 0,0 1 0,0 0 0,0 1 0,0-1 0,5 2 0,-6-1 0,-1 0 0,1 1 0,-1 0 0,1-1 0,-1 1 0,0 0 0,0 0 0,0 0 0,0 0 0,0 0 0,0 1 0,-1-1 0,1 1 0,-1-1 0,1 1 0,-1-1 0,0 1 0,0 0 0,0 0 0,-1-1 0,1 1 0,-1 0 0,1 5 0,3 28-341,-2 0 0,-1 1-1,-6 44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03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24575,'3'0'0,"5"0"0,3 0 0,4 0 0,-1-3 0,3-1 0,3 0 0,0 1 0,1 0 0,-1 2 0,0 0 0,0 1 0,-4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16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1189 24575,'4'-3'0,"1"0"0,-1 1 0,0-1 0,1 1 0,0 0 0,-1 0 0,1 1 0,0 0 0,0 0 0,8-1 0,20-6 0,204-88 0,77-27 0,-225 91 0,149-45 0,-122 42 0,-73 20 0,1 2 0,0 2 0,0 2 0,47-3 0,219 11 0,-144 3 0,-142 0 0,0 0 0,0 2 0,0 1 0,-1 1 0,0 0 0,0 2 0,-1 1 0,1 1 0,-2 0 0,0 2 0,20 14 0,-17-13 0,-1-1 0,1-1 0,1-1 0,39 10 0,107 15 0,-37-9 0,-74-16 0,0-3 0,0-3 0,114-5 0,-59-1 0,-84 0 0,0 0 0,0-2 0,0-1 0,-1-2 0,0-1 0,0-1 0,32-15 0,-25 8 0,-1-3 0,-1-1 0,0-1 0,-2-2 0,33-29 0,-42 29 0,-1-1 0,-1-1 0,-1-1 0,-1-1 0,25-45 0,-19 22 0,-1-1 0,26-77 0,9-117 0,-39 147 0,-39 272 0,5-31 0,8 182 0,5-312 0,1 0 0,0-1 0,1 1 0,1 0 0,0 0 0,1-1 0,0 0 0,0 0 0,2 0 0,-1 0 0,2-1 0,7 12 0,-6-14 0,-1 0 0,1-1 0,1 0 0,-1 0 0,2-1 0,-1-1 0,1 1 0,0-1 0,0-1 0,0 0 0,1 0 0,0-1 0,21 5 0,26 1 0,0-2 0,1-3 0,0-3 0,72-5 0,42 1 0,74 11 0,831 15 0,1082-24 0,-1962 10 0,8-1 0,-141-9 0,257 4 0,-249 1 0,0 4 0,101 24 0,-113-18 0,-17-6 0,-1 2 0,0 2 0,-1 2 0,74 37 0,-114-51-80,1 1 0,-1 0-1,1-1 1,-1 1 0,0 1-1,1-1 1,-1 0 0,0 0-1,0 1 1,-1-1 0,1 1 0,0 0-1,-1-1 1,0 1 0,0 0-1,2 3 1,0 9-6746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34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1 24575,'-50'-1'0,"-59"2"0,98 0 0,0 0 0,0 1 0,0 0 0,0 1 0,1 1 0,-1-1 0,-12 7 0,20-8 0,1 0 0,0 0 0,0 0 0,0 0 0,0 0 0,0 0 0,0 1 0,0-1 0,1 1 0,0-1 0,-1 1 0,1 0 0,0-1 0,0 1 0,0 0 0,0 0 0,1 0 0,-1-1 0,1 1 0,0 4 0,2 69 0,0-45 0,-2-30 0,-1 8 0,2-1 0,-1 1 0,1 0 0,0-1 0,1 1 0,4 15 0,-4-21 0,-1-1 0,1 1 0,0-1 0,-1 0 0,1 1 0,0-1 0,0 0 0,1 0 0,-1 0 0,0-1 0,1 1 0,-1 0 0,1-1 0,-1 0 0,1 1 0,0-1 0,0 0 0,0-1 0,-1 1 0,1 0 0,0-1 0,0 1 0,0-1 0,3 0 0,88 5 0,-83-5 0,0-1 0,-1 0 0,1 0 0,0-1 0,-1 0 0,17-6 0,-25 7 0,0 0 0,0 0 0,0-1 0,-1 1 0,1-1 0,0 1 0,-1-1 0,1 0 0,-1 1 0,0-1 0,1 0 0,-1 0 0,0 0 0,0 0 0,0 0 0,0 0 0,-1 0 0,1 0 0,-1-1 0,1-3 0,2-56 0,0 11 0,5 4-1365,-6 32-5461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35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18 24575,'-1'-2'0,"1"1"0,-1 0 0,0 0 0,1 0 0,-1 0 0,0 0 0,0 1 0,1-1 0,-1 0 0,0 0 0,0 0 0,0 1 0,0-1 0,0 0 0,0 1 0,0-1 0,0 1 0,0-1 0,0 1 0,-1 0 0,1-1 0,0 1 0,0 0 0,0 0 0,0 0 0,-1 0 0,1 0 0,0 0 0,-2 0 0,-36 2 0,30 0 0,1 0 0,0 0 0,0 1 0,1 1 0,-1-1 0,1 1 0,-1 0 0,1 1 0,0 0 0,1 0 0,-1 0 0,1 1 0,0 0 0,0 0 0,1 1 0,0-1 0,0 1 0,1 1 0,-1-1 0,2 0 0,-7 17 0,6-13 0,1 0 0,0 0 0,1 0 0,0 1 0,1-1 0,0 1 0,1-1 0,0 1 0,1-1 0,0 1 0,0-1 0,2 0 0,-1 1 0,2-1 0,7 19 0,-8-25 0,1 0 0,-1-1 0,1 1 0,0-1 0,1 0 0,-1 0 0,1 0 0,-1 0 0,1-1 0,0 0 0,1 0 0,-1 0 0,0-1 0,1 1 0,0-2 0,-1 1 0,1 0 0,0-1 0,0 0 0,0 0 0,7-1 0,-5 1 0,0 0 0,0-1 0,0 0 0,0-1 0,0 1 0,-1-2 0,1 1 0,0-1 0,0 0 0,-1-1 0,0 1 0,1-2 0,-1 1 0,0-1 0,11-7 0,-13 5 0,1 0 0,-1-1 0,0 0 0,-1 1 0,0-2 0,0 1 0,0 0 0,-1-1 0,0 1 0,0-1 0,-1 0 0,0 0 0,-1 0 0,2-9 0,-1-8 0,-1 1 0,-1-1 0,-5-34 0,5 56-49,0 1 1,0-1-1,0 1 0,-1-1 0,1 1 1,-1 0-1,0-1 0,0 1 0,0 0 1,0 0-1,0 0 0,0-1 0,0 1 1,-1 0-1,1 0 0,-1 1 0,1-1 1,-1 0-1,0 0 0,0 1 0,0-1 1,0 1-1,0 0 0,0-1 0,0 1 0,0 0 1,-4-1-1,-7-1-6777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36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 14 24575,'-33'-1'0,"0"2"0,1 1 0,-1 2 0,-55 13 0,80-15 0,1 0 0,-1 0 0,1 1 0,0 1 0,0-1 0,0 1 0,1 0 0,-1 0 0,1 1 0,0 0 0,0 0 0,1 0 0,-1 1 0,1 0 0,1 0 0,-1 0 0,1 1 0,0-1 0,0 1 0,1 0 0,0 0 0,0 0 0,0 1 0,1-1 0,-2 15 0,1-4 0,1 0 0,1 0 0,1 1 0,0-1 0,2 0 0,6 35 0,-7-48 0,1 0 0,-1 0 0,1 0 0,0 0 0,0 0 0,1 0 0,-1-1 0,1 1 0,0-1 0,1 0 0,-1 1 0,1-1 0,-1-1 0,1 1 0,0-1 0,1 1 0,-1-1 0,1 0 0,-1-1 0,1 1 0,0-1 0,0 0 0,0 0 0,0 0 0,0-1 0,0 0 0,9 1 0,0 0 0,1-1 0,0-1 0,-1 0 0,1-1 0,-1 0 0,1-1 0,-1-1 0,0-1 0,0 1 0,0-2 0,0 0 0,-1-1 0,0 0 0,0-1 0,0-1 0,-1 0 0,0 0 0,-1-1 0,0-1 0,0 0 0,-1 0 0,0-1 0,12-19 0,-19 25 0,0-1 0,0 0 0,-1 0 0,0 0 0,0 0 0,-1 0 0,0-1 0,0 1 0,0-11 0,-3-64 0,-1 39 0,3 37-65,0 0 0,-1-1 0,1 1 0,-1 0 0,-1-1 0,1 1 0,-1 0 0,1 0 0,-1 0 0,-1 0 0,1 1 0,-1-1 0,0 0 0,0 1 0,0 0 0,0 0 0,-1 0 0,0 0 0,0 0 0,-5-3 0,-1 0-6761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38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23 24575,'0'-1'0,"-1"0"0,1 1 0,0-1 0,0 1 0,0-1 0,0 0 0,-1 1 0,1-1 0,0 1 0,-1-1 0,1 0 0,0 1 0,-1-1 0,1 1 0,-1-1 0,1 1 0,-1 0 0,1-1 0,-1 1 0,1-1 0,-1 1 0,1 0 0,-1-1 0,0 1 0,1 0 0,-1 0 0,1 0 0,-1-1 0,0 1 0,1 0 0,-1 0 0,0 0 0,1 0 0,-1 0 0,0 0 0,1 0 0,-1 0 0,0 0 0,1 1 0,-1-1 0,1 0 0,-1 0 0,0 1 0,1-1 0,-1 0 0,1 1 0,-1-1 0,1 0 0,-1 1 0,0 0 0,-31 18 0,25-10 0,1 1 0,0-1 0,0 1 0,1 0 0,0 0 0,1 1 0,0-1 0,1 1 0,0 0 0,0 0 0,1 1 0,0 12 0,-1 17 0,7 80 0,-3-111 0,0-1 0,1 1 0,0 0 0,1-1 0,0 1 0,0-1 0,1 0 0,0 0 0,0 0 0,1-1 0,11 15 0,-13-19 0,0-1 0,1 1 0,-1-1 0,1 0 0,0 0 0,-1 0 0,1 0 0,0-1 0,1 1 0,-1-1 0,0 0 0,1-1 0,-1 1 0,1-1 0,-1 0 0,1 0 0,0 0 0,-1 0 0,1-1 0,0 0 0,0 0 0,0 0 0,-1-1 0,1 0 0,0 1 0,5-3 0,-3 0 0,0-1 0,0 0 0,0 0 0,0-1 0,-1 1 0,1-1 0,-1-1 0,-1 1 0,9-11 0,-5 6 0,0-1 0,-1 0 0,0-1 0,10-22 0,-14 17 0,0-1 0,-2 0 0,0 1 0,-1-1 0,0 0 0,-2 0 0,-5-35 0,6 49 0,-3-9 0,-1 0 0,0-1 0,-1 1 0,0 1 0,-1-1 0,0 1 0,-1 0 0,0 0 0,-1 1 0,-1 0 0,-13-14 0,19 22-91,-1 0 0,-1 0 0,1 0 0,0 1 0,-1 0 0,1-1 0,-1 2 0,0-1 0,0 0 0,1 1 0,-1 0 0,0 0 0,0 1 0,-7-1 0,-7 0-6735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09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1 24575,'2'78'0,"-1"57"0,-2-117 0,-1 0 0,0 0 0,-2 0 0,0-1 0,-7 20 0,-4-5 0,12-27 0,0 0 0,0 0 0,1 0 0,0 0 0,0 1 0,0-1 0,1 0 0,0 1 0,0 0 0,-1 10 0,1-51 0,2-1 0,1 1 0,2 0 0,2 0 0,12-45 0,-10 42 0,-6 30 0,0 0 0,0 0 0,0 0 0,1 0 0,1 1 0,6-14 0,-9 20 0,0 0 0,0-1 0,0 1 0,1 0 0,-1 0 0,0 0 0,0 0 0,1 0 0,-1 0 0,0 1 0,1-1 0,-1 0 0,1 1 0,-1-1 0,1 1 0,0-1 0,-1 1 0,1 0 0,-1-1 0,1 1 0,0 0 0,-1 0 0,1 0 0,-1 1 0,1-1 0,0 0 0,-1 1 0,1-1 0,-1 1 0,1-1 0,-1 1 0,1-1 0,-1 1 0,0 0 0,1 0 0,-1 0 0,0 0 0,1 0 0,-1 0 0,0 0 0,1 2 0,3 1 0,-1 0 0,0 0 0,-1 1 0,1 0 0,-1-1 0,0 1 0,0 0 0,0 0 0,-1 1 0,1-1 0,-1 1 0,-1-1 0,1 1 0,1 7 0,0 13 0,0-1 0,-1 28 0,2 17 0,9 3 0,-14-73-20,1 1 0,-1-1 0,1 1 0,-1-1-1,1 1 1,-1-1 0,1 0 0,-1 1 0,0-1 0,1 0 0,-1 0-1,0 0 1,1 1 0,-1-1 0,0 0 0,1 0 0,-1 0-1,1 0 1,-1 0 0,0 0 0,1 0 0,-1 0 0,0 0 0,1-1-1,-1 1 1,0 0 0,1 0 0,-1 0 0,1-1 0,-1 1-1,0 0 1,0-1 0,-1 0-680,-10-2-6126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09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24575,'6'0'0,"6"0"0,4 0 0,2 0 0,1 0 0,1 0 0,-3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11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46 144 24575,'0'-55'0,"-1"-16"0,2 53 0,0 23 0,8 70 0,-5-46 0,0 0 0,-2 0 0,-3 44 0,1-71 0,0-1 0,-1 1 0,1 0 0,0-1 0,-1 1 0,0 0 0,1-1 0,-1 1 0,0-1 0,1 1 0,-1-1 0,0 1 0,0-1 0,0 0 0,0 0 0,-1 1 0,1-1 0,0 0 0,0 0 0,-1 0 0,1 0 0,-1 0 0,-1 1 0,-1-1 0,0 0 0,-1 0 0,1 0 0,0 0 0,0 0 0,0-1 0,-9 0 0,43-3-1365,-11 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40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 24575,'-10'0'0,"1"0"0,-1 1 0,0-1 0,0 2 0,1 0 0,-1 0 0,1 0 0,0 1 0,0 1 0,-11 5 0,16-6 0,0 0 0,0 0 0,0 0 0,0 1 0,0 0 0,1 0 0,0 0 0,-1 0 0,2 0 0,-1 1 0,0-1 0,1 1 0,0 0 0,0 0 0,0 0 0,1 0 0,0 0 0,-1 0 0,2 0 0,-1 10 0,-1-3 0,2 0 0,-1 0 0,2 0 0,0 0 0,0 0 0,6 22 0,-6-29 0,1-1 0,0 1 0,0-1 0,0 0 0,0 0 0,1 0 0,0 0 0,0 0 0,0-1 0,0 1 0,0-1 0,1 0 0,-1 0 0,1 0 0,0 0 0,0-1 0,0 1 0,0-1 0,0 0 0,8 2 0,-1 0 0,0-1 0,1 0 0,-1-1 0,1-1 0,-1 1 0,19-2 0,-27 0 0,0 0 0,0 0 0,0 0 0,0 0 0,-1-1 0,1 0 0,0 1 0,0-1 0,-1 0 0,1 0 0,0-1 0,-1 1 0,1 0 0,-1-1 0,1 0 0,-1 1 0,0-1 0,0 0 0,0 0 0,0 0 0,0-1 0,0 1 0,0 0 0,-1-1 0,1 1 0,-1-1 0,0 1 0,0-1 0,0 0 0,0 1 0,1-6 0,5-31 0,-3 27 0,-1-1 0,-1 1 0,0-1 0,-1 1 0,0-1 0,-1 1 0,0-1 0,-1 0 0,-5-21 0,5 31 7,-1-1 0,1 1 0,-1 0 0,0 0 0,0 0 1,-1 1-1,1-1 0,0 0 0,-1 1 0,0 0 0,1-1 0,-1 1 0,0 0 0,0 0 0,0 1 0,-5-3 0,1 1-255,-1 0 1,0 1-1,0 0 1,0 0-1,-15-1 1,6 2-6579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41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19 24575,'-7'0'0,"-1"0"0,0 1 0,1 0 0,-1 0 0,1 0 0,-1 1 0,1 0 0,-1 1 0,1-1 0,-7 5 0,11-5 0,-1 0 0,1 1 0,0-1 0,0 1 0,0 0 0,0 0 0,1 0 0,-1 0 0,1 0 0,0 1 0,0-1 0,0 1 0,0-1 0,1 1 0,-1 0 0,1 0 0,0 0 0,0 0 0,0-1 0,0 8 0,-1 11 0,0-1 0,1 0 0,2 1 0,0-1 0,8 42 0,-7-60 0,-1 1 0,1-1 0,0 0 0,0 0 0,1 0 0,-1 0 0,1 0 0,-1-1 0,1 1 0,0-1 0,0 0 0,0 1 0,0-1 0,0-1 0,0 1 0,1 0 0,-1-1 0,1 0 0,-1 1 0,1-2 0,0 1 0,6 1 0,10 0 0,1 0 0,38-1 0,-46-2 0,-7 2 0,0-1 0,0-1 0,0 1 0,0-1 0,0 0 0,0 0 0,0-1 0,0 0 0,9-4 0,-13 5 0,0-1 0,1 0 0,-1 0 0,0 0 0,0 0 0,-1-1 0,1 1 0,0 0 0,-1-1 0,0 1 0,1-1 0,-1 0 0,0 1 0,0-1 0,0 0 0,-1 0 0,1 1 0,-1-1 0,1 0 0,-1 0 0,0 0 0,-1-4 0,2-13 0,-1 0 0,-1 1 0,-1-1 0,-1 0 0,-8-29 0,9 43 0,1 1 0,-1-1 0,-1 0 0,1 1 0,-1 0 0,0-1 0,0 1 0,-1 0 0,0 1 0,1-1 0,-2 1 0,1 0 0,0-1 0,-1 2 0,0-1 0,0 1 0,0-1 0,0 1 0,0 1 0,-1-1 0,1 1 0,-10-3 0,-60-10-1365,58 13-5461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42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73 24575,'-4'0'0,"-1"0"0,0 0 0,0 0 0,1 1 0,-1 0 0,0 0 0,1 0 0,-1 0 0,1 1 0,-1-1 0,1 1 0,0 1 0,0-1 0,-5 3 0,6-1 0,-1 0 0,1 0 0,0 0 0,0 0 0,0 1 0,0-1 0,1 1 0,0-1 0,0 1 0,0 0 0,0 0 0,-1 10 0,0-5 0,1 0 0,1 0 0,-1 0 0,2 0 0,-1 0 0,1 0 0,1 0 0,2 14 0,-3-21 0,1 0 0,0 0 0,0 0 0,0 0 0,1-1 0,-1 1 0,1 0 0,-1-1 0,1 1 0,0-1 0,0 1 0,0-1 0,0 0 0,1 0 0,-1 0 0,0 0 0,1 0 0,0-1 0,-1 1 0,1-1 0,0 1 0,0-1 0,0 0 0,-1 0 0,1-1 0,0 1 0,0 0 0,1-1 0,-1 0 0,4 0 0,12 1 0,0-1 0,0-1 0,0-1 0,0 0 0,-1-2 0,1 0 0,-1-1 0,24-10 0,-37 13 0,0 0 0,0 0 0,0-1 0,-1 0 0,1 0 0,-1 0 0,0 0 0,0 0 0,0-1 0,0 0 0,-1 0 0,0 0 0,1 0 0,-1 0 0,-1-1 0,1 1 0,-1-1 0,1 0 0,-1 0 0,-1 0 0,1 0 0,-1 0 0,0 0 0,0 0 0,0 0 0,-1-1 0,0 1 0,0 0 0,0-1 0,0 1 0,-1 0 0,0 0 0,0 0 0,-3-7 0,2 7 0,0 1 0,0-1 0,0 1 0,-1-1 0,1 1 0,-1 0 0,0 0 0,-1 0 0,1 0 0,-1 1 0,1-1 0,-1 1 0,0 0 0,-9-5 0,-5-2 0,-1 1 0,-27-10 0,12 6 0,-2 0-1365,20 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21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1347 60 24575,'0'-2'0,"0"1"0,-1 0 0,1 0 0,-1 0 0,1 0 0,-1 0 0,0 0 0,1 0 0,-1 0 0,0 0 0,1 0 0,-1 0 0,0 0 0,0 1 0,0-1 0,0 0 0,0 1 0,0-1 0,0 0 0,0 1 0,0-1 0,0 1 0,-2-1 0,-31-9 0,28 8 0,-25-6 0,-1 2 0,0 1 0,-35-2 0,52 7 0,0 0 0,0 1 0,0 0 0,1 1 0,-1 1 0,0 0 0,1 1 0,0 1 0,-16 7 0,-14 11 0,0 2 0,2 3 0,1 0 0,1 3 0,1 1 0,2 2 0,2 2 0,-43 54 0,51-54 0,2 0 0,1 2 0,2 1 0,1 1 0,3 0 0,1 1 0,2 1 0,2 1 0,-14 74 0,-2 99 0,-4 323 0,36-401 0,5 1 0,7-1 0,49 211 0,-53-300 0,-3 0 0,3 86 0,-13 103 0,-2-83 0,4-145 0,1 5 0,-2 0 0,1 0 0,-7 29 0,6-39 0,-1 0 0,0 0 0,0 0 0,0 0 0,-1 0 0,0-1 0,0 1 0,0-1 0,0 0 0,-1 0 0,1 0 0,-1 0 0,0-1 0,-8 6 0,-44 29 0,-2-2 0,-1-4 0,-89 37 0,121-61 0,28-8 0,-1 0 0,0 0 0,0 0 0,0 0 0,0 0 0,0 0 0,1 0 0,-1 0 0,0 0 0,0 0 0,0 0 0,0 0 0,0 0 0,0-1 0,0 1 0,1 0 0,-1 0 0,0 0 0,0 0 0,0 0 0,0 0 0,0 0 0,0 0 0,0 0 0,0 0 0,1-1 0,-1 1 0,0 0 0,0 0 0,0 0 0,0 0 0,0 0 0,0 0 0,0-1 0,0 1 0,0 0 0,0 0 0,0 0 0,0 0 0,0 0 0,0 0 0,0-1 0,0 1 0,0 0 0,0 0 0,0 0 0,0 0 0,0 0 0,0-1 0,0 1 0,0 0 0,-1 0 0,1 0 0,0 0 0,0 0 0,0 0 0,0 0 0,0 0 0,0-1 0,0 1 0,0 0 0,0 0 0,-1 0 0,1 0 0,0 0 0,0 0 0,0 0 0,0 0 0,-1 0 0,6-4 0,0 1 0,1-1 0,-1 1 0,0 0 0,1 1 0,6-3 0,8-1 0,0 1 0,0 0 0,0 1 0,1 2 0,-1 0 0,1 1 0,24 2 0,-39-1 0,0 0 0,-1 1 0,1 0 0,0 0 0,0 1 0,-1-1 0,1 1 0,-1 0 0,1 1 0,-1-1 0,0 1 0,0 0 0,0 1 0,0-1 0,-1 1 0,1 0 0,-1 0 0,0 0 0,0 1 0,0-1 0,-1 1 0,0 0 0,0 0 0,0 0 0,0 1 0,-1-1 0,0 0 0,0 1 0,1 7 0,4 34 0,-3 1 0,-2-1 0,-6 76 0,1-18 0,-4 4 0,-5 0 0,-4-1 0,-31 107 0,-19 114 0,5 357 0,57-555 0,-9 432 0,13-508 0,-1-2 0,2 0 0,2 0 0,16 82 0,-6-85 0,2 0 0,25 54 0,-24-65 0,2-1 0,2 0 0,34 47 0,-41-68 0,1-1 0,1 0 0,0-1 0,1-1 0,0 0 0,1-1 0,1-1 0,31 16 0,-8-7 0,0-2 0,2-1 0,0-3 0,0-1 0,75 12 0,-113-25 15,-1-1 0,1 0 0,0 0 0,0 0 0,0 0 0,-1-1 0,8-1 0,-11 1-83,1 1 1,0-1-1,0 0 1,-1 0-1,1 1 1,-1-1-1,1 0 1,-1-1-1,1 1 1,-1 0-1,1 0 1,-1-1-1,0 1 1,0-1-1,0 1 1,0-1-1,0 1 1,0-1-1,0 1 1,0-1-1,0-2 1,3-15-6759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44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75 24575,'1'0'0,"-1"0"0,1 0 0,0 0 0,-1 0 0,1 0 0,0 0 0,-1-1 0,1 1 0,0 0 0,-1-1 0,1 1 0,-1 0 0,1-1 0,-1 1 0,1-1 0,-1 1 0,1 0 0,-1-1 0,1 1 0,-1-1 0,1 0 0,-1 1 0,0-1 0,1 1 0,-1-1 0,0 0 0,0 1 0,1-1 0,-1 0 0,0 1 0,0-1 0,0 0 0,0 1 0,0-1 0,0 0 0,0 1 0,0-1 0,0 0 0,0 1 0,0-1 0,0 0 0,-1 1 0,1-2 0,0 0 0,-1 1 0,1-1 0,-1 0 0,1 1 0,-1-1 0,0 0 0,0 1 0,1-1 0,-1 1 0,0-1 0,0 1 0,0 0 0,-1-1 0,1 1 0,0 0 0,-3-2 0,1 2 0,0 0 0,0 0 0,0 0 0,0 1 0,0-1 0,0 1 0,-1 0 0,1 0 0,0 0 0,0 0 0,0 0 0,0 1 0,0 0 0,0-1 0,0 1 0,0 0 0,0 1 0,0-1 0,1 0 0,-1 1 0,0 0 0,1-1 0,-1 1 0,1 0 0,0 0 0,-1 0 0,1 1 0,0-1 0,0 1 0,0-1 0,1 1 0,-1-1 0,-1 4 0,-2 4 0,-1-1 0,1 1 0,1 0 0,0 0 0,0 1 0,1-1 0,1 1 0,-2 12 0,3-15 0,-1 8 0,1-1 0,0 1 0,2 0 0,2 20 0,-3-32 0,1-1 0,0 1 0,0-1 0,0 1 0,0-1 0,1 1 0,-1-1 0,1 1 0,0-1 0,0 0 0,0 0 0,0 0 0,1 0 0,-1-1 0,1 1 0,0-1 0,0 1 0,0-1 0,0 0 0,0 0 0,0 0 0,1 0 0,4 1 0,7 3 0,0-1 0,1-1 0,-1 0 0,1-1 0,0-1 0,0 0 0,19-1 0,-31-1 0,1 0 0,-1-1 0,0 0 0,1 1 0,-1-1 0,0-1 0,0 1 0,1-1 0,-1 1 0,0-1 0,0 0 0,-1-1 0,1 1 0,0-1 0,-1 0 0,0 1 0,1-1 0,-1-1 0,0 1 0,-1 0 0,1-1 0,-1 0 0,1 1 0,-1-1 0,0 0 0,0 0 0,-1 0 0,1-1 0,-1 1 0,2-8 0,-1-3 0,1 0 0,-2 0 0,0 0 0,-1 0 0,0 0 0,-1 0 0,-4-18 0,4 27 0,0 1 0,0-1 0,-1 1 0,0-1 0,0 1 0,0 0 0,-1 0 0,0 0 0,0 0 0,0 0 0,0 1 0,-1-1 0,0 1 0,0 0 0,0 0 0,0 0 0,-1 0 0,1 1 0,-1 0 0,0 0 0,-8-3 0,-16-6-77,10 4-352,-2 1-1,-25-7 1,33 12-6397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14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17 24575,'-19'313'0,"21"-334"0,3-25 0,12-60 0,-14 93 0,1 0 0,0 0 0,0 0 0,1 1 0,1-1 0,0 1 0,1 1 0,0-1 0,16-18 0,-21 28 0,-1 1 0,0 0 0,0 0 0,0 0 0,1 0 0,-1 0 0,1 0 0,-1 0 0,1 0 0,-1 0 0,1 1 0,-1-1 0,1 1 0,-1-1 0,1 1 0,0-1 0,-1 1 0,1 0 0,0 0 0,0 0 0,-1 0 0,1 0 0,0 0 0,-1 1 0,1-1 0,0 1 0,-1-1 0,1 1 0,-1-1 0,1 1 0,-1 0 0,1 0 0,-1 0 0,1-1 0,-1 2 0,0-1 0,1 0 0,-1 0 0,0 0 0,0 0 0,0 1 0,2 2 0,5 7 0,1 1 0,-2 1 0,1-1 0,5 15 0,-5-11 0,0 0 0,0 0 0,-1 0 0,-1 1 0,0-1 0,-1 1 0,-1 1 0,2 18 0,-6-36-33,0 1 0,1-1-1,-1 1 1,0 0 0,0-1-1,0 1 1,0-1 0,0 1 0,0-1-1,0 1 1,0-1 0,-1 1-1,1-1 1,0 1 0,0-1-1,0 1 1,0-1 0,-1 1 0,1-1-1,0 1 1,-1-1 0,1 0-1,0 1 1,-1-1 0,1 1-1,0-1 1,-1 0 0,1 1 0,-1-1-1,1 0 1,0 0 0,-1 1-1,1-1 1,-1 0 0,1 0-1,-1 0 1,1 1 0,-1-1 0,1 0-1,-2 0 1,-10-1-6793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15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24575,'0'-4'0,"3"0"0,1-3 0,7 0 0,4 0 0,3 3 0,1 1 0,1 1 0,-2-2 0,-3-1 0,1 1 0,0 1 0,1 1 0,1 1 0,0 1 0,-3-1-8191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16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95 24575,'-5'0'0,"1"-1"0,-1 0 0,0 0 0,0 0 0,1 0 0,-1-1 0,1 0 0,-1 0 0,1 0 0,0 0 0,-8-7 0,11 9 0,-1-1 0,1 0 0,0 0 0,0 0 0,0 0 0,0 0 0,0-1 0,0 1 0,0 0 0,0 0 0,0-1 0,1 1 0,-1 0 0,0-1 0,1 1 0,-1-1 0,1 1 0,0 0 0,-1-1 0,1 1 0,0-1 0,0 1 0,0-1 0,0 0 0,0 1 0,0-1 0,1 1 0,-1 0 0,0-1 0,1 1 0,-1-1 0,1 1 0,-1-1 0,1 1 0,0 0 0,0-1 0,0 1 0,-1 0 0,1 0 0,0 0 0,1 0 0,0-1 0,-1 0 0,-1 1 0,1 0 0,0 0 0,0 0 0,0 0 0,0 0 0,0 1 0,0-1 0,1 0 0,-1 0 0,0 1 0,0-1 0,0 1 0,1-1 0,-1 1 0,0-1 0,1 1 0,-1 0 0,0 0 0,1-1 0,-1 1 0,0 0 0,1 0 0,-1 0 0,0 1 0,2-1 0,-1 1 0,0 0 0,-1 1 0,1-1 0,-1 0 0,1 1 0,-1-1 0,1 1 0,-1-1 0,0 1 0,0-1 0,0 1 0,0 0 0,0 0 0,0 0 0,1 2 0,1 7 0,0 0 0,0 0 0,-1 1 0,1 21 0,-2-19 0,-1 0 0,0 0 0,-1 0 0,-1 0 0,0-1 0,-1 1 0,-1 0 0,0-1 0,-11 25 0,15-37 0,0-1 0,-1 0 0,1 1 0,0-1 0,0 0 0,0 1 0,-1-1 0,1 0 0,0 1 0,0-1 0,0 1 0,0-1 0,0 0 0,0 1 0,0-1 0,0 1 0,0-1 0,0 1 0,0-1 0,0 0 0,0 1 0,0-1 0,0 1 0,0-1 0,0 0 0,1 1 0,-1-1 0,0 0 0,0 1 0,0-1 0,1 1 0,-1-1 0,0 0 0,1 0 0,-1 1 0,0-1 0,0 0 0,1 1 0,0-1 0,22 6 0,42-8 0,-51 1 0,55-1-1365,-41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46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 23 24575,'-22'-1'0,"-1"2"0,1 0 0,0 1 0,-27 7 0,42-7 0,0 0 0,1 1 0,-1 0 0,1 0 0,-1 0 0,1 1 0,0 0 0,1 0 0,-1 0 0,1 1 0,-1 0 0,1 0 0,1 0 0,-1 1 0,1-1 0,0 1 0,-5 9 0,3-2 0,0 0 0,0 0 0,2 0 0,-1 1 0,2 0 0,0 0 0,0 0 0,1 0 0,1 0 0,1 0 0,0 16 0,1-24 0,-1-1 0,1 0 0,0 1 0,1-1 0,-1 0 0,1 0 0,0 0 0,0 0 0,1 0 0,-1-1 0,1 1 0,0-1 0,0 1 0,1-1 0,-1 0 0,1 0 0,0 0 0,0-1 0,0 0 0,1 1 0,-1-2 0,1 1 0,0 0 0,0-1 0,0 0 0,0 0 0,0 0 0,0-1 0,0 0 0,0 0 0,1 0 0,5 0 0,10 2 0,1-1 0,-1-1 0,1-1 0,0-1 0,-1-1 0,28-6 0,-42 7 0,-1-1 0,0 0 0,0 0 0,0-1 0,-1 0 0,1 0 0,-1 0 0,1-1 0,-1 0 0,0 0 0,-1 0 0,1 0 0,-1-1 0,1 0 0,-1 0 0,-1 0 0,1 0 0,-1-1 0,0 1 0,0-1 0,0 0 0,-1 0 0,0 0 0,0 0 0,1-11 0,-2 13 0,4-18 0,-1 0 0,-1 1 0,-1-1 0,-1 0 0,-3-30 0,1 46 0,0 0 0,0 0 0,0 1 0,-1-1 0,0 1 0,0 0 0,-1-1 0,1 1 0,-1 0 0,0 0 0,-1 1 0,1-1 0,-1 1 0,0-1 0,0 1 0,0 0 0,0 1 0,-1-1 0,0 1 0,0 0 0,0 0 0,0 0 0,0 1 0,0-1 0,-11-2 0,-25-2-1365,23 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47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5 24575,'-44'-1'0,"27"-1"0,1 1 0,0 1 0,0 0 0,-1 2 0,1 0 0,0 0 0,0 2 0,0 0 0,-18 7 0,32-10 0,0 1 0,0 0 0,0 0 0,0 0 0,0 0 0,1 0 0,-1 0 0,1 0 0,-1 0 0,1 1 0,0-1 0,0 0 0,0 1 0,0-1 0,0 1 0,1-1 0,-1 1 0,1 0 0,-1-1 0,1 5 0,2 63 0,0-43 0,-1-14 0,-1-7 0,0 1 0,0 0 0,1-1 0,0 1 0,0 0 0,4 10 0,-4-14 0,1-1 0,-1 1 0,1-1 0,0 0 0,-1 0 0,1 1 0,0-1 0,1-1 0,-1 1 0,0 0 0,0 0 0,1-1 0,-1 0 0,1 1 0,-1-1 0,1 0 0,0 0 0,0 0 0,3 0 0,26 5 0,1-2 0,0-1 0,-1-2 0,1-1 0,47-6 0,-77 5 0,0 1 0,-1 0 0,1-1 0,0 1 0,0-1 0,0 0 0,-1 0 0,1 0 0,-1 0 0,1 0 0,0-1 0,-1 1 0,0-1 0,1 1 0,-1-1 0,0 0 0,0 0 0,0 0 0,0 0 0,-1-1 0,4-3 0,-3 2 0,-1-1 0,1 1 0,-1 0 0,0-1 0,0 1 0,0-1 0,0 0 0,-1 1 0,0-1 0,0 0 0,0 1 0,-2-8 0,1 4 0,0 0 0,-1 0 0,0 1 0,-1-1 0,0 0 0,0 1 0,0 0 0,-1-1 0,0 1 0,-1 1 0,1-1 0,-1 1 0,-1 0 0,1 0 0,-10-8 0,-24-6-1365,27 17-5461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48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383 45 24575,'-7'-6'0,"-1"1"0,1 0 0,-1 1 0,0 0 0,0 0 0,-1 1 0,1 0 0,-1 0 0,0 1 0,1 0 0,-1 1 0,0 0 0,-18 0 0,0 1 0,-1 1 0,1 1 0,-39 8 0,61-9 0,0 0 0,1 1 0,-1 0 0,0-1 0,0 2 0,1-1 0,-1 0 0,1 1 0,0 0 0,0 0 0,0 0 0,0 1 0,0-1 0,1 1 0,0 0 0,0 0 0,0 0 0,0 0 0,0 0 0,1 1 0,0 0 0,0-1 0,-3 10 0,2-1 0,1-1 0,0 0 0,0 1 0,2-1 0,-1 1 0,2 0 0,0-1 0,4 23 0,-4-30 0,1 0 0,0-1 0,0 1 0,0-1 0,1 1 0,-1-1 0,1 0 0,0 0 0,0 0 0,0 0 0,1-1 0,-1 1 0,1-1 0,0 0 0,0 0 0,0 0 0,1 0 0,-1-1 0,1 0 0,-1 0 0,1 0 0,0 0 0,-1-1 0,11 2 0,-5-1 0,-1 0 0,1-1 0,0 0 0,0-1 0,1 0 0,-1 0 0,0-1 0,0 0 0,-1-1 0,1 0 0,16-6 0,-20 6 0,1-1 0,-1 0 0,0 0 0,1 0 0,-1-1 0,-1 0 0,1 0 0,-1-1 0,1 1 0,-1-1 0,0 0 0,-1-1 0,0 1 0,1-1 0,-2 0 0,1 0 0,-1 0 0,0 0 0,4-10 0,16-49-1365,-16 53-5461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50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21 24575,'0'-1'0,"-1"-1"0,1 1 0,-1 0 0,0 0 0,0 0 0,1 0 0,-1 0 0,0 0 0,0 0 0,0 1 0,0-1 0,0 0 0,0 0 0,-1 1 0,1-1 0,0 1 0,0-1 0,0 1 0,-1-1 0,1 1 0,0 0 0,0 0 0,-1-1 0,1 1 0,0 0 0,-1 0 0,0 0 0,-45-2 0,41 2 0,-14-1 0,0 1 0,0 1 0,0 0 0,0 2 0,1 0 0,-23 7 0,37-8 0,-1 0 0,1 1 0,0-1 0,0 1 0,0 0 0,0 1 0,0-1 0,0 1 0,1 0 0,0 0 0,0 0 0,0 1 0,0-1 0,1 1 0,-1 0 0,1 0 0,1 0 0,-1 1 0,1-1 0,-1 0 0,2 1 0,-1 0 0,1 0 0,-1-1 0,1 8 0,0-8 0,1 0 0,-1 0 0,1 0 0,0-1 0,1 1 0,-1 0 0,1 0 0,0-1 0,0 1 0,0 0 0,1-1 0,-1 1 0,1-1 0,0 0 0,1 1 0,-1-1 0,4 4 0,-1-3 0,-1 0 0,1-1 0,1 1 0,-1-1 0,0-1 0,1 1 0,0-1 0,0 0 0,0 0 0,0 0 0,7 1 0,8 1 0,0 0 0,0-2 0,0-1 0,0 0 0,0-2 0,39-3 0,-55 2 0,1 0 0,-1 0 0,1-1 0,-1 1 0,1-1 0,-1 0 0,0-1 0,0 0 0,0 1 0,-1-2 0,1 1 0,-1 0 0,1-1 0,-1 0 0,0 0 0,0 0 0,-1 0 0,1-1 0,-1 0 0,0 1 0,-1-1 0,5-9 0,-4 7 0,-1 0 0,1 0 0,-1-1 0,-1 1 0,1 0 0,-1-1 0,-1 1 0,1-1 0,-1 1 0,-1-1 0,1 1 0,-1-1 0,0 1 0,-1-1 0,0 1 0,-5-12 0,6 15-170,-1 0-1,-1 1 0,1-1 1,0 1-1,-1-1 0,0 1 1,-5-5-1,-1 1-6655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17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38 24575,'-2'28'0,"-2"0"0,-1 0 0,-1-1 0,-1 0 0,-15 34 0,-1 10 0,1 11 0,25-142 0,34-141 0,-34 190 0,0 1 0,0 0 0,1 0 0,1 0 0,0 0 0,8-13 0,-11 20 0,0 0 0,0 0 0,0 0 0,1 0 0,-1 0 0,1 1 0,0-1 0,-1 1 0,1 0 0,0-1 0,0 1 0,1 1 0,-1-1 0,0 0 0,1 1 0,-1-1 0,0 1 0,1 0 0,0 0 0,-1 1 0,1-1 0,4 1 0,-7 0 0,1 1 0,0-1 0,0 1 0,-1-1 0,1 1 0,0 0 0,-1 0 0,1 0 0,-1 0 0,1 0 0,-1 0 0,1 1 0,-1-1 0,0 0 0,1 1 0,-1-1 0,0 1 0,0-1 0,0 1 0,0-1 0,-1 1 0,1 0 0,0 0 0,-1-1 0,1 1 0,-1 0 0,1 3 0,5 59 0,-6-46 0,5 20-93,-2-26 146,-1 0 0,-1 0 0,0 22-1,-1-31-111,0-1 0,-1 0-1,1 1 1,-1-1 0,1 0-1,-1 1 1,0-1 0,1 0-1,-1 0 1,0 0 0,0 0-1,-1 0 1,1 0 0,0 0-1,-1 0 1,1 0 0,-1 0-1,0-1 1,0 1 0,1-1-1,-1 1 1,0-1 0,0 0-1,-4 2 1,-8 2-6767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18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24575,'3'0'0,"5"0"0,6 0 0,5 0 0,2 0 0,1 0 0,0 0 0,-1 0 0,-1 0 0,0 0 0,0 0 0,-5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22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 24575,'17'491'0,"-15"-446"0,-2-24 0,0-49 0,-2-118 0,4-202 0,-1 338 0,0-1 0,1 0 0,0 0 0,1 1 0,0-1 0,5-11 0,-7 20 0,-1 0 0,1 0 0,0 0 0,0 1 0,0-1 0,0 0 0,0 0 0,1 1 0,-1-1 0,0 0 0,1 1 0,-1 0 0,1-1 0,0 1 0,-1 0 0,1 0 0,0 0 0,0 0 0,0 0 0,0 0 0,-1 0 0,1 0 0,1 1 0,-1-1 0,0 1 0,0 0 0,0 0 0,0 0 0,0 0 0,0 0 0,0 0 0,0 0 0,0 0 0,0 1 0,0-1 0,0 1 0,3 1 0,7 3 0,-1 1 0,0 0 0,0 1 0,-1 0 0,0 0 0,0 1 0,-1 1 0,0 0 0,0 0 0,-1 0 0,0 1 0,-1 0 0,0 1 0,10 21 0,1 9 0,-2 0 0,20 86 0,-25-81 0,31 79 0,-42-123 0,1-1 0,-1 1 0,1-1 0,-1 1 0,1 0 0,0-1 0,0 0 0,0 1 0,0-1 0,0 1 0,0-1 0,0 0 0,0 0 0,0 0 0,0 1 0,1-1 0,-1 0 0,0-1 0,3 2 0,-3-2 0,0-1 0,-1 1 0,1-1 0,0 1 0,0-1 0,-1 1 0,1-1 0,0 0 0,-1 1 0,1-1 0,-1 0 0,1 0 0,-1 0 0,1 1 0,-1-1 0,0 0 0,1 0 0,-1 0 0,0 0 0,0 0 0,1 0 0,-1 0 0,0-1 0,6-71 0,0-10 58,26-137-1,-17 141-797,8-158 0,-23 205-6086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19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15 24575,'33'-7'0,"-27"6"0,0-1 0,0 1 0,0-1 0,1 2 0,-1-1 0,0 1 0,9 0 0,-13 1 0,0-1 0,0 1 0,0 0 0,0 0 0,0 0 0,0 0 0,0 0 0,0 0 0,0 0 0,-1 0 0,1 1 0,-1-1 0,1 1 0,-1 0 0,1-1 0,-1 1 0,0 0 0,0 0 0,0 0 0,0-1 0,0 1 0,0 0 0,0 1 0,-1-1 0,1 0 0,-1 0 0,1 3 0,0 0 0,-1-1 0,0 0 0,0 0 0,0 1 0,-1-1 0,0 0 0,1 0 0,-1 0 0,-1 0 0,1 0 0,-1 0 0,1 0 0,-1 0 0,-5 7 0,4-6 0,0 1 0,0 0 0,1 0 0,0 0 0,0 0 0,-2 11 0,3-14 5,1 1-1,-1 0 1,0-1-1,-1 1 0,1-1 1,0 0-1,-1 1 1,0-1-1,0 0 1,0 0-1,0 0 0,0 0 1,-1 0-1,0-1 1,1 1-1,-1-1 1,0 1-1,0-1 1,0 0-1,0 0 0,0-1 1,-1 1-1,1-1 1,-1 1-1,1-1 1,-6 1-1,0 0-169,-1 0 0,0 0 0,0-1 0,0 0 0,0-1 0,0 0 0,0-1 0,-18-3 0,10-1-6661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51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398 26 24575,'-120'-19'0,"82"16"0,19 1 0,0 1 0,0 0 0,-1 1 0,1 1 0,0 1 0,0 1 0,-21 5 0,36-5 0,0-1 0,0 1 0,0 0 0,0 0 0,0 1 0,1-1 0,0 1 0,-1-1 0,1 1 0,1 0 0,-1 0 0,0 1 0,1-1 0,0 0 0,0 1 0,1 0 0,-1-1 0,1 1 0,0 0 0,-1 9 0,-2 12 0,2 1 0,1 39 0,1-56 0,0-4 0,0-1 0,0 1 0,0 0 0,1 0 0,0-1 0,0 1 0,1-1 0,0 1 0,-1-1 0,2 0 0,-1 1 0,1-1 0,3 5 0,-2-6 0,-1 0 0,1-1 0,0 0 0,1 1 0,-1-1 0,0-1 0,1 1 0,0-1 0,0 0 0,0 0 0,-1 0 0,2 0 0,-1-1 0,8 1 0,19 3 0,1-1 0,-1-1 0,0-2 0,45-5 0,-74 3 0,0 1 0,-1-1 0,1 0 0,0-1 0,-1 1 0,1 0 0,-1-1 0,1 0 0,-1 1 0,0-1 0,1 0 0,-1 0 0,0 0 0,0-1 0,-1 1 0,1 0 0,0-1 0,-1 1 0,1-1 0,-1 1 0,0-1 0,0 0 0,0 0 0,0 1 0,-1-1 0,1 0 0,-1 0 0,1-4 0,1-14 0,0 1 0,-2-40 0,0 44 0,0-8-106,1 12-104,-1 0 0,-1 0 0,0 0 1,0 0-1,-6-18 0,3 18-6616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53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40 24575,'0'-1'0,"-1"0"0,1 0 0,0 0 0,-1 0 0,0 0 0,1 1 0,-1-1 0,0 0 0,1 0 0,-1 1 0,0-1 0,0 0 0,1 1 0,-1-1 0,0 1 0,0-1 0,0 1 0,0-1 0,0 1 0,0 0 0,0-1 0,0 1 0,0 0 0,0 0 0,0 0 0,0 0 0,-1 0 0,-35-3 0,32 3 0,-11-2 0,1 2 0,0 0 0,0 1 0,0 0 0,-27 7 0,39-7 0,-1 0 0,1 0 0,-1 0 0,1 1 0,0 0 0,-1 0 0,1 0 0,0 0 0,0 0 0,0 1 0,1-1 0,-1 1 0,0-1 0,1 1 0,0 0 0,0 0 0,0 1 0,0-1 0,0 0 0,0 0 0,1 1 0,0-1 0,0 1 0,0 0 0,0-1 0,0 1 0,1 0 0,-1 7 0,1 2 0,-2 6 0,2 0 0,3 33 0,-2-47 0,0 0 0,0-1 0,0 1 0,0-1 0,1 0 0,0 1 0,-1-1 0,2 0 0,-1 0 0,0 0 0,1 0 0,0-1 0,0 1 0,0-1 0,0 1 0,7 4 0,5 0 0,0 0 0,1-2 0,0 0 0,0-1 0,1 0 0,-1-1 0,1-1 0,0-1 0,0 0 0,0-1 0,29-2 0,-44 0 0,1 1 0,0-1 0,-1 0 0,1 0 0,-1 0 0,1 0 0,-1 0 0,1-1 0,-1 1 0,0-1 0,0 0 0,0 1 0,0-1 0,0 0 0,0 0 0,0 0 0,0 0 0,-1-1 0,1 1 0,-1 0 0,0-1 0,0 1 0,0-1 0,0 1 0,0-1 0,0 0 0,-1 1 0,1-1 0,-1-4 0,3-10 0,-1-1 0,-1-1 0,-2-22 0,1 26 0,1-18-110,0 17 169,-1 1 0,0-1 1,-3-16-1,3 29-124,-1 1 0,1-1 0,-1 0 0,1 0 1,-1 1-1,0-1 0,0 0 0,-1 1 0,1-1 0,0 1 0,-1-1 0,0 1 1,1 0-1,-1 0 0,0 0 0,0 0 0,0 0 0,0 0 0,-1 0 1,1 0-1,-1 1 0,-2-2 0,-9-2-6761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54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 20 24575,'0'-1'0,"-1"0"0,1 0 0,-1 0 0,1 0 0,-1 0 0,0 0 0,0 0 0,1 0 0,-1 0 0,0 0 0,0 1 0,0-1 0,0 0 0,0 1 0,0-1 0,0 1 0,0-1 0,0 1 0,0-1 0,0 1 0,0 0 0,0-1 0,0 1 0,-1 0 0,1 0 0,0 0 0,-2 0 0,-38-3 0,36 3 0,-3 0 0,-1 1 0,0 0 0,1 1 0,-1-1 0,1 2 0,0-1 0,0 1 0,0 0 0,0 1 0,0 0 0,1 0 0,-1 1 0,1-1 0,0 2 0,1-1 0,-1 1 0,1 0 0,0 0 0,1 1 0,-1 0 0,1 0 0,1 0 0,-1 0 0,1 1 0,0 0 0,1 0 0,0 0 0,0 0 0,1 0 0,0 1 0,1-1 0,-1 1 0,2 0 0,-1-1 0,1 1 0,0-1 0,1 1 0,0 0 0,3 11 0,-3-17 0,0 1 0,0-1 0,0 0 0,1 1 0,0-1 0,-1 0 0,1 0 0,0 0 0,0 0 0,1 0 0,-1 0 0,0-1 0,1 1 0,0-1 0,0 0 0,3 3 0,0-2 0,0 0 0,0 1 0,1-2 0,0 1 0,0-1 0,-1 0 0,13 1 0,7 0 0,0-2 0,0-1 0,36-4 0,-58 3 0,1 0 0,-1 0 0,1-1 0,-1 1 0,1-1 0,-1 0 0,0 0 0,0 0 0,0-1 0,0 1 0,-1-1 0,1 0 0,-1 0 0,1 0 0,-1-1 0,0 1 0,0-1 0,-1 1 0,1-1 0,-1 0 0,0 0 0,0-1 0,0 1 0,0 0 0,-1 0 0,0-1 0,2-6 0,0-5 0,0 0 0,-1-1 0,-1 1 0,0-1 0,-1 1 0,-3-23 0,2 35-76,1 0 1,-2 0-1,1 0 0,0 0 0,-1 0 0,0 0 0,1 1 0,-2-1 1,1 1-1,0-1 0,-1 1 0,1 0 0,-1 0 0,0 0 1,0 0-1,0 0 0,-6-3 0,-3 0-6750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4:56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21 24575,'0'-1'0,"0"0"0,-1 1 0,1-1 0,-1 0 0,1 0 0,0 1 0,-1-1 0,1 0 0,-1 1 0,0-1 0,1 1 0,-1-1 0,1 1 0,-1-1 0,0 1 0,0-1 0,1 1 0,-1-1 0,0 1 0,0 0 0,1 0 0,-1-1 0,0 1 0,0 0 0,0 0 0,1 0 0,-2 0 0,-27-4 0,24 4 0,4 0 0,-12-2 0,0 1 0,0 0 0,1 2 0,-1-1 0,-23 5 0,32-4 0,1 0 0,-1 1 0,0-1 0,1 1 0,-1 0 0,1 0 0,-1 1 0,1-1 0,0 0 0,0 1 0,0 0 0,1 0 0,-1 0 0,0 0 0,1 0 0,0 0 0,0 1 0,0-1 0,0 1 0,1 0 0,-1-1 0,1 1 0,-1 4 0,-2 13 0,0-1 0,2 1 0,0 0 0,2 0 0,0 0 0,4 26 0,-3-43 0,0 0 0,0-1 0,0 1 0,1-1 0,-1 0 0,1 1 0,0-1 0,0 0 0,0 0 0,0 0 0,0 0 0,1-1 0,0 1 0,-1 0 0,1-1 0,0 0 0,0 0 0,0 0 0,0 0 0,1 0 0,-1-1 0,0 1 0,1-1 0,-1 0 0,1 0 0,0 0 0,6 0 0,13 3 0,-1-1 0,1-2 0,29-1 0,-35 0 0,-8 0 0,1 0 0,0 0 0,0-1 0,0-1 0,0 0 0,13-4 0,-20 5 0,0 0 0,0-1 0,-1 1 0,1-1 0,-1 0 0,1 0 0,-1 0 0,0 0 0,1 0 0,-1 0 0,0-1 0,-1 1 0,1-1 0,0 1 0,-1-1 0,1 0 0,-1 0 0,0 0 0,0 1 0,0-1 0,0 0 0,0 0 0,-1 0 0,1-6 0,1-7 0,-1 0 0,0 0 0,-1 0 0,-3-21 0,2 33 0,0-1 0,0 1 0,0-1 0,0 1 0,-1-1 0,0 1 0,0 0 0,0-1 0,0 1 0,-1 0 0,1 1 0,-1-1 0,0 0 0,0 1 0,-1 0 0,1-1 0,-1 1 0,-7-4 0,-2-1-1365,0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20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49 24575,'-16'212'0,"13"-185"0,4-41 0,-2-1 0,0 0 0,0 0 0,-5-19 0,3 15 0,0 1 0,0-27 0,3 39 0,1-1 0,-1 1 0,1-1 0,0 1 0,1 0 0,0 0 0,0 0 0,0 0 0,1 0 0,0 0 0,3-6 0,-5 10 0,0 0 0,1 0 0,-1 0 0,0 0 0,1 0 0,-1 0 0,1 0 0,-1 1 0,1-1 0,0 1 0,0-1 0,0 1 0,0-1 0,0 1 0,0 0 0,0 0 0,1 0 0,-1 0 0,0 1 0,0-1 0,1 0 0,-1 1 0,0 0 0,1-1 0,-1 1 0,1 0 0,4 1 0,-4 0 0,0 1 0,0-1 0,0 1 0,0 0 0,0 0 0,0 0 0,-1 0 0,1 1 0,-1-1 0,1 1 0,-1-1 0,0 1 0,0 0 0,0 0 0,0 0 0,-1 0 0,1 0 0,1 7 0,6 15 56,8 45 0,-12-46-548,1 0-1,12 29 1,-10-36-6334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20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 24575,'0'-3'0,"3"-2"0,4 1 0,8 1 0,4 1 0,2 0 0,4-2 0,1 0 0,2-4 0,0 1 0,-5 1-8191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21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24575,'-1'41'0,"-1"-29"0,1 0 0,1 0 0,0 0 0,1 0 0,0 0 0,5 22 0,-5-33 0,-1 0 0,1 0 0,0 0 0,-1 0 0,1 0 0,0 0 0,0 0 0,0 0 0,-1 0 0,1 0 0,0-1 0,0 1 0,0 0 0,0-1 0,0 1 0,1-1 0,-1 1 0,0-1 0,0 1 0,0-1 0,0 0 0,1 1 0,-1-1 0,0 0 0,0 0 0,0 0 0,1 0 0,-1 0 0,0 0 0,0-1 0,0 1 0,1 0 0,-1 0 0,0-1 0,0 1 0,0-1 0,0 1 0,2-2 0,-3 2 0,1-1 0,0 1 0,-1-1 0,1 1 0,0 0 0,0-1 0,-1 1 0,1 0 0,0-1 0,0 1 0,0 0 0,-1 0 0,1 0 0,0 0 0,0 0 0,0 0 0,0 0 0,-1 0 0,1 0 0,0 0 0,0 0 0,0 1 0,0-1 0,-1 0 0,1 0 0,0 1 0,0-1 0,-1 1 0,1-1 0,0 1 0,-1-1 0,1 1 0,0-1 0,-1 1 0,1-1 0,-1 1 0,1 0 0,-1-1 0,1 1 0,-1 0 0,1 0 0,-1-1 0,0 1 0,1 0 0,-1 0 0,0 0 0,0 0 0,0 0 0,2 8-104,1 14-316,0 0-1,9 25 1,-7-34-6406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08.4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 77 24575,'-1'16'0,"-2"0"0,0 0 0,-1-1 0,-9 26 0,-1 11 0,15-265 0,-3 323 0,5 125 0,2-214 0,0-32 0,2-35 0,-3-19 0,2 1 0,26-112 0,-23 157 0,-4 36 0,-3 42 0,-2-55 0,-1 219 0,2-303 0,-3-90 0,-8 125-1365,6 32-5461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10.88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59 1 24575,'-2'30'0,"-1"-1"0,-11 51 0,7-51 0,2 0 0,-3 57 0,9-65 0,-1-11 0,1-1 0,-1 1 0,0 0 0,-1-1 0,0 1 0,-1-1 0,0 0 0,0 1 0,-6 11 0,3-69 0,15-23 0,0 4 0,-9 56 0,0 1 0,0-1 0,1 1 0,0-1 0,1 1 0,0 0 0,0 0 0,7-12 0,-10 22 0,0 0 0,0 0 0,0 0 0,0 0 0,0 0 0,0-1 0,0 1 0,0 0 0,0 0 0,0 0 0,0 0 0,0 0 0,0 0 0,1 0 0,-1 0 0,0-1 0,0 1 0,0 0 0,0 0 0,0 0 0,0 0 0,0 0 0,0 0 0,1 0 0,-1 0 0,0 0 0,0 0 0,0 0 0,0 0 0,0 0 0,0 0 0,1 0 0,-1 0 0,0 0 0,0 0 0,0 0 0,0 0 0,0 0 0,0 0 0,1 0 0,-1 0 0,0 0 0,0 0 0,0 0 0,0 0 0,0 0 0,0 0 0,0 0 0,1 0 0,-1 0 0,0 1 0,0-1 0,0 0 0,0 0 0,0 0 0,0 0 0,0 0 0,0 0 0,0 0 0,0 1 0,0-1 0,1 0 0,-1 0 0,0 0 0,0 0 0,0 0 0,4 16 0,-1 18 0,-4-15 0,-1 0 0,-6 30 0,-2 34 0,6-50-1365,1-21-5461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57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 24575,'278'2'0,"287"-4"0,-389-6 0,195-3 0,-107-9 0,-21 2 0,-125 16 0,508 5 0,-459 6 0,95 1 0,-90-6 0,247 35 0,-175-22 0,-17-3 0,172 3 0,-194-14 0,47 25 0,-163-14 0,93 1 0,124-7 0,148 2 0,1507-10 0,-1681-20 0,23 22 0,209-4 0,-377-6 0,65-2 0,1003 10 0,-1054-20 0,2 21-1365,-135-1-5461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13.41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24575,'0'277'0,"1"-334"0,13-89 0,-12 128-1365,0 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14.71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34 24575,'1'-4'0,"1"11"0,4 26 0,4 16 0,-10-49 0,0 0 0,0 0 0,0 0 0,0 1 0,0-1 0,0 0 0,0 0 0,0 0 0,0 0 0,0 0 0,0 0 0,0 0 0,0 1 0,0-1 0,0 0 0,0 0 0,0 0 0,0 0 0,0 0 0,0 0 0,0 0 0,0 0 0,0 1 0,0-1 0,1 0 0,-1 0 0,0 0 0,0 0 0,0 0 0,0 0 0,0 0 0,0 0 0,0 0 0,0 0 0,0 0 0,1 0 0,-1 0 0,0 0 0,0 0 0,0 1 0,0-1 0,0 0 0,0 0 0,0 0 0,1 0 0,-1 0 0,0 0 0,0-1 0,0 1 0,0 0 0,0 0 0,0 0 0,0 0 0,1 0 0,-1 0 0,0 0 0,0 0 0,0 0 0,0 0 0,0 0 0,0 0 0,0 0 0,0 0 0,0 0 0,0-1 0,1 1 0,-1 0 0,0 0 0,0 0 0,5-13 0,3-17 0,-6-30-1365,-2 43-5461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16.30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1 24575,'-2'97'0,"4"102"0,2-182 0,2-26 0,1-28 0,-5-187 0,8 336 0,-6-77 0,1 51 0,-2-93-1365,1-4-5461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17.57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24575,'-1'113'0,"3"120"0,-2-228 0,0 0 0,1-1 0,-1 1 0,1 0 0,0-1 0,1 1 0,2 6 0,-4-11 0,0 0 0,0 0 0,0 1 0,0-1 0,0 0 0,0 0 0,0 0 0,0 0 0,1 0 0,-1 0 0,0 0 0,0 0 0,0 0 0,0 0 0,0 0 0,0 1 0,1-1 0,-1 0 0,0 0 0,0 0 0,0 0 0,0 0 0,0 0 0,0 0 0,1 0 0,-1 0 0,0 0 0,0 0 0,0 0 0,0 0 0,0 0 0,0 0 0,1 0 0,-1-1 0,0 1 0,0 0 0,0 0 0,0 0 0,0 0 0,0 0 0,1 0 0,-1 0 0,0 0 0,0 0 0,0 0 0,0-1 0,0 1 0,0 0 0,0 0 0,0 0 0,0 0 0,0 0 0,0 0 0,0 0 0,0-1 0,0 1 0,1 0 0,-1 0 0,0 0 0,0 0 0,0 0 0,0-1 0,0 1 0,0 0 0,-1 0 0,5-28 0,-3-189 64,-1 112-1493,0 89-5397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18.81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 56 24575,'-1'62'0,"-1"-37"0,2 0 0,0 0 0,1 0 0,2 0 0,9 38 0,-12-62 0,0 0 0,0 1 0,0-1 0,1 0 0,-1 0 0,1 0 0,-1 0 0,1 0 0,-1 0 0,1 0 0,-1 0 0,1 0 0,0 0 0,0 0 0,-1 0 0,1 0 0,2 1 0,5-13 0,-1-36 0,-8-204-1365,1 235-5461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19.47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15 24575,'0'-3'0,"3"-1"0,5 0 0,0 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20.81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24575,'2'0'0,"-1"1"0,1-1 0,-1 1 0,1 0 0,-1-1 0,0 1 0,1 0 0,-1 0 0,0 0 0,1 0 0,-1 0 0,0 1 0,0-1 0,0 0 0,0 0 0,0 1 0,-1-1 0,1 1 0,0-1 0,0 0 0,-1 1 0,1 0 0,-1-1 0,1 3 0,9 39 0,11 60 0,-15-80 0,-1 0 0,3 27 0,-9-291 0,3 326 0,15 101 0,-13-169-1365,0-4-5461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26.17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284 1 24575,'-2'0'0,"1"1"0,0 0 0,0-1 0,-1 1 0,1 0 0,0 0 0,0 0 0,0 0 0,0 0 0,0 0 0,0 0 0,0 0 0,0 0 0,1 1 0,-1-1 0,0 0 0,1 0 0,-1 1 0,1-1 0,-1 3 0,-9 29 0,5-5 0,2 0 0,0 54 0,3-51 0,-1 0 0,-6 35 0,2-28 0,1 1 0,4 69 0,1-70 0,-1 0 0,-11 75 0,0-28 0,10-61 0,-2-1 0,-1 1 0,-7 23 0,-27 108 0,23-93 0,12-47 0,0-1 0,-1 1 0,-9 22 0,5-14 0,0 0 0,2 0 0,0 1 0,-2 25 0,-12 49 0,6-50 0,2 0 0,3 0 0,1 1 0,2 1 0,2 58 0,4-98 0,-1 17 0,2 0 0,1-1 0,1 1 0,1 0 0,13 47 0,-12-59 0,-2 1 0,0 0 0,-1 0 0,0 0 0,-2 26 0,0-22 0,1 0 0,0 0 0,6 22 0,2 19 0,3 15 0,-10-70 0,0-1 0,0 0 0,0 0 0,0 0 0,1 0 0,0 0 0,0-1 0,0 1 0,0-1 0,1 1 0,6 5 0,-10-10 0,0 0 0,1 1 0,-1-1 0,0 0 0,1 0 0,-1 1 0,0-1 0,1 0 0,-1 0 0,0 1 0,1-1 0,-1 0 0,1 0 0,-1 0 0,0 0 0,1 0 0,-1 0 0,1 1 0,-1-1 0,0 0 0,1 0 0,-1 0 0,1 0 0,-1 0 0,0-1 0,1 1 0,-1 0 0,1 0 0,-1 0 0,0 0 0,1 0 0,-1-1 0,1 1 0,0 0 0,6-17 0,-4-23 0,-3 39 0,-1-627 0,2 613 0,1 0 0,0 0 0,1 0 0,9-24 0,6-37 0,19-122 0,-19 113 0,-12 63 0,-1-1 0,3-43 0,12-88 0,-13 109 0,5-85 0,-1-5 0,-3 58 0,-1 1 0,4-76 0,-11 139 0,0-11 0,0 1 0,-1-1 0,-1 1 0,-2 0 0,0-1 0,-10-27 0,9 33 0,1 0 0,-4-30 0,6 34 0,0-1 0,-1 0 0,-1 1 0,-8-21 0,12 35 0,0 0 0,0 0 0,0 0 0,0-1 0,0 1 0,0 0 0,0 0 0,0 0 0,0 0 0,0 0 0,0 0 0,0 0 0,0-1 0,0 1 0,0 0 0,0 0 0,0 0 0,0 0 0,0 0 0,0 0 0,0 0 0,0 0 0,0-1 0,0 1 0,0 0 0,-1 0 0,1 0 0,0 0 0,0 0 0,0 0 0,0 0 0,0 0 0,0 0 0,0 0 0,-1 0 0,1 0 0,0 0 0,0 0 0,0 0 0,0 0 0,0 0 0,0 0 0,0 0 0,-1 0 0,1 0 0,0 0 0,0 0 0,0 0 0,0 0 0,0 0 0,0 0 0,0 0 0,-1 0 0,1 0 0,0 0 0,0 0 0,0 0 0,0 0 0,0 0 0,0 1 0,0-1 0,0 0 0,0 0 0,0 0 0,-1 0 0,-2 13 0,0 16 0,0 665 0,6-342 0,-5-312-100,-2 0-1,-13 55 1,10-58-964,3-13-5762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29.7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133 1 24575,'0'981'0,"-20"-787"0,18-154 0,-16 72 0,-1 12 0,1 45 0,12-109 0,-6 124 0,11-153 0,-2 0 0,-13 59 0,3-17 0,9 35 0,4-65 0,0-36 0,0-15 0,30-366 0,-1 62 0,-22 175 0,2-99 0,-6 166 0,16-93 0,-2 23 0,-9 71 0,-3 34 0,1-48 0,-5-29 0,-4-96 0,-6 152 73,-1-19-1511,10 59-5388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33.78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95 0 24575,'3'136'0,"25"164"0,-7-60 0,-15-163 0,-5 138 0,-4-89 0,-7 40 0,1 7 0,-6 38 0,6-95 0,-12 67 0,-40 66 0,52-209 0,2 0 0,2 0 0,1 1 0,4 75 0,0-67 0,2-82 0,2-1 0,2 1 0,1 0 0,1 1 0,23-56 0,12-50 0,-36 104 0,2-56 0,-6 57 0,12-62 0,-6 52 0,5-87 0,-7 50 0,14-95 0,-18-32 0,-4 113 0,0 83 0,-1-1 0,1 1 0,-2 0 0,0 0 0,-7-19 0,6 19 0,0-1 0,1 0 0,0 0 0,-2-24 0,3 14 0,-1-1 0,-11-38 0,8 40 0,2 0 0,0-1 0,-1-26 0,6-279-1365,-1 311-5461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4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24575,'0'-1'0,"0"0"0,1 0 0,-1 0 0,1 0 0,-1 0 0,1 0 0,0 1 0,-1-1 0,1 0 0,0 0 0,0 1 0,-1-1 0,1 0 0,0 1 0,0-1 0,0 1 0,0-1 0,0 1 0,0 0 0,0-1 0,0 1 0,0 0 0,0-1 0,0 1 0,0 0 0,0 0 0,0 0 0,0 0 0,0 0 0,0 0 0,0 0 0,0 1 0,0-1 0,0 0 0,0 1 0,1-1 0,41 9 0,-42-9 0,25 7 0,-1-1 0,1-2 0,0 0 0,52-1 0,-2-2 0,147 22 0,-111-12 0,0-4 0,120-9 0,-74-1 0,347 18 0,33-10 0,-325-6 0,225-19 0,31 21-1365,-453-1-5461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38.28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121 0 24575,'15'406'0,"-8"61"0,-10-266 0,3-128 0,-15 120 0,-4-16 0,-5 11 0,7-43 0,8-81 0,-2 94 0,9-24 0,5 106 0,1-224 0,2-28 0,4-42 0,-8 40 0,28-98 0,-18 71 0,-1-1 0,6-53 0,0-47 0,-5 55 0,0-101 0,-11 137 0,2 0 0,2 0 0,15-62 0,-14 70 0,-2 0 0,-1 0 0,-6-77 0,0 19 0,-1 50 0,-1 0 0,-3 0 0,-2 1 0,-22-64 0,-18-102 0,44 152 0,3-1 0,6-67 0,0 15 0,-3 88 0,1 19 0,0-1 0,-1 1 0,-1-1 0,0 1 0,-3-16 0,-1 21 0,1 17 0,-1 19 0,1 508 0,6-288 0,0-127 0,-4 134 0,-25-58 0,15-137 0,4 0 0,-1 73 0,8-111 0,-8 44 0,-1 25 0,12-57-51,-1-24-211,-1 1-1,0-1 0,0 1 0,-5 23 0,1-25-6563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40.1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24575,'0'3'0,"3"1"0,5 0 0,0 3 0,-1 3 0,-1-1-8191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41.28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24575,'0'3'0,"0"4"0,0 5 0,0 3 0,0 2 0,0 1 0,0 2 0,3-4 0,1-1 0,0 1 0,-1 0 0,-1 1 0,0 0 0,-1-2-8191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47.95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77 0 24575,'1'44'0,"0"-14"0,-2 0 0,0 0 0,-10 52 0,6-55 0,-3 52 0,7-53 0,-2 0 0,-8 39 0,6-39 0,0-1 0,0 53 0,2-24 0,-6 10 0,5-42 0,1 0 0,0 23 0,4 762 0,0-785 0,1 1 0,1-1 0,1 1 0,1-1 0,2 0 0,0-1 0,10 23 0,-14-39 0,1 0 0,0 0 0,0 0 0,1-1 0,-1 1 0,1-1 0,9 6 0,-13-10 0,0-1 0,-1 1 0,1-1 0,-1 0 0,1 0 0,-1 1 0,1-1 0,-1 0 0,1 0 0,-1 1 0,0-1 0,1 0 0,-1 0 0,0 0 0,0 0 0,0 0 0,0 0 0,1 0 0,-1 1 0,0-1 0,-1 0 0,1 0 0,0 0 0,0-1 0,0-28 0,-3-673 0,4 401 0,19 92 0,-18 98 0,-6-166 0,2 262-273,0 0 0,-1 0 0,-1 1 0,-10-27 0,9 30-6553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50.86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77 0 24575,'0'833'0,"-2"-797"0,-2 1 0,-2-1 0,-20 69 0,15-67 0,2 1 0,-8 81 0,15 166 0,4-141 0,0-130 0,1 0 0,0 1 0,1-1 0,0-1 0,2 1 0,0-1 0,8 15 0,-9-18 0,3 3 0,0-1 0,1 0 0,1 0 0,1-1 0,-1 0 0,18 14 0,24 28 0,-51-52 0,0-1 0,0 1 0,0-1 0,0 0 0,0 1 0,0-1 0,0 0 0,0 0 0,0 0 0,1 0 0,-1 0 0,1 0 0,-1 0 0,0-1 0,1 1 0,0 0 0,-1-1 0,1 1 0,2 0 0,-3-2 0,0 1 0,0-1 0,0 1 0,-1-1 0,1 0 0,0 1 0,-1-1 0,1 0 0,0 1 0,-1-1 0,1 0 0,-1 0 0,1 1 0,-1-1 0,1 0 0,-1 0 0,0 0 0,1 0 0,-1 0 0,0 1 0,0-1 0,0 0 0,0 0 0,0-1 0,1-9 0,0 0 0,-1 0 0,-1 0 0,-3-17 0,-9-70 0,9 57 0,-15-57 0,11 50 0,1-1 0,3 0 0,1 0 0,7-78 0,-1 15 0,-3 78 0,2-10 0,-3 0 0,-2 1 0,-1-1 0,-14-57 0,12 76 0,2 0 0,1-1 0,0-27 0,2 31 0,0 1 0,-2-1 0,0 0 0,-12-40 0,9 42 0,2-1 0,0-1 0,2 1 0,0 0 0,1-1 0,4-42 0,-1 38 0,-1 1 0,-2-1 0,0 0 0,-7-34 0,5 44-341,0-1 0,2 0-1,0-18 1,0 19-6485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42.72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5 24575,'0'-3'0,"0"1"0,0 6 0,0 4 0,0 4 0,0 4 0,0 2 0,0 1 0,0-3-8191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44.04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 0 24575,'0'3'0,"0"5"0,0 3 0,-3 4 0,-1 2 0,0 1 0,1-2-8191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53.60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41 17 24575,'2'173'0,"-5"188"0,-15-216 0,10-99 0,-4 95 0,11-33 0,3 85 0,3-174 0,0-1 0,0 0 0,2 0 0,0-1 0,1 0 0,1 0 0,0-1 0,1 0 0,16 18 0,-26-33 0,0 0 0,1 0 0,-1-1 0,1 1 0,-1 0 0,1 0 0,-1 0 0,1-1 0,0 1 0,-1 0 0,1-1 0,0 1 0,0 0 0,-1-1 0,1 1 0,0-1 0,0 1 0,0-1 0,0 0 0,0 1 0,0-1 0,0 0 0,0 1 0,0-1 0,0 0 0,-1 0 0,1 0 0,0 0 0,2 0 0,-2-1 0,0 0 0,0 0 0,0-1 0,0 1 0,0 0 0,0 0 0,0 0 0,-1-1 0,1 1 0,0-1 0,-1 1 0,1 0 0,-1-1 0,1 1 0,-1-1 0,0-1 0,6-64 0,-8-838 0,0 881 19,-1-1 0,-1 0 1,-2 1-1,0 0 0,-2 0 0,-19-43 0,14 37-394,1 0 0,2-1 1,-8-41-1,16 56-6451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54.22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24575,'3'0'0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8:56.94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24575,'0'1069'0,"2"-1044"0,2 1 0,0-1 0,1 0 0,15 42 0,0-1 0,-7-17 0,15 67 0,-22-96 0,0-30 0,0-33 0,-5-492 0,-3 254 0,0 246 0,-1 1 0,-12-50 0,-3-23 0,13 76 35,-1 0-1,-10-32 0,8 37-401,1-1 0,1 0 0,-2-34 0,7 45-6459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3:49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24575,'1705'0'0,"-1611"5"0,163 28 0,52 4 0,419-34 0,-364-6 0,1641 3 0,-1805-19 0,133 5 0,83 7 0,-236 10 0,-40-1 0,151-5 0,-234-8-1365,-42 8-5461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9:52.46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191 34 24575,'-8'0'0,"0"0"0,1 1 0,-1-1 0,0 2 0,0-1 0,1 1 0,-1 0 0,1 1 0,0 0 0,0 0 0,0 1 0,0-1 0,0 2 0,1-1 0,0 1 0,0-1 0,0 2 0,-6 6 0,6-4 0,0 0 0,1 0 0,0 0 0,1 1 0,-1 0 0,2 0 0,-1 0 0,1 0 0,1 1 0,-1-1 0,2 1 0,-1 0 0,1 0 0,1 11 0,0-13 0,0 0 0,0 0 0,1-1 0,0 1 0,1 0 0,0 0 0,0 0 0,1-1 0,0 1 0,0-1 0,0 0 0,1 0 0,0 0 0,1-1 0,-1 1 0,1-1 0,1 0 0,-1 0 0,9 6 0,-4-5 0,0 0 0,1 0 0,0-2 0,0 1 0,1-1 0,-1-1 0,1 0 0,0-1 0,0 0 0,0 0 0,23 0 0,118-2 0,-191-2 0,0-2 0,-43-8 0,67 8 0,-1 0 0,1 0 0,1-2 0,-1 0 0,1 0 0,-1-1 0,1-1 0,-12-8 0,20 11 0,0 0 0,0 0 0,0 0 0,0-1 0,0 0 0,1 0 0,0 0 0,0-1 0,1 0 0,-1 1 0,1-1 0,0 0 0,1-1 0,-1 1 0,1 0 0,1-1 0,-1 1 0,1-1 0,-1-11 0,1 4 0,1 0 0,1 0 0,0 0 0,4-21 0,-4 29 0,1 1 0,0-1 0,0 1 0,0 0 0,1 0 0,-1 0 0,1 1 0,0-1 0,1 0 0,-1 1 0,1 0 0,0 0 0,0 0 0,6-4 0,1 0 0,0 0 0,1 0 0,0 1 0,1 0 0,-1 1 0,1 1 0,0 0 0,24-5 0,51-19 0,-96 29 0,1 1 0,-1 0 0,1 1 0,-15 4 0,13-2 0,1 1 0,-1 0 0,1 1 0,0 0 0,1 0 0,-1 1 0,1-1 0,0 2 0,1-1 0,0 1 0,0 0 0,1 0 0,0 1 0,0-1 0,1 1 0,0 0 0,-5 19 0,4-10 0,2 0 0,0 0 0,1 0 0,1 0 0,0 1 0,2-1 0,0 0 0,7 35 0,-6-45 0,1 1 0,1-1 0,0 1 0,0-1 0,0 0 0,1 0 0,0-1 0,1 1 0,10 9 0,-13-12 0,1-1 0,0 0 0,0 0 0,1 0 0,-1-1 0,1 0 0,0 0 0,-1 0 0,1 0 0,1-1 0,-1 1 0,0-1 0,1-1 0,-1 1 0,1-1 0,7 1 0,-1-5-1365,-4-3-5461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9:53.65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24575,'0'339'-1365,"0"-323"-5461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9:56.72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36 23 24575,'0'-1'0,"3"-13"0,14 11 0,55-2 0,119 10 0,-170 0 0,-31 1 0,-34 1 0,-227-7 0,405 19 0,-108-16 0,48 9 0,-68-10 0,-27-4 0,1 2 0,-28 2 0,-7-1 0,-40-1-1365,79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52.1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70 2 24575,'108'-2'0,"116"5"0,-85 16 0,-131-18 0,1 1 0,-1 1 0,0-1 0,0 1 0,9 5 0,38 10 0,50 1 0,-350-22 0,122 5 0,-91-2 0,298-10 0,0 3 0,0 4 0,1 3 0,89 13 0,-138-2 0,-36-11 0,1 0 0,-1 0 0,0 0 0,0 0 0,0 0 0,0 0 0,1 0 0,-1 0 0,0 0 0,0 0 0,0 0 0,0 0 0,1 0 0,-1 1 0,0-1 0,0 0 0,0 0 0,0 0 0,0 0 0,0 0 0,1 1 0,-1-1 0,0 0 0,0 0 0,0 0 0,0 0 0,0 0 0,0 1 0,0-1 0,0 0 0,0 0 0,0 0 0,0 1 0,0-1 0,0 0 0,0 0 0,0 0 0,0 0 0,0 1 0,0-1 0,0 0 0,0 0 0,0 0 0,0 0 0,0 1 0,0-1 0,0 0 0,-21 5 0,-61 2 0,0-4 0,-1-4 0,-116-16 0,157 13 0,0-3 0,1-1 0,0-2 0,-54-21 0,131 26 0,35 4 0,195 4 0,-252-1 0,0 1 0,0 0 0,24 8 0,31 7 0,-279-20 0,96 4 0,-15-2 0,808 0-1365,-662 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54.8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 40 24575,'367'-15'0,"-59"10"0,-228 6 0,-272 1 0,-210-4 0,232-17 0,370 21 0,-96-4 0,7 1 0,120 3 0,-154 8 0,-46-4 0,-24-4 0,-9-2 0,-681-19 0,1424 19 0,-737 0 0,6-1 0,1 1 0,-1 1 0,0 0 0,0 0 0,0 1 0,0 0 0,11 4 0,-21-3-59,-9-1 206,-12 1-1600,5-3-5373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6:59.6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59 24575,'48'-2'0,"83"-15"0,-82 9 0,83-4 0,99 10 0,269 6 0,-313 14 0,63 1 0,-194-16 0,98 16 0,-28-2 0,-8 0 0,-71-9 0,0-2 0,48 0 0,614-7 0,-560-18 0,-119 19 0,1-1 0,-1-1 0,1-2 0,-1-1 0,56-16 0,-174 5 0,-172-6 0,9 19 0,19 2 0,-82-30 0,-280 22 0,352 12 0,-711-3 0,926 1 0,-1 2 0,-51 12 0,53-9 0,1-1 0,-2-1 0,-31 0 0,1531-2 0,-702-5 0,-654 1 0,132 5 0,-23 36 0,-211-37 37,-1 1 0,29 10 0,-30-9-406,0 0 0,0 0 0,25 2 0,-22-5-6457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05.7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98 24575,'1'-1'0,"-1"0"0,1 0 0,0 0 0,0 0 0,-1 0 0,1 0 0,0 0 0,0 0 0,0 0 0,0 1 0,0-1 0,0 0 0,0 1 0,0-1 0,0 1 0,1-1 0,-1 1 0,0-1 0,0 1 0,0 0 0,3-1 0,35-7 0,-29 6 0,38-6 0,0 3 0,1 1 0,93 7 0,-38-1 0,23-2 0,163 21 0,-144-6 0,57 10 0,-20-1 0,-126-17 0,32 1 0,104 17 0,-101-11 0,-61-11 0,50 12 0,-51-9 0,0-1 0,1-1 0,57-2 0,-45-1 0,48 5 0,-4 3 0,169-8 0,-120-3 0,-98 1 0,0-2 0,41-8 0,-28 7 0,85 4 0,-120 0 0,-928 0 0,867-2 0,0-3 0,0-2 0,-63-17 0,61 12 0,-2 2 0,-72-6 0,-56-3 0,110 10 0,-82-1 0,119 9 0,0-2 0,-51-11 0,47 6 0,-53-3 0,-10 2 0,-32-1 0,-158-4 0,197 9 0,-99 7 0,-80-4 0,268 3 0,1-1 0,-1 0 0,1 0 0,-1 0 0,1 0 0,-1 0 0,0 0 0,1 0 0,-1 0 0,1 0 0,-1 0 0,1 0 0,-1 0 0,1 0 0,-1 0 0,1 0 0,-1 0 0,1 0 0,-1-1 0,1 1 0,-1 0 0,1 0 0,0-1 0,-1 1 0,1 0 0,-1-1 0,1 1 0,0 0 0,-1-1 0,1 1 0,0-1 0,-1 1 0,1-1 0,-1 0 0,20-7 0,34-4 0,24 3 0,-1 3 0,134 7 0,-86 2 0,244 17 0,-71-2 0,-215-12 0,83 17 0,-96-12 0,1-2 0,71-1 0,-92-6 0,94 15 0,-93-9 0,84 3 0,-116-10 0,-1 1 0,0 0 0,1 2 0,19 6 0,-20-5 0,2-1 0,-1 0 0,32 2 0,99 3 0,34 0 0,-172-8 0,0 0 0,0 1 0,0 0 0,-1 0 0,1 1 0,10 5 0,-10-4 0,0 0 0,1-1 0,-1 0 0,1-1 0,15 1 0,162 11 0,-155-11-361,52-2-1,-74-1-280,4 0-6184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10.7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60 24575,'39'-3'0,"-1"-1"0,72-16 0,-65 10 0,66-6 0,442 10 0,-306 8 0,305-2 0,-492 3 0,79 14 0,-76-8 0,67 1 0,35-1 0,27 0 0,-84-11 0,148 4 0,-179 7 0,-38-4 0,49 1 0,438-7 0,-482-5 0,-43 6 0,1 0 0,0-1 0,0 1 0,-1-1 0,1 1 0,0-1 0,-1 0 0,1 1 0,-1-1 0,1 0 0,-1 0 0,1 0 0,-1 0 0,0 0 0,1-1 0,-1 1 0,0 0 0,0-1 0,0 1 0,0-1 0,1-2 0,-2 4 0,0-1 0,-1 0 0,1 1 0,-1-1 0,0 1 0,1-1 0,-1 0 0,1 1 0,-1 0 0,0-1 0,0 1 0,1-1 0,-1 1 0,0 0 0,0-1 0,1 1 0,-1 0 0,0 0 0,0 0 0,0-1 0,1 1 0,-1 0 0,0 0 0,0 0 0,-1 1 0,-27-3 0,27 2 0,-719-1 0,337 3 0,125 17 0,183-17 0,-79 11 0,68-7 0,-135-6 0,90-2 0,-1379 2-1365,1495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15.2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58 24575,'174'2'0,"191"-4"0,-235-7 0,65-1 0,-130 10 0,391-14 0,-413 9 0,239-14 0,-156 18 0,114 3 0,-41 17 0,-135-10 0,37 1 0,71 9 0,158-5 0,51-7 0,-215-10 0,-46 6 0,128-6 0,-245 3 0,-1 0 0,0 0 0,0 0 0,0-1 0,0 1 0,0-1 0,0 1 0,0-1 0,0 0 0,0 1 0,0-1 0,0 0 0,-1 0 0,4-3 0,-10-1 0,-19 2 0,-468 4 0,298 8 0,-104 1 0,-2054-11 0,2164 21 0,-57-21-1365,228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1:47:20.0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59 24575,'160'-19'0,"415"20"0,-534-3 0,45-8 0,-25 2 0,2-2 0,-39 4 0,-24 6 0,0 0 0,0 0 0,0 0 0,0 0 0,0 0 0,0-1 0,-1 1 0,1 0 0,0 0 0,0 0 0,0 0 0,0 0 0,0 0 0,0 0 0,0 0 0,0 0 0,0-1 0,0 1 0,0 0 0,0 0 0,0 0 0,0 0 0,0 0 0,0 0 0,0 0 0,0 0 0,0-1 0,-818 2 0,803-1 0,0 1 0,0 0 0,1 1 0,-1 0 0,-21 7 0,91-7 0,137-18 0,254 12 0,-222 7 0,-186-3 0,-33 0 0,-24 0 0,-931 0-1365,934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8066c39b-8e97-4e71-a410-b6cb4721405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Fysik</a:t>
            </a:r>
          </a:p>
        </p:txBody>
      </p:sp>
      <p:sp>
        <p:nvSpPr>
          <p:cNvPr id="5" name="date" descr="{&quot;templafy&quot;:{&quot;id&quot;:&quot;017bb015-ac5b-465e-b379-fcdb14ed8416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21. januar 2022</a:t>
            </a:r>
          </a:p>
        </p:txBody>
      </p:sp>
      <p:sp>
        <p:nvSpPr>
          <p:cNvPr id="7" name="text" descr="{&quot;templafy&quot;:{&quot;id&quot;:&quot;8829ee42-a531-48cf-abc5-14bc3b06320a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a-DK" sz="700" dirty="0">
                <a:solidFill>
                  <a:schemeClr val="bg1"/>
                </a:solidFill>
                <a:latin typeface="+mn-lt"/>
              </a:rPr>
              <a:t>Meeting with Munster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8.png"/><Relationship Id="rId63" Type="http://schemas.openxmlformats.org/officeDocument/2006/relationships/customXml" Target="../ink/ink30.xml"/><Relationship Id="rId84" Type="http://schemas.openxmlformats.org/officeDocument/2006/relationships/image" Target="../media/image49.png"/><Relationship Id="rId138" Type="http://schemas.openxmlformats.org/officeDocument/2006/relationships/image" Target="../media/image76.png"/><Relationship Id="rId159" Type="http://schemas.openxmlformats.org/officeDocument/2006/relationships/customXml" Target="../ink/ink78.xml"/><Relationship Id="rId170" Type="http://schemas.openxmlformats.org/officeDocument/2006/relationships/image" Target="../media/image92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26" Type="http://schemas.openxmlformats.org/officeDocument/2006/relationships/image" Target="../media/image120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23.png"/><Relationship Id="rId53" Type="http://schemas.openxmlformats.org/officeDocument/2006/relationships/customXml" Target="../ink/ink25.xml"/><Relationship Id="rId74" Type="http://schemas.openxmlformats.org/officeDocument/2006/relationships/image" Target="../media/image44.png"/><Relationship Id="rId128" Type="http://schemas.openxmlformats.org/officeDocument/2006/relationships/image" Target="../media/image71.png"/><Relationship Id="rId149" Type="http://schemas.openxmlformats.org/officeDocument/2006/relationships/customXml" Target="../ink/ink73.xml"/><Relationship Id="rId5" Type="http://schemas.openxmlformats.org/officeDocument/2006/relationships/customXml" Target="../ink/ink1.xml"/><Relationship Id="rId95" Type="http://schemas.openxmlformats.org/officeDocument/2006/relationships/customXml" Target="../ink/ink46.xml"/><Relationship Id="rId160" Type="http://schemas.openxmlformats.org/officeDocument/2006/relationships/image" Target="../media/image87.png"/><Relationship Id="rId181" Type="http://schemas.openxmlformats.org/officeDocument/2006/relationships/customXml" Target="../ink/ink89.xml"/><Relationship Id="rId216" Type="http://schemas.openxmlformats.org/officeDocument/2006/relationships/image" Target="../media/image115.png"/><Relationship Id="rId22" Type="http://schemas.openxmlformats.org/officeDocument/2006/relationships/image" Target="../media/image18.png"/><Relationship Id="rId43" Type="http://schemas.openxmlformats.org/officeDocument/2006/relationships/customXml" Target="../ink/ink20.xml"/><Relationship Id="rId64" Type="http://schemas.openxmlformats.org/officeDocument/2006/relationships/image" Target="../media/image39.png"/><Relationship Id="rId118" Type="http://schemas.openxmlformats.org/officeDocument/2006/relationships/image" Target="../media/image66.png"/><Relationship Id="rId139" Type="http://schemas.openxmlformats.org/officeDocument/2006/relationships/customXml" Target="../ink/ink68.xml"/><Relationship Id="rId85" Type="http://schemas.openxmlformats.org/officeDocument/2006/relationships/customXml" Target="../ink/ink41.xml"/><Relationship Id="rId150" Type="http://schemas.openxmlformats.org/officeDocument/2006/relationships/image" Target="../media/image82.png"/><Relationship Id="rId171" Type="http://schemas.openxmlformats.org/officeDocument/2006/relationships/customXml" Target="../ink/ink84.xml"/><Relationship Id="rId192" Type="http://schemas.openxmlformats.org/officeDocument/2006/relationships/image" Target="../media/image103.png"/><Relationship Id="rId206" Type="http://schemas.openxmlformats.org/officeDocument/2006/relationships/image" Target="../media/image110.png"/><Relationship Id="rId227" Type="http://schemas.openxmlformats.org/officeDocument/2006/relationships/customXml" Target="../ink/ink112.xml"/><Relationship Id="rId12" Type="http://schemas.openxmlformats.org/officeDocument/2006/relationships/image" Target="../media/image13.png"/><Relationship Id="rId33" Type="http://schemas.openxmlformats.org/officeDocument/2006/relationships/customXml" Target="../ink/ink15.xml"/><Relationship Id="rId108" Type="http://schemas.openxmlformats.org/officeDocument/2006/relationships/image" Target="../media/image61.png"/><Relationship Id="rId129" Type="http://schemas.openxmlformats.org/officeDocument/2006/relationships/customXml" Target="../ink/ink63.xml"/><Relationship Id="rId54" Type="http://schemas.openxmlformats.org/officeDocument/2006/relationships/image" Target="../media/image34.png"/><Relationship Id="rId75" Type="http://schemas.openxmlformats.org/officeDocument/2006/relationships/customXml" Target="../ink/ink36.xml"/><Relationship Id="rId96" Type="http://schemas.openxmlformats.org/officeDocument/2006/relationships/image" Target="../media/image55.png"/><Relationship Id="rId140" Type="http://schemas.openxmlformats.org/officeDocument/2006/relationships/image" Target="../media/image77.png"/><Relationship Id="rId161" Type="http://schemas.openxmlformats.org/officeDocument/2006/relationships/customXml" Target="../ink/ink79.xml"/><Relationship Id="rId182" Type="http://schemas.openxmlformats.org/officeDocument/2006/relationships/image" Target="../media/image98.png"/><Relationship Id="rId217" Type="http://schemas.openxmlformats.org/officeDocument/2006/relationships/customXml" Target="../ink/ink107.xml"/><Relationship Id="rId6" Type="http://schemas.openxmlformats.org/officeDocument/2006/relationships/image" Target="../media/image10.png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44" Type="http://schemas.openxmlformats.org/officeDocument/2006/relationships/image" Target="../media/image29.png"/><Relationship Id="rId65" Type="http://schemas.openxmlformats.org/officeDocument/2006/relationships/customXml" Target="../ink/ink31.xml"/><Relationship Id="rId86" Type="http://schemas.openxmlformats.org/officeDocument/2006/relationships/image" Target="../media/image50.png"/><Relationship Id="rId130" Type="http://schemas.openxmlformats.org/officeDocument/2006/relationships/image" Target="../media/image72.png"/><Relationship Id="rId151" Type="http://schemas.openxmlformats.org/officeDocument/2006/relationships/customXml" Target="../ink/ink74.xml"/><Relationship Id="rId172" Type="http://schemas.openxmlformats.org/officeDocument/2006/relationships/image" Target="../media/image93.png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28" Type="http://schemas.openxmlformats.org/officeDocument/2006/relationships/image" Target="../media/image121.png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34" Type="http://schemas.openxmlformats.org/officeDocument/2006/relationships/image" Target="../media/image24.png"/><Relationship Id="rId55" Type="http://schemas.openxmlformats.org/officeDocument/2006/relationships/customXml" Target="../ink/ink26.xml"/><Relationship Id="rId76" Type="http://schemas.openxmlformats.org/officeDocument/2006/relationships/image" Target="../media/image45.png"/><Relationship Id="rId97" Type="http://schemas.openxmlformats.org/officeDocument/2006/relationships/customXml" Target="../ink/ink47.xml"/><Relationship Id="rId120" Type="http://schemas.openxmlformats.org/officeDocument/2006/relationships/image" Target="../media/image67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8.png"/><Relationship Id="rId183" Type="http://schemas.openxmlformats.org/officeDocument/2006/relationships/customXml" Target="../ink/ink90.xml"/><Relationship Id="rId218" Type="http://schemas.openxmlformats.org/officeDocument/2006/relationships/image" Target="../media/image116.png"/><Relationship Id="rId24" Type="http://schemas.openxmlformats.org/officeDocument/2006/relationships/image" Target="../media/image19.png"/><Relationship Id="rId45" Type="http://schemas.openxmlformats.org/officeDocument/2006/relationships/customXml" Target="../ink/ink21.xml"/><Relationship Id="rId66" Type="http://schemas.openxmlformats.org/officeDocument/2006/relationships/image" Target="../media/image40.png"/><Relationship Id="rId87" Type="http://schemas.openxmlformats.org/officeDocument/2006/relationships/customXml" Target="../ink/ink42.xml"/><Relationship Id="rId110" Type="http://schemas.openxmlformats.org/officeDocument/2006/relationships/image" Target="../media/image62.png"/><Relationship Id="rId131" Type="http://schemas.openxmlformats.org/officeDocument/2006/relationships/customXml" Target="../ink/ink64.xml"/><Relationship Id="rId152" Type="http://schemas.openxmlformats.org/officeDocument/2006/relationships/image" Target="../media/image83.png"/><Relationship Id="rId173" Type="http://schemas.openxmlformats.org/officeDocument/2006/relationships/customXml" Target="../ink/ink85.xml"/><Relationship Id="rId194" Type="http://schemas.openxmlformats.org/officeDocument/2006/relationships/image" Target="../media/image104.png"/><Relationship Id="rId208" Type="http://schemas.openxmlformats.org/officeDocument/2006/relationships/image" Target="../media/image111.png"/><Relationship Id="rId229" Type="http://schemas.openxmlformats.org/officeDocument/2006/relationships/customXml" Target="../ink/ink113.xml"/><Relationship Id="rId14" Type="http://schemas.openxmlformats.org/officeDocument/2006/relationships/image" Target="../media/image14.png"/><Relationship Id="rId35" Type="http://schemas.openxmlformats.org/officeDocument/2006/relationships/customXml" Target="../ink/ink16.xml"/><Relationship Id="rId56" Type="http://schemas.openxmlformats.org/officeDocument/2006/relationships/image" Target="../media/image35.png"/><Relationship Id="rId77" Type="http://schemas.openxmlformats.org/officeDocument/2006/relationships/customXml" Target="../ink/ink37.xml"/><Relationship Id="rId100" Type="http://schemas.openxmlformats.org/officeDocument/2006/relationships/image" Target="../media/image57.png"/><Relationship Id="rId8" Type="http://schemas.openxmlformats.org/officeDocument/2006/relationships/image" Target="../media/image11.png"/><Relationship Id="rId98" Type="http://schemas.openxmlformats.org/officeDocument/2006/relationships/image" Target="../media/image56.png"/><Relationship Id="rId121" Type="http://schemas.openxmlformats.org/officeDocument/2006/relationships/customXml" Target="../ink/ink59.xml"/><Relationship Id="rId142" Type="http://schemas.openxmlformats.org/officeDocument/2006/relationships/image" Target="../media/image78.png"/><Relationship Id="rId163" Type="http://schemas.openxmlformats.org/officeDocument/2006/relationships/customXml" Target="../ink/ink80.xml"/><Relationship Id="rId184" Type="http://schemas.openxmlformats.org/officeDocument/2006/relationships/image" Target="../media/image99.png"/><Relationship Id="rId219" Type="http://schemas.openxmlformats.org/officeDocument/2006/relationships/customXml" Target="../ink/ink108.xml"/><Relationship Id="rId230" Type="http://schemas.openxmlformats.org/officeDocument/2006/relationships/image" Target="../media/image122.png"/><Relationship Id="rId25" Type="http://schemas.openxmlformats.org/officeDocument/2006/relationships/customXml" Target="../ink/ink11.xml"/><Relationship Id="rId46" Type="http://schemas.openxmlformats.org/officeDocument/2006/relationships/image" Target="../media/image30.png"/><Relationship Id="rId67" Type="http://schemas.openxmlformats.org/officeDocument/2006/relationships/customXml" Target="../ink/ink32.xml"/><Relationship Id="rId20" Type="http://schemas.openxmlformats.org/officeDocument/2006/relationships/image" Target="../media/image17.png"/><Relationship Id="rId41" Type="http://schemas.openxmlformats.org/officeDocument/2006/relationships/customXml" Target="../ink/ink19.xml"/><Relationship Id="rId62" Type="http://schemas.openxmlformats.org/officeDocument/2006/relationships/image" Target="../media/image38.png"/><Relationship Id="rId83" Type="http://schemas.openxmlformats.org/officeDocument/2006/relationships/customXml" Target="../ink/ink40.xml"/><Relationship Id="rId88" Type="http://schemas.openxmlformats.org/officeDocument/2006/relationships/image" Target="../media/image51.png"/><Relationship Id="rId111" Type="http://schemas.openxmlformats.org/officeDocument/2006/relationships/customXml" Target="../ink/ink54.xml"/><Relationship Id="rId132" Type="http://schemas.openxmlformats.org/officeDocument/2006/relationships/image" Target="../media/image73.png"/><Relationship Id="rId153" Type="http://schemas.openxmlformats.org/officeDocument/2006/relationships/customXml" Target="../ink/ink75.xml"/><Relationship Id="rId174" Type="http://schemas.openxmlformats.org/officeDocument/2006/relationships/image" Target="../media/image94.png"/><Relationship Id="rId179" Type="http://schemas.openxmlformats.org/officeDocument/2006/relationships/customXml" Target="../ink/ink88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190" Type="http://schemas.openxmlformats.org/officeDocument/2006/relationships/image" Target="../media/image102.png"/><Relationship Id="rId204" Type="http://schemas.openxmlformats.org/officeDocument/2006/relationships/image" Target="../media/image109.png"/><Relationship Id="rId220" Type="http://schemas.openxmlformats.org/officeDocument/2006/relationships/image" Target="../media/image117.png"/><Relationship Id="rId225" Type="http://schemas.openxmlformats.org/officeDocument/2006/relationships/customXml" Target="../ink/ink111.xml"/><Relationship Id="rId15" Type="http://schemas.openxmlformats.org/officeDocument/2006/relationships/customXml" Target="../ink/ink6.xml"/><Relationship Id="rId36" Type="http://schemas.openxmlformats.org/officeDocument/2006/relationships/image" Target="../media/image25.png"/><Relationship Id="rId57" Type="http://schemas.openxmlformats.org/officeDocument/2006/relationships/customXml" Target="../ink/ink27.xml"/><Relationship Id="rId106" Type="http://schemas.openxmlformats.org/officeDocument/2006/relationships/image" Target="../media/image60.png"/><Relationship Id="rId127" Type="http://schemas.openxmlformats.org/officeDocument/2006/relationships/customXml" Target="../ink/ink62.xml"/><Relationship Id="rId10" Type="http://schemas.openxmlformats.org/officeDocument/2006/relationships/image" Target="../media/image12.png"/><Relationship Id="rId31" Type="http://schemas.openxmlformats.org/officeDocument/2006/relationships/customXml" Target="../ink/ink14.xml"/><Relationship Id="rId52" Type="http://schemas.openxmlformats.org/officeDocument/2006/relationships/image" Target="../media/image33.png"/><Relationship Id="rId73" Type="http://schemas.openxmlformats.org/officeDocument/2006/relationships/customXml" Target="../ink/ink35.xml"/><Relationship Id="rId78" Type="http://schemas.openxmlformats.org/officeDocument/2006/relationships/image" Target="../media/image46.png"/><Relationship Id="rId94" Type="http://schemas.openxmlformats.org/officeDocument/2006/relationships/image" Target="../media/image54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8.png"/><Relationship Id="rId143" Type="http://schemas.openxmlformats.org/officeDocument/2006/relationships/customXml" Target="../ink/ink70.xml"/><Relationship Id="rId148" Type="http://schemas.openxmlformats.org/officeDocument/2006/relationships/image" Target="../media/image81.png"/><Relationship Id="rId164" Type="http://schemas.openxmlformats.org/officeDocument/2006/relationships/image" Target="../media/image89.png"/><Relationship Id="rId169" Type="http://schemas.openxmlformats.org/officeDocument/2006/relationships/customXml" Target="../ink/ink83.xml"/><Relationship Id="rId185" Type="http://schemas.openxmlformats.org/officeDocument/2006/relationships/customXml" Target="../ink/ink91.xml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80" Type="http://schemas.openxmlformats.org/officeDocument/2006/relationships/image" Target="../media/image97.png"/><Relationship Id="rId210" Type="http://schemas.openxmlformats.org/officeDocument/2006/relationships/image" Target="../media/image112.png"/><Relationship Id="rId215" Type="http://schemas.openxmlformats.org/officeDocument/2006/relationships/customXml" Target="../ink/ink106.xml"/><Relationship Id="rId26" Type="http://schemas.openxmlformats.org/officeDocument/2006/relationships/image" Target="../media/image20.png"/><Relationship Id="rId231" Type="http://schemas.openxmlformats.org/officeDocument/2006/relationships/image" Target="../media/image123.png"/><Relationship Id="rId47" Type="http://schemas.openxmlformats.org/officeDocument/2006/relationships/customXml" Target="../ink/ink22.xml"/><Relationship Id="rId68" Type="http://schemas.openxmlformats.org/officeDocument/2006/relationships/image" Target="../media/image41.png"/><Relationship Id="rId89" Type="http://schemas.openxmlformats.org/officeDocument/2006/relationships/customXml" Target="../ink/ink43.xml"/><Relationship Id="rId112" Type="http://schemas.openxmlformats.org/officeDocument/2006/relationships/image" Target="../media/image63.png"/><Relationship Id="rId133" Type="http://schemas.openxmlformats.org/officeDocument/2006/relationships/customXml" Target="../ink/ink65.xml"/><Relationship Id="rId154" Type="http://schemas.openxmlformats.org/officeDocument/2006/relationships/image" Target="../media/image84.png"/><Relationship Id="rId175" Type="http://schemas.openxmlformats.org/officeDocument/2006/relationships/customXml" Target="../ink/ink86.xml"/><Relationship Id="rId196" Type="http://schemas.openxmlformats.org/officeDocument/2006/relationships/image" Target="../media/image105.png"/><Relationship Id="rId200" Type="http://schemas.openxmlformats.org/officeDocument/2006/relationships/image" Target="../media/image107.png"/><Relationship Id="rId16" Type="http://schemas.openxmlformats.org/officeDocument/2006/relationships/image" Target="../media/image15.png"/><Relationship Id="rId221" Type="http://schemas.openxmlformats.org/officeDocument/2006/relationships/customXml" Target="../ink/ink109.xml"/><Relationship Id="rId37" Type="http://schemas.openxmlformats.org/officeDocument/2006/relationships/customXml" Target="../ink/ink17.xml"/><Relationship Id="rId58" Type="http://schemas.openxmlformats.org/officeDocument/2006/relationships/image" Target="../media/image36.png"/><Relationship Id="rId79" Type="http://schemas.openxmlformats.org/officeDocument/2006/relationships/customXml" Target="../ink/ink38.xml"/><Relationship Id="rId102" Type="http://schemas.openxmlformats.org/officeDocument/2006/relationships/image" Target="../media/image58.png"/><Relationship Id="rId123" Type="http://schemas.openxmlformats.org/officeDocument/2006/relationships/customXml" Target="../ink/ink60.xml"/><Relationship Id="rId144" Type="http://schemas.openxmlformats.org/officeDocument/2006/relationships/image" Target="../media/image79.png"/><Relationship Id="rId90" Type="http://schemas.openxmlformats.org/officeDocument/2006/relationships/image" Target="../media/image52.png"/><Relationship Id="rId165" Type="http://schemas.openxmlformats.org/officeDocument/2006/relationships/customXml" Target="../ink/ink81.xml"/><Relationship Id="rId186" Type="http://schemas.openxmlformats.org/officeDocument/2006/relationships/image" Target="../media/image100.png"/><Relationship Id="rId211" Type="http://schemas.openxmlformats.org/officeDocument/2006/relationships/customXml" Target="../ink/ink104.xml"/><Relationship Id="rId232" Type="http://schemas.openxmlformats.org/officeDocument/2006/relationships/image" Target="../media/image124.png"/><Relationship Id="rId27" Type="http://schemas.openxmlformats.org/officeDocument/2006/relationships/customXml" Target="../ink/ink12.xml"/><Relationship Id="rId48" Type="http://schemas.openxmlformats.org/officeDocument/2006/relationships/image" Target="../media/image31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74.png"/><Relationship Id="rId80" Type="http://schemas.openxmlformats.org/officeDocument/2006/relationships/image" Target="../media/image47.png"/><Relationship Id="rId155" Type="http://schemas.openxmlformats.org/officeDocument/2006/relationships/customXml" Target="../ink/ink76.xml"/><Relationship Id="rId176" Type="http://schemas.openxmlformats.org/officeDocument/2006/relationships/image" Target="../media/image95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8.png"/><Relationship Id="rId17" Type="http://schemas.openxmlformats.org/officeDocument/2006/relationships/customXml" Target="../ink/ink7.xml"/><Relationship Id="rId38" Type="http://schemas.openxmlformats.org/officeDocument/2006/relationships/image" Target="../media/image26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9.png"/><Relationship Id="rId70" Type="http://schemas.openxmlformats.org/officeDocument/2006/relationships/image" Target="../media/image42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90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113.png"/><Relationship Id="rId233" Type="http://schemas.openxmlformats.org/officeDocument/2006/relationships/image" Target="../media/image125.png"/><Relationship Id="rId28" Type="http://schemas.openxmlformats.org/officeDocument/2006/relationships/image" Target="../media/image21.png"/><Relationship Id="rId49" Type="http://schemas.openxmlformats.org/officeDocument/2006/relationships/customXml" Target="../ink/ink23.xml"/><Relationship Id="rId114" Type="http://schemas.openxmlformats.org/officeDocument/2006/relationships/image" Target="../media/image64.png"/><Relationship Id="rId60" Type="http://schemas.openxmlformats.org/officeDocument/2006/relationships/image" Target="../media/image37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85.png"/><Relationship Id="rId177" Type="http://schemas.openxmlformats.org/officeDocument/2006/relationships/customXml" Target="../ink/ink87.xml"/><Relationship Id="rId198" Type="http://schemas.openxmlformats.org/officeDocument/2006/relationships/image" Target="../media/image106.png"/><Relationship Id="rId202" Type="http://schemas.openxmlformats.org/officeDocument/2006/relationships/image" Target="../media/image108.png"/><Relationship Id="rId223" Type="http://schemas.openxmlformats.org/officeDocument/2006/relationships/customXml" Target="../ink/ink110.xml"/><Relationship Id="rId18" Type="http://schemas.openxmlformats.org/officeDocument/2006/relationships/image" Target="../media/image16.png"/><Relationship Id="rId39" Type="http://schemas.openxmlformats.org/officeDocument/2006/relationships/customXml" Target="../ink/ink18.xml"/><Relationship Id="rId50" Type="http://schemas.openxmlformats.org/officeDocument/2006/relationships/image" Target="../media/image32.png"/><Relationship Id="rId104" Type="http://schemas.openxmlformats.org/officeDocument/2006/relationships/image" Target="../media/image59.png"/><Relationship Id="rId125" Type="http://schemas.openxmlformats.org/officeDocument/2006/relationships/customXml" Target="../ink/ink61.xml"/><Relationship Id="rId146" Type="http://schemas.openxmlformats.org/officeDocument/2006/relationships/image" Target="../media/image80.png"/><Relationship Id="rId167" Type="http://schemas.openxmlformats.org/officeDocument/2006/relationships/customXml" Target="../ink/ink82.xml"/><Relationship Id="rId188" Type="http://schemas.openxmlformats.org/officeDocument/2006/relationships/image" Target="../media/image101.png"/><Relationship Id="rId71" Type="http://schemas.openxmlformats.org/officeDocument/2006/relationships/customXml" Target="../ink/ink34.xml"/><Relationship Id="rId92" Type="http://schemas.openxmlformats.org/officeDocument/2006/relationships/image" Target="../media/image53.png"/><Relationship Id="rId213" Type="http://schemas.openxmlformats.org/officeDocument/2006/relationships/customXml" Target="../ink/ink105.xml"/><Relationship Id="rId2" Type="http://schemas.openxmlformats.org/officeDocument/2006/relationships/image" Target="../media/image7.png"/><Relationship Id="rId29" Type="http://schemas.openxmlformats.org/officeDocument/2006/relationships/customXml" Target="../ink/ink13.xml"/><Relationship Id="rId40" Type="http://schemas.openxmlformats.org/officeDocument/2006/relationships/image" Target="../media/image27.png"/><Relationship Id="rId115" Type="http://schemas.openxmlformats.org/officeDocument/2006/relationships/customXml" Target="../ink/ink56.xml"/><Relationship Id="rId136" Type="http://schemas.openxmlformats.org/officeDocument/2006/relationships/image" Target="../media/image75.png"/><Relationship Id="rId157" Type="http://schemas.openxmlformats.org/officeDocument/2006/relationships/customXml" Target="../ink/ink77.xml"/><Relationship Id="rId178" Type="http://schemas.openxmlformats.org/officeDocument/2006/relationships/image" Target="../media/image96.png"/><Relationship Id="rId61" Type="http://schemas.openxmlformats.org/officeDocument/2006/relationships/customXml" Target="../ink/ink29.xml"/><Relationship Id="rId82" Type="http://schemas.openxmlformats.org/officeDocument/2006/relationships/image" Target="../media/image48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9.png"/><Relationship Id="rId30" Type="http://schemas.openxmlformats.org/officeDocument/2006/relationships/image" Target="../media/image22.png"/><Relationship Id="rId105" Type="http://schemas.openxmlformats.org/officeDocument/2006/relationships/customXml" Target="../ink/ink51.xml"/><Relationship Id="rId126" Type="http://schemas.openxmlformats.org/officeDocument/2006/relationships/image" Target="../media/image70.png"/><Relationship Id="rId147" Type="http://schemas.openxmlformats.org/officeDocument/2006/relationships/customXml" Target="../ink/ink72.xml"/><Relationship Id="rId168" Type="http://schemas.openxmlformats.org/officeDocument/2006/relationships/image" Target="../media/image91.png"/><Relationship Id="rId51" Type="http://schemas.openxmlformats.org/officeDocument/2006/relationships/customXml" Target="../ink/ink24.xml"/><Relationship Id="rId72" Type="http://schemas.openxmlformats.org/officeDocument/2006/relationships/image" Target="../media/image43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8.png"/><Relationship Id="rId214" Type="http://schemas.openxmlformats.org/officeDocument/2006/relationships/image" Target="../media/image114.png"/><Relationship Id="rId116" Type="http://schemas.openxmlformats.org/officeDocument/2006/relationships/image" Target="../media/image65.png"/><Relationship Id="rId137" Type="http://schemas.openxmlformats.org/officeDocument/2006/relationships/customXml" Target="../ink/ink67.xml"/><Relationship Id="rId158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9.png"/><Relationship Id="rId21" Type="http://schemas.openxmlformats.org/officeDocument/2006/relationships/customXml" Target="../ink/ink123.xml"/><Relationship Id="rId42" Type="http://schemas.openxmlformats.org/officeDocument/2006/relationships/image" Target="../media/image145.png"/><Relationship Id="rId63" Type="http://schemas.openxmlformats.org/officeDocument/2006/relationships/customXml" Target="../ink/ink144.xml"/><Relationship Id="rId84" Type="http://schemas.openxmlformats.org/officeDocument/2006/relationships/image" Target="../media/image164.png"/><Relationship Id="rId138" Type="http://schemas.openxmlformats.org/officeDocument/2006/relationships/customXml" Target="../ink/ink186.xml"/><Relationship Id="rId159" Type="http://schemas.openxmlformats.org/officeDocument/2006/relationships/customXml" Target="../ink/ink198.xml"/><Relationship Id="rId170" Type="http://schemas.openxmlformats.org/officeDocument/2006/relationships/customXml" Target="../ink/ink205.xml"/><Relationship Id="rId191" Type="http://schemas.openxmlformats.org/officeDocument/2006/relationships/customXml" Target="../ink/ink225.xml"/><Relationship Id="rId205" Type="http://schemas.openxmlformats.org/officeDocument/2006/relationships/customXml" Target="../ink/ink232.xml"/><Relationship Id="rId226" Type="http://schemas.openxmlformats.org/officeDocument/2006/relationships/image" Target="../media/image219.png"/><Relationship Id="rId247" Type="http://schemas.openxmlformats.org/officeDocument/2006/relationships/customXml" Target="../ink/ink255.xml"/><Relationship Id="rId107" Type="http://schemas.openxmlformats.org/officeDocument/2006/relationships/customXml" Target="../ink/ink169.xml"/><Relationship Id="rId11" Type="http://schemas.openxmlformats.org/officeDocument/2006/relationships/customXml" Target="../ink/ink118.xml"/><Relationship Id="rId32" Type="http://schemas.openxmlformats.org/officeDocument/2006/relationships/image" Target="../media/image140.png"/><Relationship Id="rId53" Type="http://schemas.openxmlformats.org/officeDocument/2006/relationships/customXml" Target="../ink/ink139.xml"/><Relationship Id="rId74" Type="http://schemas.openxmlformats.org/officeDocument/2006/relationships/customXml" Target="../ink/ink151.xml"/><Relationship Id="rId128" Type="http://schemas.openxmlformats.org/officeDocument/2006/relationships/image" Target="../media/image184.png"/><Relationship Id="rId149" Type="http://schemas.openxmlformats.org/officeDocument/2006/relationships/customXml" Target="../ink/ink193.xml"/><Relationship Id="rId5" Type="http://schemas.openxmlformats.org/officeDocument/2006/relationships/customXml" Target="../ink/ink115.xml"/><Relationship Id="rId95" Type="http://schemas.openxmlformats.org/officeDocument/2006/relationships/image" Target="../media/image169.png"/><Relationship Id="rId160" Type="http://schemas.openxmlformats.org/officeDocument/2006/relationships/image" Target="../media/image198.png"/><Relationship Id="rId181" Type="http://schemas.openxmlformats.org/officeDocument/2006/relationships/customXml" Target="../ink/ink216.xml"/><Relationship Id="rId216" Type="http://schemas.openxmlformats.org/officeDocument/2006/relationships/customXml" Target="../ink/ink238.xml"/><Relationship Id="rId237" Type="http://schemas.openxmlformats.org/officeDocument/2006/relationships/customXml" Target="../ink/ink250.xml"/><Relationship Id="rId22" Type="http://schemas.openxmlformats.org/officeDocument/2006/relationships/image" Target="../media/image135.png"/><Relationship Id="rId43" Type="http://schemas.openxmlformats.org/officeDocument/2006/relationships/customXml" Target="../ink/ink134.xml"/><Relationship Id="rId64" Type="http://schemas.openxmlformats.org/officeDocument/2006/relationships/image" Target="../media/image156.png"/><Relationship Id="rId118" Type="http://schemas.openxmlformats.org/officeDocument/2006/relationships/customXml" Target="../ink/ink175.xml"/><Relationship Id="rId139" Type="http://schemas.openxmlformats.org/officeDocument/2006/relationships/image" Target="../media/image189.png"/><Relationship Id="rId85" Type="http://schemas.openxmlformats.org/officeDocument/2006/relationships/customXml" Target="../ink/ink157.xml"/><Relationship Id="rId150" Type="http://schemas.openxmlformats.org/officeDocument/2006/relationships/image" Target="../media/image193.png"/><Relationship Id="rId171" Type="http://schemas.openxmlformats.org/officeDocument/2006/relationships/customXml" Target="../ink/ink206.xml"/><Relationship Id="rId192" Type="http://schemas.openxmlformats.org/officeDocument/2006/relationships/image" Target="../media/image203.png"/><Relationship Id="rId206" Type="http://schemas.openxmlformats.org/officeDocument/2006/relationships/image" Target="../media/image210.png"/><Relationship Id="rId227" Type="http://schemas.openxmlformats.org/officeDocument/2006/relationships/customXml" Target="../ink/ink244.xml"/><Relationship Id="rId248" Type="http://schemas.openxmlformats.org/officeDocument/2006/relationships/customXml" Target="../ink/ink256.xml"/><Relationship Id="rId12" Type="http://schemas.openxmlformats.org/officeDocument/2006/relationships/image" Target="../media/image130.png"/><Relationship Id="rId33" Type="http://schemas.openxmlformats.org/officeDocument/2006/relationships/customXml" Target="../ink/ink129.xml"/><Relationship Id="rId108" Type="http://schemas.openxmlformats.org/officeDocument/2006/relationships/image" Target="../media/image175.png"/><Relationship Id="rId129" Type="http://schemas.openxmlformats.org/officeDocument/2006/relationships/customXml" Target="../ink/ink181.xml"/><Relationship Id="rId54" Type="http://schemas.openxmlformats.org/officeDocument/2006/relationships/image" Target="../media/image151.png"/><Relationship Id="rId75" Type="http://schemas.openxmlformats.org/officeDocument/2006/relationships/image" Target="../media/image160.png"/><Relationship Id="rId96" Type="http://schemas.openxmlformats.org/officeDocument/2006/relationships/customXml" Target="../ink/ink163.xml"/><Relationship Id="rId140" Type="http://schemas.openxmlformats.org/officeDocument/2006/relationships/customXml" Target="../ink/ink187.xml"/><Relationship Id="rId161" Type="http://schemas.openxmlformats.org/officeDocument/2006/relationships/customXml" Target="../ink/ink199.xml"/><Relationship Id="rId182" Type="http://schemas.openxmlformats.org/officeDocument/2006/relationships/customXml" Target="../ink/ink217.xml"/><Relationship Id="rId217" Type="http://schemas.openxmlformats.org/officeDocument/2006/relationships/image" Target="../media/image215.png"/><Relationship Id="rId6" Type="http://schemas.openxmlformats.org/officeDocument/2006/relationships/image" Target="../media/image127.png"/><Relationship Id="rId238" Type="http://schemas.openxmlformats.org/officeDocument/2006/relationships/image" Target="../media/image224.png"/><Relationship Id="rId23" Type="http://schemas.openxmlformats.org/officeDocument/2006/relationships/customXml" Target="../ink/ink124.xml"/><Relationship Id="rId119" Type="http://schemas.openxmlformats.org/officeDocument/2006/relationships/image" Target="../media/image180.png"/><Relationship Id="rId44" Type="http://schemas.openxmlformats.org/officeDocument/2006/relationships/image" Target="../media/image146.png"/><Relationship Id="rId65" Type="http://schemas.openxmlformats.org/officeDocument/2006/relationships/customXml" Target="../ink/ink145.xml"/><Relationship Id="rId86" Type="http://schemas.openxmlformats.org/officeDocument/2006/relationships/image" Target="../media/image165.png"/><Relationship Id="rId130" Type="http://schemas.openxmlformats.org/officeDocument/2006/relationships/customXml" Target="../ink/ink182.xml"/><Relationship Id="rId151" Type="http://schemas.openxmlformats.org/officeDocument/2006/relationships/customXml" Target="../ink/ink194.xml"/><Relationship Id="rId172" Type="http://schemas.openxmlformats.org/officeDocument/2006/relationships/customXml" Target="../ink/ink207.xml"/><Relationship Id="rId193" Type="http://schemas.openxmlformats.org/officeDocument/2006/relationships/customXml" Target="../ink/ink226.xml"/><Relationship Id="rId207" Type="http://schemas.openxmlformats.org/officeDocument/2006/relationships/customXml" Target="../ink/ink233.xml"/><Relationship Id="rId228" Type="http://schemas.openxmlformats.org/officeDocument/2006/relationships/image" Target="../media/image220.png"/><Relationship Id="rId249" Type="http://schemas.openxmlformats.org/officeDocument/2006/relationships/image" Target="../media/image229.png"/><Relationship Id="rId13" Type="http://schemas.openxmlformats.org/officeDocument/2006/relationships/customXml" Target="../ink/ink119.xml"/><Relationship Id="rId109" Type="http://schemas.openxmlformats.org/officeDocument/2006/relationships/customXml" Target="../ink/ink170.xml"/><Relationship Id="rId34" Type="http://schemas.openxmlformats.org/officeDocument/2006/relationships/image" Target="../media/image141.png"/><Relationship Id="rId55" Type="http://schemas.openxmlformats.org/officeDocument/2006/relationships/customXml" Target="../ink/ink140.xml"/><Relationship Id="rId76" Type="http://schemas.openxmlformats.org/officeDocument/2006/relationships/customXml" Target="../ink/ink152.xml"/><Relationship Id="rId97" Type="http://schemas.openxmlformats.org/officeDocument/2006/relationships/image" Target="../media/image170.png"/><Relationship Id="rId120" Type="http://schemas.openxmlformats.org/officeDocument/2006/relationships/customXml" Target="../ink/ink176.xml"/><Relationship Id="rId141" Type="http://schemas.openxmlformats.org/officeDocument/2006/relationships/customXml" Target="../ink/ink188.xml"/><Relationship Id="rId7" Type="http://schemas.openxmlformats.org/officeDocument/2006/relationships/customXml" Target="../ink/ink116.xml"/><Relationship Id="rId162" Type="http://schemas.openxmlformats.org/officeDocument/2006/relationships/image" Target="../media/image199.png"/><Relationship Id="rId183" Type="http://schemas.openxmlformats.org/officeDocument/2006/relationships/customXml" Target="../ink/ink218.xml"/><Relationship Id="rId218" Type="http://schemas.openxmlformats.org/officeDocument/2006/relationships/customXml" Target="../ink/ink239.xml"/><Relationship Id="rId239" Type="http://schemas.openxmlformats.org/officeDocument/2006/relationships/customXml" Target="../ink/ink251.xml"/><Relationship Id="rId250" Type="http://schemas.openxmlformats.org/officeDocument/2006/relationships/customXml" Target="../ink/ink257.xml"/><Relationship Id="rId24" Type="http://schemas.openxmlformats.org/officeDocument/2006/relationships/image" Target="../media/image136.png"/><Relationship Id="rId45" Type="http://schemas.openxmlformats.org/officeDocument/2006/relationships/customXml" Target="../ink/ink135.xml"/><Relationship Id="rId66" Type="http://schemas.openxmlformats.org/officeDocument/2006/relationships/customXml" Target="../ink/ink146.xml"/><Relationship Id="rId87" Type="http://schemas.openxmlformats.org/officeDocument/2006/relationships/customXml" Target="../ink/ink158.xml"/><Relationship Id="rId110" Type="http://schemas.openxmlformats.org/officeDocument/2006/relationships/customXml" Target="../ink/ink171.xml"/><Relationship Id="rId131" Type="http://schemas.openxmlformats.org/officeDocument/2006/relationships/image" Target="../media/image185.png"/><Relationship Id="rId152" Type="http://schemas.openxmlformats.org/officeDocument/2006/relationships/image" Target="../media/image194.png"/><Relationship Id="rId173" Type="http://schemas.openxmlformats.org/officeDocument/2006/relationships/customXml" Target="../ink/ink208.xml"/><Relationship Id="rId194" Type="http://schemas.openxmlformats.org/officeDocument/2006/relationships/image" Target="../media/image204.png"/><Relationship Id="rId208" Type="http://schemas.openxmlformats.org/officeDocument/2006/relationships/image" Target="../media/image211.png"/><Relationship Id="rId229" Type="http://schemas.openxmlformats.org/officeDocument/2006/relationships/customXml" Target="../ink/ink245.xml"/><Relationship Id="rId240" Type="http://schemas.openxmlformats.org/officeDocument/2006/relationships/image" Target="../media/image225.png"/><Relationship Id="rId14" Type="http://schemas.openxmlformats.org/officeDocument/2006/relationships/image" Target="../media/image131.png"/><Relationship Id="rId35" Type="http://schemas.openxmlformats.org/officeDocument/2006/relationships/customXml" Target="../ink/ink130.xml"/><Relationship Id="rId56" Type="http://schemas.openxmlformats.org/officeDocument/2006/relationships/image" Target="../media/image152.png"/><Relationship Id="rId77" Type="http://schemas.openxmlformats.org/officeDocument/2006/relationships/image" Target="../media/image161.png"/><Relationship Id="rId100" Type="http://schemas.openxmlformats.org/officeDocument/2006/relationships/customXml" Target="../ink/ink165.xml"/><Relationship Id="rId8" Type="http://schemas.openxmlformats.org/officeDocument/2006/relationships/image" Target="../media/image128.png"/><Relationship Id="rId98" Type="http://schemas.openxmlformats.org/officeDocument/2006/relationships/customXml" Target="../ink/ink164.xml"/><Relationship Id="rId121" Type="http://schemas.openxmlformats.org/officeDocument/2006/relationships/customXml" Target="../ink/ink177.xml"/><Relationship Id="rId142" Type="http://schemas.openxmlformats.org/officeDocument/2006/relationships/image" Target="../media/image190.png"/><Relationship Id="rId163" Type="http://schemas.openxmlformats.org/officeDocument/2006/relationships/customXml" Target="../ink/ink200.xml"/><Relationship Id="rId184" Type="http://schemas.openxmlformats.org/officeDocument/2006/relationships/customXml" Target="../ink/ink219.xml"/><Relationship Id="rId219" Type="http://schemas.openxmlformats.org/officeDocument/2006/relationships/image" Target="../media/image216.png"/><Relationship Id="rId230" Type="http://schemas.openxmlformats.org/officeDocument/2006/relationships/customXml" Target="../ink/ink246.xml"/><Relationship Id="rId251" Type="http://schemas.openxmlformats.org/officeDocument/2006/relationships/image" Target="../media/image230.png"/><Relationship Id="rId25" Type="http://schemas.openxmlformats.org/officeDocument/2006/relationships/customXml" Target="../ink/ink125.xml"/><Relationship Id="rId46" Type="http://schemas.openxmlformats.org/officeDocument/2006/relationships/image" Target="../media/image147.png"/><Relationship Id="rId67" Type="http://schemas.openxmlformats.org/officeDocument/2006/relationships/customXml" Target="../ink/ink147.xml"/><Relationship Id="rId88" Type="http://schemas.openxmlformats.org/officeDocument/2006/relationships/image" Target="../media/image166.png"/><Relationship Id="rId111" Type="http://schemas.openxmlformats.org/officeDocument/2006/relationships/image" Target="../media/image176.png"/><Relationship Id="rId132" Type="http://schemas.openxmlformats.org/officeDocument/2006/relationships/customXml" Target="../ink/ink183.xml"/><Relationship Id="rId153" Type="http://schemas.openxmlformats.org/officeDocument/2006/relationships/customXml" Target="../ink/ink195.xml"/><Relationship Id="rId174" Type="http://schemas.openxmlformats.org/officeDocument/2006/relationships/customXml" Target="../ink/ink209.xml"/><Relationship Id="rId195" Type="http://schemas.openxmlformats.org/officeDocument/2006/relationships/customXml" Target="../ink/ink227.xml"/><Relationship Id="rId209" Type="http://schemas.openxmlformats.org/officeDocument/2006/relationships/customXml" Target="../ink/ink234.xml"/><Relationship Id="rId220" Type="http://schemas.openxmlformats.org/officeDocument/2006/relationships/customXml" Target="../ink/ink240.xml"/><Relationship Id="rId241" Type="http://schemas.openxmlformats.org/officeDocument/2006/relationships/customXml" Target="../ink/ink252.xml"/><Relationship Id="rId15" Type="http://schemas.openxmlformats.org/officeDocument/2006/relationships/customXml" Target="../ink/ink120.xml"/><Relationship Id="rId36" Type="http://schemas.openxmlformats.org/officeDocument/2006/relationships/image" Target="../media/image142.png"/><Relationship Id="rId57" Type="http://schemas.openxmlformats.org/officeDocument/2006/relationships/customXml" Target="../ink/ink141.xml"/><Relationship Id="rId78" Type="http://schemas.openxmlformats.org/officeDocument/2006/relationships/customXml" Target="../ink/ink153.xml"/><Relationship Id="rId99" Type="http://schemas.openxmlformats.org/officeDocument/2006/relationships/image" Target="../media/image171.png"/><Relationship Id="rId101" Type="http://schemas.openxmlformats.org/officeDocument/2006/relationships/customXml" Target="../ink/ink166.xml"/><Relationship Id="rId122" Type="http://schemas.openxmlformats.org/officeDocument/2006/relationships/image" Target="../media/image181.png"/><Relationship Id="rId143" Type="http://schemas.openxmlformats.org/officeDocument/2006/relationships/customXml" Target="../ink/ink189.xml"/><Relationship Id="rId164" Type="http://schemas.openxmlformats.org/officeDocument/2006/relationships/image" Target="../media/image200.png"/><Relationship Id="rId185" Type="http://schemas.openxmlformats.org/officeDocument/2006/relationships/customXml" Target="../ink/ink220.xml"/><Relationship Id="rId9" Type="http://schemas.openxmlformats.org/officeDocument/2006/relationships/customXml" Target="../ink/ink117.xml"/><Relationship Id="rId210" Type="http://schemas.openxmlformats.org/officeDocument/2006/relationships/image" Target="../media/image212.png"/><Relationship Id="rId26" Type="http://schemas.openxmlformats.org/officeDocument/2006/relationships/image" Target="../media/image137.png"/><Relationship Id="rId231" Type="http://schemas.openxmlformats.org/officeDocument/2006/relationships/image" Target="../media/image221.png"/><Relationship Id="rId252" Type="http://schemas.openxmlformats.org/officeDocument/2006/relationships/customXml" Target="../ink/ink258.xml"/><Relationship Id="rId47" Type="http://schemas.openxmlformats.org/officeDocument/2006/relationships/customXml" Target="../ink/ink136.xml"/><Relationship Id="rId68" Type="http://schemas.openxmlformats.org/officeDocument/2006/relationships/image" Target="../media/image157.png"/><Relationship Id="rId89" Type="http://schemas.openxmlformats.org/officeDocument/2006/relationships/customXml" Target="../ink/ink159.xml"/><Relationship Id="rId112" Type="http://schemas.openxmlformats.org/officeDocument/2006/relationships/customXml" Target="../ink/ink172.xml"/><Relationship Id="rId133" Type="http://schemas.openxmlformats.org/officeDocument/2006/relationships/image" Target="../media/image186.png"/><Relationship Id="rId154" Type="http://schemas.openxmlformats.org/officeDocument/2006/relationships/image" Target="../media/image195.png"/><Relationship Id="rId175" Type="http://schemas.openxmlformats.org/officeDocument/2006/relationships/customXml" Target="../ink/ink210.xml"/><Relationship Id="rId196" Type="http://schemas.openxmlformats.org/officeDocument/2006/relationships/image" Target="../media/image205.png"/><Relationship Id="rId200" Type="http://schemas.openxmlformats.org/officeDocument/2006/relationships/image" Target="../media/image207.png"/><Relationship Id="rId16" Type="http://schemas.openxmlformats.org/officeDocument/2006/relationships/image" Target="../media/image132.png"/><Relationship Id="rId221" Type="http://schemas.openxmlformats.org/officeDocument/2006/relationships/image" Target="../media/image217.png"/><Relationship Id="rId242" Type="http://schemas.openxmlformats.org/officeDocument/2006/relationships/image" Target="../media/image226.png"/><Relationship Id="rId37" Type="http://schemas.openxmlformats.org/officeDocument/2006/relationships/customXml" Target="../ink/ink131.xml"/><Relationship Id="rId58" Type="http://schemas.openxmlformats.org/officeDocument/2006/relationships/image" Target="../media/image153.png"/><Relationship Id="rId79" Type="http://schemas.openxmlformats.org/officeDocument/2006/relationships/image" Target="../media/image162.png"/><Relationship Id="rId102" Type="http://schemas.openxmlformats.org/officeDocument/2006/relationships/image" Target="../media/image172.png"/><Relationship Id="rId123" Type="http://schemas.openxmlformats.org/officeDocument/2006/relationships/customXml" Target="../ink/ink178.xml"/><Relationship Id="rId144" Type="http://schemas.openxmlformats.org/officeDocument/2006/relationships/customXml" Target="../ink/ink190.xml"/><Relationship Id="rId90" Type="http://schemas.openxmlformats.org/officeDocument/2006/relationships/customXml" Target="../ink/ink160.xml"/><Relationship Id="rId165" Type="http://schemas.openxmlformats.org/officeDocument/2006/relationships/customXml" Target="../ink/ink201.xml"/><Relationship Id="rId186" Type="http://schemas.openxmlformats.org/officeDocument/2006/relationships/customXml" Target="../ink/ink221.xml"/><Relationship Id="rId211" Type="http://schemas.openxmlformats.org/officeDocument/2006/relationships/customXml" Target="../ink/ink235.xml"/><Relationship Id="rId232" Type="http://schemas.openxmlformats.org/officeDocument/2006/relationships/customXml" Target="../ink/ink247.xml"/><Relationship Id="rId253" Type="http://schemas.openxmlformats.org/officeDocument/2006/relationships/image" Target="../media/image231.png"/><Relationship Id="rId27" Type="http://schemas.openxmlformats.org/officeDocument/2006/relationships/customXml" Target="../ink/ink126.xml"/><Relationship Id="rId48" Type="http://schemas.openxmlformats.org/officeDocument/2006/relationships/image" Target="../media/image148.png"/><Relationship Id="rId69" Type="http://schemas.openxmlformats.org/officeDocument/2006/relationships/customXml" Target="../ink/ink148.xml"/><Relationship Id="rId113" Type="http://schemas.openxmlformats.org/officeDocument/2006/relationships/image" Target="../media/image177.png"/><Relationship Id="rId134" Type="http://schemas.openxmlformats.org/officeDocument/2006/relationships/customXml" Target="../ink/ink184.xml"/><Relationship Id="rId80" Type="http://schemas.openxmlformats.org/officeDocument/2006/relationships/customXml" Target="../ink/ink154.xml"/><Relationship Id="rId155" Type="http://schemas.openxmlformats.org/officeDocument/2006/relationships/customXml" Target="../ink/ink196.xml"/><Relationship Id="rId176" Type="http://schemas.openxmlformats.org/officeDocument/2006/relationships/customXml" Target="../ink/ink211.xml"/><Relationship Id="rId197" Type="http://schemas.openxmlformats.org/officeDocument/2006/relationships/customXml" Target="../ink/ink228.xml"/><Relationship Id="rId201" Type="http://schemas.openxmlformats.org/officeDocument/2006/relationships/customXml" Target="../ink/ink230.xml"/><Relationship Id="rId222" Type="http://schemas.openxmlformats.org/officeDocument/2006/relationships/customXml" Target="../ink/ink241.xml"/><Relationship Id="rId243" Type="http://schemas.openxmlformats.org/officeDocument/2006/relationships/customXml" Target="../ink/ink253.xml"/><Relationship Id="rId17" Type="http://schemas.openxmlformats.org/officeDocument/2006/relationships/customXml" Target="../ink/ink121.xml"/><Relationship Id="rId38" Type="http://schemas.openxmlformats.org/officeDocument/2006/relationships/image" Target="../media/image143.png"/><Relationship Id="rId59" Type="http://schemas.openxmlformats.org/officeDocument/2006/relationships/customXml" Target="../ink/ink142.xml"/><Relationship Id="rId103" Type="http://schemas.openxmlformats.org/officeDocument/2006/relationships/customXml" Target="../ink/ink167.xml"/><Relationship Id="rId124" Type="http://schemas.openxmlformats.org/officeDocument/2006/relationships/image" Target="../media/image182.png"/><Relationship Id="rId70" Type="http://schemas.openxmlformats.org/officeDocument/2006/relationships/image" Target="../media/image158.png"/><Relationship Id="rId91" Type="http://schemas.openxmlformats.org/officeDocument/2006/relationships/image" Target="../media/image167.png"/><Relationship Id="rId145" Type="http://schemas.openxmlformats.org/officeDocument/2006/relationships/customXml" Target="../ink/ink191.xml"/><Relationship Id="rId166" Type="http://schemas.openxmlformats.org/officeDocument/2006/relationships/customXml" Target="../ink/ink202.xml"/><Relationship Id="rId187" Type="http://schemas.openxmlformats.org/officeDocument/2006/relationships/customXml" Target="../ink/ink222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213.png"/><Relationship Id="rId233" Type="http://schemas.openxmlformats.org/officeDocument/2006/relationships/customXml" Target="../ink/ink248.xml"/><Relationship Id="rId254" Type="http://schemas.openxmlformats.org/officeDocument/2006/relationships/customXml" Target="../ink/ink259.xml"/><Relationship Id="rId28" Type="http://schemas.openxmlformats.org/officeDocument/2006/relationships/image" Target="../media/image138.png"/><Relationship Id="rId49" Type="http://schemas.openxmlformats.org/officeDocument/2006/relationships/customXml" Target="../ink/ink137.xml"/><Relationship Id="rId114" Type="http://schemas.openxmlformats.org/officeDocument/2006/relationships/customXml" Target="../ink/ink173.xml"/><Relationship Id="rId60" Type="http://schemas.openxmlformats.org/officeDocument/2006/relationships/image" Target="../media/image154.png"/><Relationship Id="rId81" Type="http://schemas.openxmlformats.org/officeDocument/2006/relationships/image" Target="../media/image163.png"/><Relationship Id="rId135" Type="http://schemas.openxmlformats.org/officeDocument/2006/relationships/image" Target="../media/image187.png"/><Relationship Id="rId156" Type="http://schemas.openxmlformats.org/officeDocument/2006/relationships/image" Target="../media/image196.png"/><Relationship Id="rId177" Type="http://schemas.openxmlformats.org/officeDocument/2006/relationships/customXml" Target="../ink/ink212.xml"/><Relationship Id="rId198" Type="http://schemas.openxmlformats.org/officeDocument/2006/relationships/image" Target="../media/image206.png"/><Relationship Id="rId202" Type="http://schemas.openxmlformats.org/officeDocument/2006/relationships/image" Target="../media/image208.png"/><Relationship Id="rId223" Type="http://schemas.openxmlformats.org/officeDocument/2006/relationships/image" Target="../media/image218.png"/><Relationship Id="rId244" Type="http://schemas.openxmlformats.org/officeDocument/2006/relationships/image" Target="../media/image227.png"/><Relationship Id="rId18" Type="http://schemas.openxmlformats.org/officeDocument/2006/relationships/image" Target="../media/image133.png"/><Relationship Id="rId39" Type="http://schemas.openxmlformats.org/officeDocument/2006/relationships/customXml" Target="../ink/ink132.xml"/><Relationship Id="rId50" Type="http://schemas.openxmlformats.org/officeDocument/2006/relationships/image" Target="../media/image149.png"/><Relationship Id="rId104" Type="http://schemas.openxmlformats.org/officeDocument/2006/relationships/image" Target="../media/image173.png"/><Relationship Id="rId125" Type="http://schemas.openxmlformats.org/officeDocument/2006/relationships/customXml" Target="../ink/ink179.xml"/><Relationship Id="rId146" Type="http://schemas.openxmlformats.org/officeDocument/2006/relationships/image" Target="../media/image191.png"/><Relationship Id="rId167" Type="http://schemas.openxmlformats.org/officeDocument/2006/relationships/image" Target="../media/image201.png"/><Relationship Id="rId188" Type="http://schemas.openxmlformats.org/officeDocument/2006/relationships/customXml" Target="../ink/ink223.xml"/><Relationship Id="rId71" Type="http://schemas.openxmlformats.org/officeDocument/2006/relationships/customXml" Target="../ink/ink149.xml"/><Relationship Id="rId92" Type="http://schemas.openxmlformats.org/officeDocument/2006/relationships/customXml" Target="../ink/ink161.xml"/><Relationship Id="rId213" Type="http://schemas.openxmlformats.org/officeDocument/2006/relationships/customXml" Target="../ink/ink236.xml"/><Relationship Id="rId234" Type="http://schemas.openxmlformats.org/officeDocument/2006/relationships/image" Target="../media/image222.png"/><Relationship Id="rId2" Type="http://schemas.openxmlformats.org/officeDocument/2006/relationships/image" Target="../media/image1.png"/><Relationship Id="rId29" Type="http://schemas.openxmlformats.org/officeDocument/2006/relationships/customXml" Target="../ink/ink127.xml"/><Relationship Id="rId255" Type="http://schemas.openxmlformats.org/officeDocument/2006/relationships/customXml" Target="../ink/ink260.xml"/><Relationship Id="rId40" Type="http://schemas.openxmlformats.org/officeDocument/2006/relationships/image" Target="../media/image144.png"/><Relationship Id="rId115" Type="http://schemas.openxmlformats.org/officeDocument/2006/relationships/image" Target="../media/image178.png"/><Relationship Id="rId136" Type="http://schemas.openxmlformats.org/officeDocument/2006/relationships/customXml" Target="../ink/ink185.xml"/><Relationship Id="rId157" Type="http://schemas.openxmlformats.org/officeDocument/2006/relationships/customXml" Target="../ink/ink197.xml"/><Relationship Id="rId178" Type="http://schemas.openxmlformats.org/officeDocument/2006/relationships/customXml" Target="../ink/ink213.xml"/><Relationship Id="rId61" Type="http://schemas.openxmlformats.org/officeDocument/2006/relationships/customXml" Target="../ink/ink143.xml"/><Relationship Id="rId82" Type="http://schemas.openxmlformats.org/officeDocument/2006/relationships/customXml" Target="../ink/ink155.xml"/><Relationship Id="rId199" Type="http://schemas.openxmlformats.org/officeDocument/2006/relationships/customXml" Target="../ink/ink229.xml"/><Relationship Id="rId203" Type="http://schemas.openxmlformats.org/officeDocument/2006/relationships/customXml" Target="../ink/ink231.xml"/><Relationship Id="rId19" Type="http://schemas.openxmlformats.org/officeDocument/2006/relationships/customXml" Target="../ink/ink122.xml"/><Relationship Id="rId224" Type="http://schemas.openxmlformats.org/officeDocument/2006/relationships/customXml" Target="../ink/ink242.xml"/><Relationship Id="rId245" Type="http://schemas.openxmlformats.org/officeDocument/2006/relationships/customXml" Target="../ink/ink254.xml"/><Relationship Id="rId30" Type="http://schemas.openxmlformats.org/officeDocument/2006/relationships/image" Target="../media/image139.png"/><Relationship Id="rId105" Type="http://schemas.openxmlformats.org/officeDocument/2006/relationships/customXml" Target="../ink/ink168.xml"/><Relationship Id="rId126" Type="http://schemas.openxmlformats.org/officeDocument/2006/relationships/image" Target="../media/image183.png"/><Relationship Id="rId147" Type="http://schemas.openxmlformats.org/officeDocument/2006/relationships/customXml" Target="../ink/ink192.xml"/><Relationship Id="rId168" Type="http://schemas.openxmlformats.org/officeDocument/2006/relationships/customXml" Target="../ink/ink203.xml"/><Relationship Id="rId51" Type="http://schemas.openxmlformats.org/officeDocument/2006/relationships/customXml" Target="../ink/ink138.xml"/><Relationship Id="rId72" Type="http://schemas.openxmlformats.org/officeDocument/2006/relationships/image" Target="../media/image159.png"/><Relationship Id="rId93" Type="http://schemas.openxmlformats.org/officeDocument/2006/relationships/image" Target="../media/image168.png"/><Relationship Id="rId189" Type="http://schemas.openxmlformats.org/officeDocument/2006/relationships/customXml" Target="../ink/ink224.xml"/><Relationship Id="rId3" Type="http://schemas.openxmlformats.org/officeDocument/2006/relationships/customXml" Target="../ink/ink114.xml"/><Relationship Id="rId214" Type="http://schemas.openxmlformats.org/officeDocument/2006/relationships/image" Target="../media/image214.png"/><Relationship Id="rId235" Type="http://schemas.openxmlformats.org/officeDocument/2006/relationships/customXml" Target="../ink/ink249.xml"/><Relationship Id="rId256" Type="http://schemas.openxmlformats.org/officeDocument/2006/relationships/image" Target="../media/image232.png"/><Relationship Id="rId116" Type="http://schemas.openxmlformats.org/officeDocument/2006/relationships/customXml" Target="../ink/ink174.xml"/><Relationship Id="rId137" Type="http://schemas.openxmlformats.org/officeDocument/2006/relationships/image" Target="../media/image188.png"/><Relationship Id="rId158" Type="http://schemas.openxmlformats.org/officeDocument/2006/relationships/image" Target="../media/image197.png"/><Relationship Id="rId20" Type="http://schemas.openxmlformats.org/officeDocument/2006/relationships/image" Target="../media/image134.png"/><Relationship Id="rId41" Type="http://schemas.openxmlformats.org/officeDocument/2006/relationships/customXml" Target="../ink/ink133.xml"/><Relationship Id="rId62" Type="http://schemas.openxmlformats.org/officeDocument/2006/relationships/image" Target="../media/image155.png"/><Relationship Id="rId83" Type="http://schemas.openxmlformats.org/officeDocument/2006/relationships/customXml" Target="../ink/ink156.xml"/><Relationship Id="rId179" Type="http://schemas.openxmlformats.org/officeDocument/2006/relationships/customXml" Target="../ink/ink214.xml"/><Relationship Id="rId190" Type="http://schemas.openxmlformats.org/officeDocument/2006/relationships/image" Target="../media/image202.png"/><Relationship Id="rId204" Type="http://schemas.openxmlformats.org/officeDocument/2006/relationships/image" Target="../media/image209.png"/><Relationship Id="rId225" Type="http://schemas.openxmlformats.org/officeDocument/2006/relationships/customXml" Target="../ink/ink243.xml"/><Relationship Id="rId246" Type="http://schemas.openxmlformats.org/officeDocument/2006/relationships/image" Target="../media/image228.png"/><Relationship Id="rId106" Type="http://schemas.openxmlformats.org/officeDocument/2006/relationships/image" Target="../media/image174.png"/><Relationship Id="rId127" Type="http://schemas.openxmlformats.org/officeDocument/2006/relationships/customXml" Target="../ink/ink180.xml"/><Relationship Id="rId10" Type="http://schemas.openxmlformats.org/officeDocument/2006/relationships/image" Target="../media/image129.png"/><Relationship Id="rId31" Type="http://schemas.openxmlformats.org/officeDocument/2006/relationships/customXml" Target="../ink/ink128.xml"/><Relationship Id="rId52" Type="http://schemas.openxmlformats.org/officeDocument/2006/relationships/image" Target="../media/image150.png"/><Relationship Id="rId73" Type="http://schemas.openxmlformats.org/officeDocument/2006/relationships/customXml" Target="../ink/ink150.xml"/><Relationship Id="rId94" Type="http://schemas.openxmlformats.org/officeDocument/2006/relationships/customXml" Target="../ink/ink162.xml"/><Relationship Id="rId148" Type="http://schemas.openxmlformats.org/officeDocument/2006/relationships/image" Target="../media/image192.png"/><Relationship Id="rId169" Type="http://schemas.openxmlformats.org/officeDocument/2006/relationships/customXml" Target="../ink/ink204.xml"/><Relationship Id="rId4" Type="http://schemas.openxmlformats.org/officeDocument/2006/relationships/image" Target="../media/image126.png"/><Relationship Id="rId180" Type="http://schemas.openxmlformats.org/officeDocument/2006/relationships/customXml" Target="../ink/ink215.xml"/><Relationship Id="rId215" Type="http://schemas.openxmlformats.org/officeDocument/2006/relationships/customXml" Target="../ink/ink237.xml"/><Relationship Id="rId236" Type="http://schemas.openxmlformats.org/officeDocument/2006/relationships/image" Target="../media/image2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6A-C8A3-C9A7-F8BA-0E3B420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19" y="2132856"/>
            <a:ext cx="9312374" cy="972716"/>
          </a:xfrm>
        </p:spPr>
        <p:txBody>
          <a:bodyPr/>
          <a:lstStyle/>
          <a:p>
            <a:pPr algn="ctr"/>
            <a:r>
              <a:rPr lang="fr-FR" dirty="0"/>
              <a:t>SCIQIS </a:t>
            </a:r>
            <a:r>
              <a:rPr lang="fr-FR" dirty="0" err="1"/>
              <a:t>Presentation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23134-ECE1-35B2-0461-A9786586D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8197384"/>
            <a:ext cx="432600" cy="316800"/>
          </a:xfrm>
        </p:spPr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64696-4FF2-C316-0E6F-417D0DC12FCB}"/>
              </a:ext>
            </a:extLst>
          </p:cNvPr>
          <p:cNvSpPr txBox="1"/>
          <p:nvPr/>
        </p:nvSpPr>
        <p:spPr>
          <a:xfrm>
            <a:off x="5417936" y="3284984"/>
            <a:ext cx="13545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fr-FR" dirty="0">
                <a:latin typeface="+mn-lt"/>
              </a:rPr>
              <a:t>Romain Brunel</a:t>
            </a:r>
          </a:p>
        </p:txBody>
      </p:sp>
    </p:spTree>
    <p:extLst>
      <p:ext uri="{BB962C8B-B14F-4D97-AF65-F5344CB8AC3E}">
        <p14:creationId xmlns:p14="http://schemas.microsoft.com/office/powerpoint/2010/main" val="349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E71C-04F6-B183-C3DF-19DAB125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25DAA-4413-8442-30A1-FACE12F5D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35323-5CC6-3EDB-A519-4DBCD6AD738C}"/>
              </a:ext>
            </a:extLst>
          </p:cNvPr>
          <p:cNvSpPr txBox="1"/>
          <p:nvPr/>
        </p:nvSpPr>
        <p:spPr>
          <a:xfrm>
            <a:off x="1394596" y="1628800"/>
            <a:ext cx="9675726" cy="41139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Multipartite state description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Creation of class multipartite state,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Visualisation</a:t>
            </a:r>
            <a:r>
              <a:rPr lang="en-US" dirty="0">
                <a:latin typeface="+mn-lt"/>
              </a:rPr>
              <a:t> covariance matrix and mean vector,</a:t>
            </a:r>
          </a:p>
          <a:p>
            <a:pPr lvl="1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Computation of the multimode state 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in spatial domain,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for </a:t>
            </a:r>
            <a:r>
              <a:rPr lang="en-US" dirty="0" err="1">
                <a:latin typeface="+mn-lt"/>
              </a:rPr>
              <a:t>octo</a:t>
            </a:r>
            <a:r>
              <a:rPr lang="en-US" dirty="0">
                <a:latin typeface="+mn-lt"/>
              </a:rPr>
              <a:t> rails,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for dual rails,</a:t>
            </a:r>
          </a:p>
          <a:p>
            <a:pPr lvl="1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of gaussian measurement on selected modes and state identification on resulting mode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of non gaussian measurement on selected modes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Numerical </a:t>
            </a:r>
            <a:r>
              <a:rPr lang="en-US" dirty="0" err="1">
                <a:latin typeface="+mn-lt"/>
              </a:rPr>
              <a:t>optimisation</a:t>
            </a:r>
            <a:r>
              <a:rPr lang="en-US" dirty="0">
                <a:latin typeface="+mn-lt"/>
              </a:rPr>
              <a:t> to search for specific state after gaussian + non gaussian measurement</a:t>
            </a:r>
          </a:p>
        </p:txBody>
      </p:sp>
    </p:spTree>
    <p:extLst>
      <p:ext uri="{BB962C8B-B14F-4D97-AF65-F5344CB8AC3E}">
        <p14:creationId xmlns:p14="http://schemas.microsoft.com/office/powerpoint/2010/main" val="151988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423F-69E6-71D9-FCF9-E17F9C7D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cluster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ACD12-3C64-3DB3-EFCC-EAB96F3C4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E1008D2-044D-780A-0514-B18029906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1844824"/>
            <a:ext cx="3696411" cy="3363478"/>
          </a:xfrm>
          <a:prstGeom prst="rect">
            <a:avLst/>
          </a:prstGeom>
        </p:spPr>
      </p:pic>
      <p:pic>
        <p:nvPicPr>
          <p:cNvPr id="7" name="Picture 6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A79A726-C8A7-A48B-AAB1-78578E75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7" y="5177359"/>
            <a:ext cx="3696411" cy="843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FD2DC-DAD8-4C93-C8B3-40559A217889}"/>
              </a:ext>
            </a:extLst>
          </p:cNvPr>
          <p:cNvSpPr txBox="1"/>
          <p:nvPr/>
        </p:nvSpPr>
        <p:spPr>
          <a:xfrm>
            <a:off x="2828999" y="1721713"/>
            <a:ext cx="8672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Octo rails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52EC26-CE1D-3873-327C-8C22357F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18" y="3084096"/>
            <a:ext cx="5073883" cy="1191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88308-65BB-A6A2-5365-FCC89A20C683}"/>
              </a:ext>
            </a:extLst>
          </p:cNvPr>
          <p:cNvSpPr txBox="1"/>
          <p:nvPr/>
        </p:nvSpPr>
        <p:spPr>
          <a:xfrm>
            <a:off x="8089546" y="2708920"/>
            <a:ext cx="8527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Dual rails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17D8B-F721-772C-5F6D-B3E46A296D65}"/>
              </a:ext>
            </a:extLst>
          </p:cNvPr>
          <p:cNvSpPr txBox="1"/>
          <p:nvPr/>
        </p:nvSpPr>
        <p:spPr>
          <a:xfrm>
            <a:off x="7102096" y="4513770"/>
            <a:ext cx="2827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Can be extended to 3D and 4D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E2268-BD7C-CA1F-5302-FB6248100F55}"/>
              </a:ext>
            </a:extLst>
          </p:cNvPr>
          <p:cNvSpPr txBox="1"/>
          <p:nvPr/>
        </p:nvSpPr>
        <p:spPr>
          <a:xfrm>
            <a:off x="2549274" y="6021288"/>
            <a:ext cx="14266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4D cluster state</a:t>
            </a:r>
          </a:p>
        </p:txBody>
      </p:sp>
    </p:spTree>
    <p:extLst>
      <p:ext uri="{BB962C8B-B14F-4D97-AF65-F5344CB8AC3E}">
        <p14:creationId xmlns:p14="http://schemas.microsoft.com/office/powerpoint/2010/main" val="197981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5F1B-B946-A1C4-D2D5-4E443264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Multipartite state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0C103-0911-6C3D-CBCD-4145E2B8C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B05DD-5F54-5BBA-1C01-3092B223531F}"/>
                  </a:ext>
                </a:extLst>
              </p:cNvPr>
              <p:cNvSpPr txBox="1"/>
              <p:nvPr/>
            </p:nvSpPr>
            <p:spPr>
              <a:xfrm>
                <a:off x="1342678" y="1844824"/>
                <a:ext cx="6096000" cy="1721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²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²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𝑐𝑜𝑣</m:t>
                                            </m:r>
                                            <m:d>
                                              <m:dPr>
                                                <m:endChr m:val=""/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²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B05DD-5F54-5BBA-1C01-3092B223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78" y="1844824"/>
                <a:ext cx="6096000" cy="1721882"/>
              </a:xfrm>
              <a:prstGeom prst="rect">
                <a:avLst/>
              </a:prstGeom>
              <a:blipFill>
                <a:blip r:embed="rId2"/>
                <a:stretch>
                  <a:fillRect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6A2EE0-DA7D-A386-F554-2CBAF50DBB43}"/>
                  </a:ext>
                </a:extLst>
              </p:cNvPr>
              <p:cNvSpPr txBox="1"/>
              <p:nvPr/>
            </p:nvSpPr>
            <p:spPr>
              <a:xfrm>
                <a:off x="1342678" y="4012687"/>
                <a:ext cx="1584176" cy="1538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6A2EE0-DA7D-A386-F554-2CBAF50D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78" y="4012687"/>
                <a:ext cx="1584176" cy="1538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BFE2C8-E29E-77C1-7FEC-C2C2A345DCA3}"/>
                  </a:ext>
                </a:extLst>
              </p:cNvPr>
              <p:cNvSpPr txBox="1"/>
              <p:nvPr/>
            </p:nvSpPr>
            <p:spPr>
              <a:xfrm>
                <a:off x="5807174" y="4658825"/>
                <a:ext cx="39737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US" dirty="0">
                    <a:latin typeface="+mn-lt"/>
                  </a:rPr>
                  <a:t>For modes described by quadrature: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err="1">
                  <a:latin typeface="+mn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BFE2C8-E29E-77C1-7FEC-C2C2A345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74" y="4658825"/>
                <a:ext cx="3973780" cy="246221"/>
              </a:xfrm>
              <a:prstGeom prst="rect">
                <a:avLst/>
              </a:prstGeom>
              <a:blipFill>
                <a:blip r:embed="rId4"/>
                <a:stretch>
                  <a:fillRect l="-3226" t="-24390" r="-1536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9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C874-AA13-EB8D-23C7-E8DCD630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Symplectic</a:t>
            </a:r>
            <a:r>
              <a:rPr lang="en-US" dirty="0"/>
              <a:t> transformation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1D6D3-B9D0-0F19-6291-AB1413B3A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ACEDA-8395-F5FB-F495-C5642AC4DC48}"/>
                  </a:ext>
                </a:extLst>
              </p:cNvPr>
              <p:cNvSpPr txBox="1"/>
              <p:nvPr/>
            </p:nvSpPr>
            <p:spPr>
              <a:xfrm>
                <a:off x="1918742" y="2060848"/>
                <a:ext cx="1313758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ϯ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err="1"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ACEDA-8395-F5FB-F495-C5642AC4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742" y="2060848"/>
                <a:ext cx="1313758" cy="596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174576-7848-4584-6F72-A7B58C591063}"/>
                  </a:ext>
                </a:extLst>
              </p:cNvPr>
              <p:cNvSpPr txBox="1"/>
              <p:nvPr/>
            </p:nvSpPr>
            <p:spPr>
              <a:xfrm>
                <a:off x="2134766" y="2780928"/>
                <a:ext cx="6876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 err="1">
                  <a:latin typeface="+mn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174576-7848-4584-6F72-A7B58C591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66" y="2780928"/>
                <a:ext cx="687689" cy="246221"/>
              </a:xfrm>
              <a:prstGeom prst="rect">
                <a:avLst/>
              </a:prstGeom>
              <a:blipFill>
                <a:blip r:embed="rId3"/>
                <a:stretch>
                  <a:fillRect l="-5310" r="-7080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E9DF2-B8A7-1702-7BF6-2157395FE678}"/>
                  </a:ext>
                </a:extLst>
              </p:cNvPr>
              <p:cNvSpPr txBox="1"/>
              <p:nvPr/>
            </p:nvSpPr>
            <p:spPr>
              <a:xfrm>
                <a:off x="3934966" y="2045443"/>
                <a:ext cx="5524397" cy="1217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fr-FR" b="0" dirty="0"/>
                  <a:t>For </a:t>
                </a:r>
                <a:r>
                  <a:rPr lang="fr-FR" b="0" dirty="0" err="1"/>
                  <a:t>beam</a:t>
                </a:r>
                <a:r>
                  <a:rPr lang="fr-FR" b="0" dirty="0"/>
                  <a:t> splitter </a:t>
                </a:r>
                <a:r>
                  <a:rPr lang="fr-FR" b="0" dirty="0" err="1"/>
                  <a:t>with</a:t>
                </a:r>
                <a:r>
                  <a:rPr lang="fr-FR" b="0" dirty="0"/>
                  <a:t> 2 modes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a-DK" i="1"/>
                            </m:ctrlPr>
                          </m:mPr>
                          <m:mr>
                            <m:e>
                              <m:r>
                                <a:rPr lang="da-DK" i="1"/>
                                <m:t>1</m:t>
                              </m:r>
                            </m:e>
                            <m:e>
                              <m:r>
                                <a:rPr lang="da-DK" i="1"/>
                                <m:t>−1</m:t>
                              </m:r>
                            </m:e>
                            <m:e>
                              <m:r>
                                <a:rPr lang="da-DK" i="1"/>
                                <m:t>0</m:t>
                              </m:r>
                            </m:e>
                            <m:e>
                              <m:r>
                                <a:rPr lang="da-DK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a-DK" i="1"/>
                                <m:t>1</m:t>
                              </m:r>
                            </m:e>
                            <m:e>
                              <m:r>
                                <a:rPr lang="da-DK" i="1"/>
                                <m:t>1</m:t>
                              </m:r>
                            </m:e>
                            <m:e>
                              <m:r>
                                <a:rPr lang="da-DK" i="1"/>
                                <m:t>0</m:t>
                              </m:r>
                            </m:e>
                            <m:e>
                              <m:r>
                                <a:rPr lang="da-DK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a-DK" i="1"/>
                                <m:t>0</m:t>
                              </m:r>
                            </m:e>
                            <m:e>
                              <m:r>
                                <a:rPr lang="da-DK" i="1"/>
                                <m:t>0</m:t>
                              </m:r>
                            </m:e>
                            <m:e>
                              <m:r>
                                <a:rPr lang="da-DK" i="1"/>
                                <m:t>1</m:t>
                              </m:r>
                            </m:e>
                            <m:e>
                              <m:r>
                                <a:rPr lang="da-DK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da-DK" i="1"/>
                                <m:t>0</m:t>
                              </m:r>
                            </m:e>
                            <m:e>
                              <m:r>
                                <a:rPr lang="da-DK" i="1"/>
                                <m:t>0</m:t>
                              </m:r>
                            </m:e>
                            <m:e>
                              <m:r>
                                <a:rPr lang="da-DK" i="1"/>
                                <m:t>1</m:t>
                              </m:r>
                            </m:e>
                            <m:e>
                              <m:r>
                                <a:rPr lang="da-DK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pPr algn="l">
                  <a:spcBef>
                    <a:spcPts val="432"/>
                  </a:spcBef>
                </a:pPr>
                <a:endParaRPr lang="en-US" dirty="0" err="1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E9DF2-B8A7-1702-7BF6-2157395FE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66" y="2045443"/>
                <a:ext cx="5524397" cy="1217256"/>
              </a:xfrm>
              <a:prstGeom prst="rect">
                <a:avLst/>
              </a:prstGeom>
              <a:blipFill>
                <a:blip r:embed="rId4"/>
                <a:stretch>
                  <a:fillRect l="-2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DCEAA1A3-CAD9-C7C3-88C5-620135AC4A33}"/>
              </a:ext>
            </a:extLst>
          </p:cNvPr>
          <p:cNvSpPr txBox="1"/>
          <p:nvPr/>
        </p:nvSpPr>
        <p:spPr>
          <a:xfrm>
            <a:off x="423129" y="4540758"/>
            <a:ext cx="34833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If I want to apply BS on mode 3 and 7: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98D71-ECB6-2587-5C16-52E6BD0007A7}"/>
              </a:ext>
            </a:extLst>
          </p:cNvPr>
          <p:cNvGrpSpPr/>
          <p:nvPr/>
        </p:nvGrpSpPr>
        <p:grpSpPr>
          <a:xfrm>
            <a:off x="4093998" y="2948099"/>
            <a:ext cx="4959000" cy="3394080"/>
            <a:chOff x="4093998" y="2948099"/>
            <a:chExt cx="4959000" cy="33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529602-CF43-9DED-5088-FE39C7A78F52}"/>
                    </a:ext>
                  </a:extLst>
                </p14:cNvPr>
                <p14:cNvContentPartPr/>
                <p14:nvPr/>
              </p14:nvContentPartPr>
              <p14:xfrm>
                <a:off x="6952398" y="2948099"/>
                <a:ext cx="142200" cy="10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529602-CF43-9DED-5088-FE39C7A78F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46278" y="2941979"/>
                  <a:ext cx="154440" cy="118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3E3407D-5BD3-31C1-2C97-9FE26A17EA89}"/>
                </a:ext>
              </a:extLst>
            </p:cNvPr>
            <p:cNvGrpSpPr/>
            <p:nvPr/>
          </p:nvGrpSpPr>
          <p:grpSpPr>
            <a:xfrm>
              <a:off x="4093998" y="3095699"/>
              <a:ext cx="4959000" cy="3246480"/>
              <a:chOff x="4093998" y="3095699"/>
              <a:chExt cx="4959000" cy="324648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DBEEC7-2BE5-8C6E-1B78-8960D4CAB4C8}"/>
                  </a:ext>
                </a:extLst>
              </p:cNvPr>
              <p:cNvGrpSpPr/>
              <p:nvPr/>
            </p:nvGrpSpPr>
            <p:grpSpPr>
              <a:xfrm>
                <a:off x="4981038" y="3095699"/>
                <a:ext cx="4071960" cy="3246480"/>
                <a:chOff x="4981038" y="3095699"/>
                <a:chExt cx="4071960" cy="324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E9B50CC0-374D-D39F-A788-3DF6F9009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81038" y="3706619"/>
                    <a:ext cx="351000" cy="2556360"/>
                  </p14:xfrm>
                </p:contentPart>
              </mc:Choice>
              <mc:Fallback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E9B50CC0-374D-D39F-A788-3DF6F9009076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974918" y="3700499"/>
                      <a:ext cx="363240" cy="256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9CA9B15A-A775-1C5D-0CD1-1553ED9F97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0758" y="3652259"/>
                    <a:ext cx="462240" cy="2689920"/>
                  </p14:xfrm>
                </p:contentPart>
              </mc:Choice>
              <mc:Fallback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9CA9B15A-A775-1C5D-0CD1-1553ED9F9702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584638" y="3646139"/>
                      <a:ext cx="474480" cy="2702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6270CC4C-34C1-5A10-45DC-6868E6EEFF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65798" y="3095699"/>
                    <a:ext cx="3456720" cy="433800"/>
                  </p14:xfrm>
                </p:contentPart>
              </mc:Choice>
              <mc:Fallback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6270CC4C-34C1-5A10-45DC-6868E6EEFF9F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5259678" y="3089579"/>
                      <a:ext cx="3468960" cy="44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B812F09C-5791-9AC2-3CD1-7BA37CAEC3E3}"/>
                      </a:ext>
                    </a:extLst>
                  </p14:cNvPr>
                  <p14:cNvContentPartPr/>
                  <p14:nvPr/>
                </p14:nvContentPartPr>
                <p14:xfrm>
                  <a:off x="4550478" y="3732539"/>
                  <a:ext cx="485280" cy="25257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B812F09C-5791-9AC2-3CD1-7BA37CAEC3E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544358" y="3726419"/>
                    <a:ext cx="497520" cy="253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058A152-93D0-5F4A-5E76-C4E8D7B24EA3}"/>
                      </a:ext>
                    </a:extLst>
                  </p14:cNvPr>
                  <p14:cNvContentPartPr/>
                  <p14:nvPr/>
                </p14:nvContentPartPr>
                <p14:xfrm>
                  <a:off x="4093998" y="4786979"/>
                  <a:ext cx="177480" cy="29880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058A152-93D0-5F4A-5E76-C4E8D7B24EA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087878" y="4780859"/>
                    <a:ext cx="189720" cy="311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949776A-8DB8-5E09-38EF-EF11213FD5ED}"/>
              </a:ext>
            </a:extLst>
          </p:cNvPr>
          <p:cNvGrpSpPr/>
          <p:nvPr/>
        </p:nvGrpSpPr>
        <p:grpSpPr>
          <a:xfrm>
            <a:off x="4754693" y="3454453"/>
            <a:ext cx="4269505" cy="2852446"/>
            <a:chOff x="4754693" y="3454453"/>
            <a:chExt cx="4269505" cy="28524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AAA06C-8B53-E098-314A-30BDDA2E8DDE}"/>
                    </a:ext>
                  </a:extLst>
                </p14:cNvPr>
                <p14:cNvContentPartPr/>
                <p14:nvPr/>
              </p14:nvContentPartPr>
              <p14:xfrm>
                <a:off x="5089398" y="4186499"/>
                <a:ext cx="3934800" cy="69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AAA06C-8B53-E098-314A-30BDDA2E8D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83278" y="4180379"/>
                  <a:ext cx="3947040" cy="81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05383FA-0A40-59FC-2C45-773420542A15}"/>
                </a:ext>
              </a:extLst>
            </p:cNvPr>
            <p:cNvGrpSpPr/>
            <p:nvPr/>
          </p:nvGrpSpPr>
          <p:grpSpPr>
            <a:xfrm>
              <a:off x="5177598" y="3454453"/>
              <a:ext cx="3759840" cy="483286"/>
              <a:chOff x="5177598" y="3454453"/>
              <a:chExt cx="3759840" cy="483286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7193C05-1514-C995-42B4-180707BFE23A}"/>
                      </a:ext>
                    </a:extLst>
                  </p14:cNvPr>
                  <p14:cNvContentPartPr/>
                  <p14:nvPr/>
                </p14:nvContentPartPr>
                <p14:xfrm>
                  <a:off x="5177598" y="3883739"/>
                  <a:ext cx="1206000" cy="3348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7193C05-1514-C995-42B4-180707BFE23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171478" y="3877619"/>
                    <a:ext cx="121824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2539CA62-E262-4119-B6AE-4C1BBC045AD7}"/>
                      </a:ext>
                    </a:extLst>
                  </p14:cNvPr>
                  <p14:cNvContentPartPr/>
                  <p14:nvPr/>
                </p14:nvContentPartPr>
                <p14:xfrm>
                  <a:off x="6383238" y="3909299"/>
                  <a:ext cx="2554200" cy="284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2539CA62-E262-4119-B6AE-4C1BBC045AD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377118" y="3903179"/>
                    <a:ext cx="2566440" cy="40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5612CCD-F0DB-9B7B-1379-0C79C8A88753}"/>
                  </a:ext>
                </a:extLst>
              </p:cNvPr>
              <p:cNvGrpSpPr/>
              <p:nvPr/>
            </p:nvGrpSpPr>
            <p:grpSpPr>
              <a:xfrm>
                <a:off x="5401973" y="3454453"/>
                <a:ext cx="477720" cy="183600"/>
                <a:chOff x="5401973" y="3454453"/>
                <a:chExt cx="477720" cy="1836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076A8775-04BA-1374-A509-D118ECBD4E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08533" y="3522493"/>
                    <a:ext cx="59040" cy="115560"/>
                  </p14:xfrm>
                </p:contentPart>
              </mc:Choice>
              <mc:Fallback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076A8775-04BA-1374-A509-D118ECBD4E2E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5502413" y="3516373"/>
                      <a:ext cx="7128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555A8F60-189A-03F4-8C8D-7A381A1A1F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11293" y="3528253"/>
                    <a:ext cx="68400" cy="105480"/>
                  </p14:xfrm>
                </p:contentPart>
              </mc:Choice>
              <mc:Fallback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555A8F60-189A-03F4-8C8D-7A381A1A1F6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5805173" y="3522133"/>
                      <a:ext cx="80640" cy="11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3F1FBDB6-C5D6-38BA-E1AB-B3E26F6305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1973" y="3596293"/>
                    <a:ext cx="18720" cy="360"/>
                  </p14:xfrm>
                </p:contentPart>
              </mc:Choice>
              <mc:Fallback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3F1FBDB6-C5D6-38BA-E1AB-B3E26F6305D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5845853" y="3590173"/>
                      <a:ext cx="3096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C1855458-1C70-DF45-262D-90B76D79A9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04853" y="3494773"/>
                    <a:ext cx="68040" cy="131760"/>
                  </p14:xfrm>
                </p:contentPart>
              </mc:Choice>
              <mc:Fallback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C1855458-1C70-DF45-262D-90B76D79A944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5398733" y="3488653"/>
                      <a:ext cx="8028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ACD0DAF7-465D-9955-6774-FA599C21CA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01973" y="3521773"/>
                    <a:ext cx="50760" cy="66600"/>
                  </p14:xfrm>
                </p:contentPart>
              </mc:Choice>
              <mc:Fallback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ACD0DAF7-465D-9955-6774-FA599C21CA1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395853" y="3515653"/>
                      <a:ext cx="6300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62996D74-A1C7-4131-29F2-5DBBFEF76A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56933" y="3466333"/>
                    <a:ext cx="38880" cy="137880"/>
                  </p14:xfrm>
                </p:contentPart>
              </mc:Choice>
              <mc:Fallback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62996D74-A1C7-4131-29F2-5DBBFEF76A0E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750813" y="3460213"/>
                      <a:ext cx="51120" cy="15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B44B1A47-CD32-1B19-2594-67BC70B80B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33893" y="3454453"/>
                    <a:ext cx="57600" cy="146520"/>
                  </p14:xfrm>
                </p:contentPart>
              </mc:Choice>
              <mc:Fallback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B44B1A47-CD32-1B19-2594-67BC70B80B4A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727773" y="3448333"/>
                      <a:ext cx="69840" cy="158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E38168E-ADF5-E699-4A85-04200EC070E9}"/>
                  </a:ext>
                </a:extLst>
              </p:cNvPr>
              <p:cNvGrpSpPr/>
              <p:nvPr/>
            </p:nvGrpSpPr>
            <p:grpSpPr>
              <a:xfrm>
                <a:off x="7165253" y="3476413"/>
                <a:ext cx="385920" cy="196200"/>
                <a:chOff x="7165253" y="3476413"/>
                <a:chExt cx="385920" cy="1962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7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80D7C307-8073-7901-DDA4-241D773FD4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65253" y="3494773"/>
                    <a:ext cx="29160" cy="118440"/>
                  </p14:xfrm>
                </p:contentPart>
              </mc:Choice>
              <mc:Fallback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80D7C307-8073-7901-DDA4-241D773FD47F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7159133" y="3488653"/>
                      <a:ext cx="41400" cy="13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38792F96-4D13-F5ED-2EA1-9956D89836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88653" y="3575053"/>
                    <a:ext cx="37440" cy="97560"/>
                  </p14:xfrm>
                </p:contentPart>
              </mc:Choice>
              <mc:Fallback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38792F96-4D13-F5ED-2EA1-9956D89836E4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182533" y="3568933"/>
                      <a:ext cx="49680" cy="10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B11848C4-416E-0ED4-64C4-2E2F7BD0DD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5853" y="3476413"/>
                    <a:ext cx="49320" cy="153720"/>
                  </p14:xfrm>
                </p:contentPart>
              </mc:Choice>
              <mc:Fallback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B11848C4-416E-0ED4-64C4-2E2F7BD0DDA1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7369733" y="3470293"/>
                      <a:ext cx="61560" cy="165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C21E4870-B918-FB80-8E5E-05E016DECC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3373" y="3563173"/>
                    <a:ext cx="77400" cy="89280"/>
                  </p14:xfrm>
                </p:contentPart>
              </mc:Choice>
              <mc:Fallback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C21E4870-B918-FB80-8E5E-05E016DECC2E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7417253" y="3557053"/>
                      <a:ext cx="89640" cy="10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A4CE227-55E7-8C2C-3893-04974D2ADE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0373" y="3596293"/>
                    <a:ext cx="100800" cy="8280"/>
                  </p14:xfrm>
                </p:contentPart>
              </mc:Choice>
              <mc:Fallback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7A4CE227-55E7-8C2C-3893-04974D2ADEBD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7444253" y="3590173"/>
                      <a:ext cx="113040" cy="20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48FBD5F-780F-57CF-A638-18B9B916FCAA}"/>
                </a:ext>
              </a:extLst>
            </p:cNvPr>
            <p:cNvGrpSpPr/>
            <p:nvPr/>
          </p:nvGrpSpPr>
          <p:grpSpPr>
            <a:xfrm>
              <a:off x="4754693" y="3679259"/>
              <a:ext cx="4212625" cy="2627640"/>
              <a:chOff x="4754693" y="3679259"/>
              <a:chExt cx="4212625" cy="2627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D7A7120-5F26-98A9-6A0E-0FAB7831D2D1}"/>
                      </a:ext>
                    </a:extLst>
                  </p14:cNvPr>
                  <p14:cNvContentPartPr/>
                  <p14:nvPr/>
                </p14:nvContentPartPr>
                <p14:xfrm>
                  <a:off x="7208718" y="3692939"/>
                  <a:ext cx="42120" cy="251964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D7A7120-5F26-98A9-6A0E-0FAB7831D2D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202598" y="3686819"/>
                    <a:ext cx="54360" cy="253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9290319-C168-637C-94DF-1E562E2FA0E0}"/>
                      </a:ext>
                    </a:extLst>
                  </p14:cNvPr>
                  <p14:cNvContentPartPr/>
                  <p14:nvPr/>
                </p14:nvContentPartPr>
                <p14:xfrm>
                  <a:off x="7480518" y="3706619"/>
                  <a:ext cx="61920" cy="249192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9290319-C168-637C-94DF-1E562E2FA0E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474398" y="3700499"/>
                    <a:ext cx="74160" cy="25041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588BB7C-B72D-B2C6-7272-BDCAFCDD8825}"/>
                  </a:ext>
                </a:extLst>
              </p:cNvPr>
              <p:cNvGrpSpPr/>
              <p:nvPr/>
            </p:nvGrpSpPr>
            <p:grpSpPr>
              <a:xfrm>
                <a:off x="4754693" y="3679259"/>
                <a:ext cx="4212625" cy="2627640"/>
                <a:chOff x="4754693" y="3679259"/>
                <a:chExt cx="4212625" cy="2627640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AF1A0E9-89F3-D581-E959-405A6E77CB1D}"/>
                    </a:ext>
                  </a:extLst>
                </p:cNvPr>
                <p:cNvGrpSpPr/>
                <p:nvPr/>
              </p:nvGrpSpPr>
              <p:grpSpPr>
                <a:xfrm>
                  <a:off x="4858013" y="3813373"/>
                  <a:ext cx="180720" cy="480960"/>
                  <a:chOff x="4858013" y="3813373"/>
                  <a:chExt cx="180720" cy="48096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1">
                    <p14:nvContentPartPr>
                      <p14:cNvPr id="63" name="Ink 62">
                        <a:extLst>
                          <a:ext uri="{FF2B5EF4-FFF2-40B4-BE49-F238E27FC236}">
                            <a16:creationId xmlns:a16="http://schemas.microsoft.com/office/drawing/2014/main" id="{A9B677AE-D3B9-2CCF-5058-15904AE720D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917413" y="3813373"/>
                      <a:ext cx="98280" cy="150840"/>
                    </p14:xfrm>
                  </p:contentPart>
                </mc:Choice>
                <mc:Fallback>
                  <p:pic>
                    <p:nvPicPr>
                      <p:cNvPr id="63" name="Ink 62">
                        <a:extLst>
                          <a:ext uri="{FF2B5EF4-FFF2-40B4-BE49-F238E27FC236}">
                            <a16:creationId xmlns:a16="http://schemas.microsoft.com/office/drawing/2014/main" id="{A9B677AE-D3B9-2CCF-5058-15904AE720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911293" y="3807253"/>
                        <a:ext cx="110520" cy="163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3">
                    <p14:nvContentPartPr>
                      <p14:cNvPr id="64" name="Ink 63">
                        <a:extLst>
                          <a:ext uri="{FF2B5EF4-FFF2-40B4-BE49-F238E27FC236}">
                            <a16:creationId xmlns:a16="http://schemas.microsoft.com/office/drawing/2014/main" id="{453622B8-C216-F6FA-E37B-7F156CCF6BB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932173" y="3854053"/>
                      <a:ext cx="46440" cy="78480"/>
                    </p14:xfrm>
                  </p:contentPart>
                </mc:Choice>
                <mc:Fallback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453622B8-C216-F6FA-E37B-7F156CCF6B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926053" y="3847933"/>
                        <a:ext cx="58680" cy="90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5">
                    <p14:nvContentPartPr>
                      <p14:cNvPr id="65" name="Ink 64">
                        <a:extLst>
                          <a:ext uri="{FF2B5EF4-FFF2-40B4-BE49-F238E27FC236}">
                            <a16:creationId xmlns:a16="http://schemas.microsoft.com/office/drawing/2014/main" id="{BFDE45AC-D42E-5CD7-8DF9-44F0DDF9B99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012093" y="3918493"/>
                      <a:ext cx="26640" cy="100080"/>
                    </p14:xfrm>
                  </p:contentPart>
                </mc:Choice>
                <mc:Fallback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BFDE45AC-D42E-5CD7-8DF9-44F0DDF9B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005973" y="3912373"/>
                        <a:ext cx="38880" cy="1123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7">
                    <p14:nvContentPartPr>
                      <p14:cNvPr id="66" name="Ink 65">
                        <a:extLst>
                          <a:ext uri="{FF2B5EF4-FFF2-40B4-BE49-F238E27FC236}">
                            <a16:creationId xmlns:a16="http://schemas.microsoft.com/office/drawing/2014/main" id="{65561F9E-FF61-ED15-BC7F-531ABE6CF53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63053" y="4117933"/>
                      <a:ext cx="94680" cy="138960"/>
                    </p14:xfrm>
                  </p:contentPart>
                </mc:Choice>
                <mc:Fallback>
                  <p:pic>
                    <p:nvPicPr>
                      <p:cNvPr id="66" name="Ink 65">
                        <a:extLst>
                          <a:ext uri="{FF2B5EF4-FFF2-40B4-BE49-F238E27FC236}">
                            <a16:creationId xmlns:a16="http://schemas.microsoft.com/office/drawing/2014/main" id="{65561F9E-FF61-ED15-BC7F-531ABE6CF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856933" y="4111813"/>
                        <a:ext cx="106920" cy="151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9">
                    <p14:nvContentPartPr>
                      <p14:cNvPr id="67" name="Ink 66">
                        <a:extLst>
                          <a:ext uri="{FF2B5EF4-FFF2-40B4-BE49-F238E27FC236}">
                            <a16:creationId xmlns:a16="http://schemas.microsoft.com/office/drawing/2014/main" id="{F8CC69BC-7B76-D1B2-199F-64122631F0B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58013" y="4158613"/>
                      <a:ext cx="93240" cy="96480"/>
                    </p14:xfrm>
                  </p:contentPart>
                </mc:Choice>
                <mc:Fallback>
                  <p:pic>
                    <p:nvPicPr>
                      <p:cNvPr id="67" name="Ink 66">
                        <a:extLst>
                          <a:ext uri="{FF2B5EF4-FFF2-40B4-BE49-F238E27FC236}">
                            <a16:creationId xmlns:a16="http://schemas.microsoft.com/office/drawing/2014/main" id="{F8CC69BC-7B76-D1B2-199F-64122631F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851893" y="4152493"/>
                        <a:ext cx="105480" cy="108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1">
                    <p14:nvContentPartPr>
                      <p14:cNvPr id="68" name="Ink 67">
                        <a:extLst>
                          <a:ext uri="{FF2B5EF4-FFF2-40B4-BE49-F238E27FC236}">
                            <a16:creationId xmlns:a16="http://schemas.microsoft.com/office/drawing/2014/main" id="{4EC8D44E-9AC6-4B58-AE9C-F41850D8C82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971413" y="4194613"/>
                      <a:ext cx="28800" cy="99720"/>
                    </p14:xfrm>
                  </p:contentPart>
                </mc:Choice>
                <mc:Fallback>
                  <p:pic>
                    <p:nvPicPr>
                      <p:cNvPr id="68" name="Ink 67">
                        <a:extLst>
                          <a:ext uri="{FF2B5EF4-FFF2-40B4-BE49-F238E27FC236}">
                            <a16:creationId xmlns:a16="http://schemas.microsoft.com/office/drawing/2014/main" id="{4EC8D44E-9AC6-4B58-AE9C-F41850D8C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4965293" y="4188493"/>
                        <a:ext cx="41040" cy="111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3">
                    <p14:nvContentPartPr>
                      <p14:cNvPr id="69" name="Ink 68">
                        <a:extLst>
                          <a:ext uri="{FF2B5EF4-FFF2-40B4-BE49-F238E27FC236}">
                            <a16:creationId xmlns:a16="http://schemas.microsoft.com/office/drawing/2014/main" id="{C71EE07E-59B1-F0F0-8FB3-6B6A077B8AB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951253" y="4243933"/>
                      <a:ext cx="66960" cy="2880"/>
                    </p14:xfrm>
                  </p:contentPart>
                </mc:Choice>
                <mc:Fallback>
                  <p:pic>
                    <p:nvPicPr>
                      <p:cNvPr id="69" name="Ink 68">
                        <a:extLst>
                          <a:ext uri="{FF2B5EF4-FFF2-40B4-BE49-F238E27FC236}">
                            <a16:creationId xmlns:a16="http://schemas.microsoft.com/office/drawing/2014/main" id="{C71EE07E-59B1-F0F0-8FB3-6B6A077B8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4945133" y="4237813"/>
                        <a:ext cx="79200" cy="15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65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03F82A48-868A-9198-FD54-5712C0FD6F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95478" y="3679259"/>
                    <a:ext cx="41760" cy="260028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03F82A48-868A-9198-FD54-5712C0FD6FC9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5489358" y="3673139"/>
                      <a:ext cx="54000" cy="261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7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1D291018-A01C-E875-E0A8-1D882ED803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47198" y="3686099"/>
                    <a:ext cx="55800" cy="2620800"/>
                  </p14:xfrm>
                </p:contentPart>
              </mc:Choice>
              <mc:Fallback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1D291018-A01C-E875-E0A8-1D882ED8032D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5841078" y="3679979"/>
                      <a:ext cx="68040" cy="2633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9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D42B3D40-272D-677A-5D37-A9089B0B9A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94718" y="5303939"/>
                    <a:ext cx="3972600" cy="96480"/>
                  </p14:xfrm>
                </p:contentPart>
              </mc:Choice>
              <mc:Fallback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D42B3D40-272D-677A-5D37-A9089B0B9A79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4988598" y="5297819"/>
                      <a:ext cx="3984840" cy="108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1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2B50A074-A685-4B44-3887-93D719FF5F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87878" y="5494739"/>
                    <a:ext cx="3948480" cy="102240"/>
                  </p14:xfrm>
                </p:contentPart>
              </mc:Choice>
              <mc:Fallback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2B50A074-A685-4B44-3887-93D719FF5FA6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4981758" y="5488619"/>
                      <a:ext cx="3960720" cy="1144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0D51CE0C-C4FB-209F-C415-C21E6783908C}"/>
                    </a:ext>
                  </a:extLst>
                </p:cNvPr>
                <p:cNvGrpSpPr/>
                <p:nvPr/>
              </p:nvGrpSpPr>
              <p:grpSpPr>
                <a:xfrm>
                  <a:off x="4754693" y="5215573"/>
                  <a:ext cx="137880" cy="480960"/>
                  <a:chOff x="4754693" y="5215573"/>
                  <a:chExt cx="137880" cy="48096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3">
                    <p14:nvContentPartPr>
                      <p14:cNvPr id="77" name="Ink 76">
                        <a:extLst>
                          <a:ext uri="{FF2B5EF4-FFF2-40B4-BE49-F238E27FC236}">
                            <a16:creationId xmlns:a16="http://schemas.microsoft.com/office/drawing/2014/main" id="{E8A397D1-5419-FE79-AD8C-A720F9ADA8D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14093" y="5215573"/>
                      <a:ext cx="63720" cy="106920"/>
                    </p14:xfrm>
                  </p:contentPart>
                </mc:Choice>
                <mc:Fallback>
                  <p:pic>
                    <p:nvPicPr>
                      <p:cNvPr id="77" name="Ink 76">
                        <a:extLst>
                          <a:ext uri="{FF2B5EF4-FFF2-40B4-BE49-F238E27FC236}">
                            <a16:creationId xmlns:a16="http://schemas.microsoft.com/office/drawing/2014/main" id="{E8A397D1-5419-FE79-AD8C-A720F9ADA8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4807973" y="5209453"/>
                        <a:ext cx="75960" cy="119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5">
                    <p14:nvContentPartPr>
                      <p14:cNvPr id="78" name="Ink 77">
                        <a:extLst>
                          <a:ext uri="{FF2B5EF4-FFF2-40B4-BE49-F238E27FC236}">
                            <a16:creationId xmlns:a16="http://schemas.microsoft.com/office/drawing/2014/main" id="{236B6BEE-EC3F-C0E1-77D8-41D230D051A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44693" y="5303413"/>
                      <a:ext cx="47880" cy="89640"/>
                    </p14:xfrm>
                  </p:contentPart>
                </mc:Choice>
                <mc:Fallback>
                  <p:pic>
                    <p:nvPicPr>
                      <p:cNvPr id="78" name="Ink 77">
                        <a:extLst>
                          <a:ext uri="{FF2B5EF4-FFF2-40B4-BE49-F238E27FC236}">
                            <a16:creationId xmlns:a16="http://schemas.microsoft.com/office/drawing/2014/main" id="{236B6BEE-EC3F-C0E1-77D8-41D230D05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4838573" y="5297293"/>
                        <a:ext cx="60120" cy="1018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7">
                    <p14:nvContentPartPr>
                      <p14:cNvPr id="79" name="Ink 78">
                        <a:extLst>
                          <a:ext uri="{FF2B5EF4-FFF2-40B4-BE49-F238E27FC236}">
                            <a16:creationId xmlns:a16="http://schemas.microsoft.com/office/drawing/2014/main" id="{DB8FD684-D36F-330D-C3DF-B2B6F37687D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754693" y="5492773"/>
                      <a:ext cx="49680" cy="140040"/>
                    </p14:xfrm>
                  </p:contentPart>
                </mc:Choice>
                <mc:Fallback>
                  <p:pic>
                    <p:nvPicPr>
                      <p:cNvPr id="79" name="Ink 78">
                        <a:extLst>
                          <a:ext uri="{FF2B5EF4-FFF2-40B4-BE49-F238E27FC236}">
                            <a16:creationId xmlns:a16="http://schemas.microsoft.com/office/drawing/2014/main" id="{DB8FD684-D36F-330D-C3DF-B2B6F37687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4748573" y="5486653"/>
                        <a:ext cx="61920" cy="152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9">
                    <p14:nvContentPartPr>
                      <p14:cNvPr id="80" name="Ink 79">
                        <a:extLst>
                          <a:ext uri="{FF2B5EF4-FFF2-40B4-BE49-F238E27FC236}">
                            <a16:creationId xmlns:a16="http://schemas.microsoft.com/office/drawing/2014/main" id="{CE7DE953-1D43-0972-454A-B6D77A4696A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11213" y="5605453"/>
                      <a:ext cx="47520" cy="91080"/>
                    </p14:xfrm>
                  </p:contentPart>
                </mc:Choice>
                <mc:Fallback>
                  <p:pic>
                    <p:nvPicPr>
                      <p:cNvPr id="80" name="Ink 79">
                        <a:extLst>
                          <a:ext uri="{FF2B5EF4-FFF2-40B4-BE49-F238E27FC236}">
                            <a16:creationId xmlns:a16="http://schemas.microsoft.com/office/drawing/2014/main" id="{CE7DE953-1D43-0972-454A-B6D77A469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4805093" y="5599333"/>
                        <a:ext cx="59760" cy="1033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1">
                    <p14:nvContentPartPr>
                      <p14:cNvPr id="81" name="Ink 80">
                        <a:extLst>
                          <a:ext uri="{FF2B5EF4-FFF2-40B4-BE49-F238E27FC236}">
                            <a16:creationId xmlns:a16="http://schemas.microsoft.com/office/drawing/2014/main" id="{B6573D06-7040-E168-E90C-3B47BF4CD5B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15893" y="5661973"/>
                      <a:ext cx="74160" cy="7200"/>
                    </p14:xfrm>
                  </p:contentPart>
                </mc:Choice>
                <mc:Fallback>
                  <p:pic>
                    <p:nvPicPr>
                      <p:cNvPr id="81" name="Ink 80">
                        <a:extLst>
                          <a:ext uri="{FF2B5EF4-FFF2-40B4-BE49-F238E27FC236}">
                            <a16:creationId xmlns:a16="http://schemas.microsoft.com/office/drawing/2014/main" id="{B6573D06-7040-E168-E90C-3B47BF4CD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4809773" y="5655853"/>
                        <a:ext cx="86400" cy="19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F469D4A-D95C-B1D8-AB00-43E70C948312}"/>
              </a:ext>
            </a:extLst>
          </p:cNvPr>
          <p:cNvGrpSpPr/>
          <p:nvPr/>
        </p:nvGrpSpPr>
        <p:grpSpPr>
          <a:xfrm>
            <a:off x="5405838" y="3841619"/>
            <a:ext cx="2419295" cy="2013314"/>
            <a:chOff x="5405838" y="3841619"/>
            <a:chExt cx="2419295" cy="201331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080F8F-8F5F-4085-31AE-80133CDACC2A}"/>
                </a:ext>
              </a:extLst>
            </p:cNvPr>
            <p:cNvGrpSpPr/>
            <p:nvPr/>
          </p:nvGrpSpPr>
          <p:grpSpPr>
            <a:xfrm>
              <a:off x="5433558" y="3841619"/>
              <a:ext cx="649175" cy="664394"/>
              <a:chOff x="5433558" y="3841619"/>
              <a:chExt cx="649175" cy="664394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ABF375FC-C900-DA30-267D-7D5972651ACF}"/>
                      </a:ext>
                    </a:extLst>
                  </p14:cNvPr>
                  <p14:cNvContentPartPr/>
                  <p14:nvPr/>
                </p14:nvContentPartPr>
                <p14:xfrm>
                  <a:off x="5473878" y="3841619"/>
                  <a:ext cx="110160" cy="11124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ABF375FC-C900-DA30-267D-7D5972651AC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467758" y="3835499"/>
                    <a:ext cx="12240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FE42A4C-CD71-FDD8-3729-C77CE921C5C4}"/>
                      </a:ext>
                    </a:extLst>
                  </p14:cNvPr>
                  <p14:cNvContentPartPr/>
                  <p14:nvPr/>
                </p14:nvContentPartPr>
                <p14:xfrm>
                  <a:off x="5798958" y="3862859"/>
                  <a:ext cx="118800" cy="1429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AFE42A4C-CD71-FDD8-3729-C77CE921C5C4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792838" y="3856739"/>
                    <a:ext cx="13104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F54DEC9-6865-DE97-6ED7-F1F77FE01E8B}"/>
                      </a:ext>
                    </a:extLst>
                  </p14:cNvPr>
                  <p14:cNvContentPartPr/>
                  <p14:nvPr/>
                </p14:nvContentPartPr>
                <p14:xfrm>
                  <a:off x="5433558" y="4135019"/>
                  <a:ext cx="166680" cy="162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F54DEC9-6865-DE97-6ED7-F1F77FE01E8B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427438" y="4128899"/>
                    <a:ext cx="17892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BE068C71-55DC-F690-0DB6-7218732615C0}"/>
                      </a:ext>
                    </a:extLst>
                  </p14:cNvPr>
                  <p14:cNvContentPartPr/>
                  <p14:nvPr/>
                </p14:nvContentPartPr>
                <p14:xfrm>
                  <a:off x="5819838" y="4111619"/>
                  <a:ext cx="112320" cy="1839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BE068C71-55DC-F690-0DB6-7218732615C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813718" y="4105499"/>
                    <a:ext cx="12456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5A3F225-C3C6-8BD5-4A8F-62C31AB0C20E}"/>
                      </a:ext>
                    </a:extLst>
                  </p14:cNvPr>
                  <p14:cNvContentPartPr/>
                  <p14:nvPr/>
                </p14:nvContentPartPr>
                <p14:xfrm>
                  <a:off x="5966453" y="4280293"/>
                  <a:ext cx="69840" cy="1587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55A3F225-C3C6-8BD5-4A8F-62C31AB0C20E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960333" y="4274173"/>
                    <a:ext cx="82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17EFFA1A-C980-DC5E-537D-5F4176935B0B}"/>
                      </a:ext>
                    </a:extLst>
                  </p14:cNvPr>
                  <p14:cNvContentPartPr/>
                  <p14:nvPr/>
                </p14:nvContentPartPr>
                <p14:xfrm>
                  <a:off x="5974013" y="4402693"/>
                  <a:ext cx="39240" cy="3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17EFFA1A-C980-DC5E-537D-5F4176935B0B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967893" y="4396573"/>
                    <a:ext cx="514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27FEA3D2-3883-1CC4-3F19-7C55E27C9230}"/>
                      </a:ext>
                    </a:extLst>
                  </p14:cNvPr>
                  <p14:cNvContentPartPr/>
                  <p14:nvPr/>
                </p14:nvContentPartPr>
                <p14:xfrm>
                  <a:off x="6058973" y="4404853"/>
                  <a:ext cx="23760" cy="10116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27FEA3D2-3883-1CC4-3F19-7C55E27C923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52853" y="4398733"/>
                    <a:ext cx="36000" cy="11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444AEBB-31B6-316F-D7A6-780EA7EC00A6}"/>
                </a:ext>
              </a:extLst>
            </p:cNvPr>
            <p:cNvGrpSpPr/>
            <p:nvPr/>
          </p:nvGrpSpPr>
          <p:grpSpPr>
            <a:xfrm>
              <a:off x="7181358" y="3875819"/>
              <a:ext cx="643775" cy="651074"/>
              <a:chOff x="7181358" y="3875819"/>
              <a:chExt cx="643775" cy="651074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4B48CC0-35C7-08A4-0DD4-EE0B39F2FE85}"/>
                      </a:ext>
                    </a:extLst>
                  </p14:cNvPr>
                  <p14:cNvContentPartPr/>
                  <p14:nvPr/>
                </p14:nvContentPartPr>
                <p14:xfrm>
                  <a:off x="7195038" y="3882299"/>
                  <a:ext cx="97560" cy="11520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4B48CC0-35C7-08A4-0DD4-EE0B39F2FE8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7188918" y="3876179"/>
                    <a:ext cx="10980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AB710F5-1D18-4525-06DA-C94C22D34F4C}"/>
                      </a:ext>
                    </a:extLst>
                  </p14:cNvPr>
                  <p14:cNvContentPartPr/>
                  <p14:nvPr/>
                </p14:nvContentPartPr>
                <p14:xfrm>
                  <a:off x="7444158" y="3875819"/>
                  <a:ext cx="105840" cy="1227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AB710F5-1D18-4525-06DA-C94C22D34F4C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438038" y="3869699"/>
                    <a:ext cx="11808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EFDFEC3-7A95-1EA6-CCC9-F07844DF2D8D}"/>
                      </a:ext>
                    </a:extLst>
                  </p14:cNvPr>
                  <p14:cNvContentPartPr/>
                  <p14:nvPr/>
                </p14:nvContentPartPr>
                <p14:xfrm>
                  <a:off x="7181358" y="4194779"/>
                  <a:ext cx="126000" cy="11592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EFDFEC3-7A95-1EA6-CCC9-F07844DF2D8D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7175238" y="4188659"/>
                    <a:ext cx="13824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178F67C-0D5C-1987-1CE4-E0057A1745BE}"/>
                      </a:ext>
                    </a:extLst>
                  </p14:cNvPr>
                  <p14:cNvContentPartPr/>
                  <p14:nvPr/>
                </p14:nvContentPartPr>
                <p14:xfrm>
                  <a:off x="7451718" y="4194059"/>
                  <a:ext cx="112680" cy="1335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178F67C-0D5C-1987-1CE4-E0057A1745B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7445598" y="4187939"/>
                    <a:ext cx="12492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A754A11A-89E5-A2CF-3FB3-D1E67B2B4987}"/>
                      </a:ext>
                    </a:extLst>
                  </p14:cNvPr>
                  <p14:cNvContentPartPr/>
                  <p14:nvPr/>
                </p14:nvContentPartPr>
                <p14:xfrm>
                  <a:off x="7626773" y="4362733"/>
                  <a:ext cx="94320" cy="11916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A754A11A-89E5-A2CF-3FB3-D1E67B2B498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7620653" y="4356613"/>
                    <a:ext cx="10656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B0422E00-F1C0-90BE-9E55-3A3B5140B251}"/>
                      </a:ext>
                    </a:extLst>
                  </p14:cNvPr>
                  <p14:cNvContentPartPr/>
                  <p14:nvPr/>
                </p14:nvContentPartPr>
                <p14:xfrm>
                  <a:off x="7626773" y="4422493"/>
                  <a:ext cx="80640" cy="2088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B0422E00-F1C0-90BE-9E55-3A3B5140B25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620653" y="4416373"/>
                    <a:ext cx="9288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13DC60E3-AA97-2D52-FD2C-BCEA5902AA18}"/>
                      </a:ext>
                    </a:extLst>
                  </p14:cNvPr>
                  <p14:cNvContentPartPr/>
                  <p14:nvPr/>
                </p14:nvContentPartPr>
                <p14:xfrm>
                  <a:off x="7733333" y="4422493"/>
                  <a:ext cx="91800" cy="10440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13DC60E3-AA97-2D52-FD2C-BCEA5902AA18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727213" y="4416373"/>
                    <a:ext cx="104040" cy="11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AE96655-202A-70D2-3937-269E5DA75238}"/>
                </a:ext>
              </a:extLst>
            </p:cNvPr>
            <p:cNvGrpSpPr/>
            <p:nvPr/>
          </p:nvGrpSpPr>
          <p:grpSpPr>
            <a:xfrm>
              <a:off x="5405838" y="5235539"/>
              <a:ext cx="744215" cy="571154"/>
              <a:chOff x="5405838" y="5235539"/>
              <a:chExt cx="744215" cy="571154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25B1D43-A053-9606-393B-5D384D36F214}"/>
                      </a:ext>
                    </a:extLst>
                  </p14:cNvPr>
                  <p14:cNvContentPartPr/>
                  <p14:nvPr/>
                </p14:nvContentPartPr>
                <p14:xfrm>
                  <a:off x="5414478" y="5235899"/>
                  <a:ext cx="154080" cy="1519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25B1D43-A053-9606-393B-5D384D36F214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408358" y="5229779"/>
                    <a:ext cx="16632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3D46636B-E323-D998-6BFF-1EAF2BA06161}"/>
                      </a:ext>
                    </a:extLst>
                  </p14:cNvPr>
                  <p14:cNvContentPartPr/>
                  <p14:nvPr/>
                </p14:nvContentPartPr>
                <p14:xfrm>
                  <a:off x="5798598" y="5235539"/>
                  <a:ext cx="133200" cy="1054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3D46636B-E323-D998-6BFF-1EAF2BA0616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792478" y="5229419"/>
                    <a:ext cx="14544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B4511E75-F168-9C2E-B3AF-B6E0770E8B15}"/>
                      </a:ext>
                    </a:extLst>
                  </p14:cNvPr>
                  <p14:cNvContentPartPr/>
                  <p14:nvPr/>
                </p14:nvContentPartPr>
                <p14:xfrm>
                  <a:off x="5405838" y="5444699"/>
                  <a:ext cx="137880" cy="11700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B4511E75-F168-9C2E-B3AF-B6E0770E8B15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399718" y="5438579"/>
                    <a:ext cx="15012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72EED6D-5588-1442-ABCB-46FB9DAC2C9D}"/>
                      </a:ext>
                    </a:extLst>
                  </p14:cNvPr>
                  <p14:cNvContentPartPr/>
                  <p14:nvPr/>
                </p14:nvContentPartPr>
                <p14:xfrm>
                  <a:off x="5793918" y="5460179"/>
                  <a:ext cx="145080" cy="1036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F72EED6D-5588-1442-ABCB-46FB9DAC2C9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787798" y="5454059"/>
                    <a:ext cx="15732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D972FC46-52D8-B813-0963-74E454BBA03A}"/>
                      </a:ext>
                    </a:extLst>
                  </p14:cNvPr>
                  <p14:cNvContentPartPr/>
                  <p14:nvPr/>
                </p14:nvContentPartPr>
                <p14:xfrm>
                  <a:off x="5967893" y="5641813"/>
                  <a:ext cx="72720" cy="14040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D972FC46-52D8-B813-0963-74E454BBA03A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5961773" y="5635693"/>
                    <a:ext cx="849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A918C7DB-BE77-BEA0-F000-0AB766BDD927}"/>
                      </a:ext>
                    </a:extLst>
                  </p14:cNvPr>
                  <p14:cNvContentPartPr/>
                  <p14:nvPr/>
                </p14:nvContentPartPr>
                <p14:xfrm>
                  <a:off x="5987333" y="5709853"/>
                  <a:ext cx="74520" cy="3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A918C7DB-BE77-BEA0-F000-0AB766BDD927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5981213" y="5703733"/>
                    <a:ext cx="867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26E36752-9AF0-D5AE-5AAF-B45F4652AC75}"/>
                      </a:ext>
                    </a:extLst>
                  </p14:cNvPr>
                  <p14:cNvContentPartPr/>
                  <p14:nvPr/>
                </p14:nvContentPartPr>
                <p14:xfrm>
                  <a:off x="6066893" y="5718133"/>
                  <a:ext cx="83160" cy="885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26E36752-9AF0-D5AE-5AAF-B45F4652AC75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6060773" y="5712013"/>
                    <a:ext cx="95400" cy="10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E223ED5-1869-9C77-3263-2B35C2A46C01}"/>
                </a:ext>
              </a:extLst>
            </p:cNvPr>
            <p:cNvGrpSpPr/>
            <p:nvPr/>
          </p:nvGrpSpPr>
          <p:grpSpPr>
            <a:xfrm>
              <a:off x="7127718" y="5323019"/>
              <a:ext cx="616775" cy="531914"/>
              <a:chOff x="7127718" y="5323019"/>
              <a:chExt cx="616775" cy="531914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13F18C9-AAE5-7A8B-1438-C85FDE4B1B13}"/>
                      </a:ext>
                    </a:extLst>
                  </p14:cNvPr>
                  <p14:cNvContentPartPr/>
                  <p14:nvPr/>
                </p14:nvContentPartPr>
                <p14:xfrm>
                  <a:off x="7127718" y="5323019"/>
                  <a:ext cx="143280" cy="13248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13F18C9-AAE5-7A8B-1438-C85FDE4B1B1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7121598" y="5316899"/>
                    <a:ext cx="15552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BACF129-E28C-5A24-0E39-3D2C5E57EA15}"/>
                      </a:ext>
                    </a:extLst>
                  </p14:cNvPr>
                  <p14:cNvContentPartPr/>
                  <p14:nvPr/>
                </p14:nvContentPartPr>
                <p14:xfrm>
                  <a:off x="7438038" y="5338139"/>
                  <a:ext cx="118800" cy="12348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BACF129-E28C-5A24-0E39-3D2C5E57EA15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431918" y="5332019"/>
                    <a:ext cx="13104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2B26085-9957-9A58-C24D-D42452DF73F3}"/>
                      </a:ext>
                    </a:extLst>
                  </p14:cNvPr>
                  <p14:cNvContentPartPr/>
                  <p14:nvPr/>
                </p14:nvContentPartPr>
                <p14:xfrm>
                  <a:off x="7147158" y="5535059"/>
                  <a:ext cx="125280" cy="117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2B26085-9957-9A58-C24D-D42452DF73F3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141038" y="5528939"/>
                    <a:ext cx="13752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3EEB1AC-A69F-993D-02E8-F4076E5F771D}"/>
                      </a:ext>
                    </a:extLst>
                  </p14:cNvPr>
                  <p14:cNvContentPartPr/>
                  <p14:nvPr/>
                </p14:nvContentPartPr>
                <p14:xfrm>
                  <a:off x="7438038" y="5521019"/>
                  <a:ext cx="126000" cy="11664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3EEB1AC-A69F-993D-02E8-F4076E5F771D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7431918" y="5514899"/>
                    <a:ext cx="13824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66D46529-B788-82A2-0540-D7FCB1EDD0AA}"/>
                      </a:ext>
                    </a:extLst>
                  </p14:cNvPr>
                  <p14:cNvContentPartPr/>
                  <p14:nvPr/>
                </p14:nvContentPartPr>
                <p14:xfrm>
                  <a:off x="7572773" y="5678533"/>
                  <a:ext cx="69480" cy="10404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66D46529-B788-82A2-0540-D7FCB1EDD0AA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7566653" y="5672413"/>
                    <a:ext cx="8172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A66358D8-7D34-0CF4-0199-695EF936F906}"/>
                      </a:ext>
                    </a:extLst>
                  </p14:cNvPr>
                  <p14:cNvContentPartPr/>
                  <p14:nvPr/>
                </p14:nvContentPartPr>
                <p14:xfrm>
                  <a:off x="7565573" y="5739733"/>
                  <a:ext cx="70920" cy="1764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A66358D8-7D34-0CF4-0199-695EF936F906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7559453" y="5733613"/>
                    <a:ext cx="8316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E42F965D-8D47-B899-9971-E84FBAFAF7BA}"/>
                      </a:ext>
                    </a:extLst>
                  </p14:cNvPr>
                  <p14:cNvContentPartPr/>
                  <p14:nvPr/>
                </p14:nvContentPartPr>
                <p14:xfrm>
                  <a:off x="7705973" y="5750533"/>
                  <a:ext cx="38520" cy="10440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E42F965D-8D47-B899-9971-E84FBAFAF7BA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7699853" y="5744413"/>
                    <a:ext cx="50760" cy="116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A87AE14-9F97-24DC-1912-6EAF6A9B541D}"/>
              </a:ext>
            </a:extLst>
          </p:cNvPr>
          <p:cNvGrpSpPr/>
          <p:nvPr/>
        </p:nvGrpSpPr>
        <p:grpSpPr>
          <a:xfrm>
            <a:off x="5445173" y="3670813"/>
            <a:ext cx="2102400" cy="2643120"/>
            <a:chOff x="5445173" y="3670813"/>
            <a:chExt cx="2102400" cy="264312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2306944-C430-4FCE-D550-2143003B8F25}"/>
                </a:ext>
              </a:extLst>
            </p:cNvPr>
            <p:cNvGrpSpPr/>
            <p:nvPr/>
          </p:nvGrpSpPr>
          <p:grpSpPr>
            <a:xfrm>
              <a:off x="5506013" y="3670813"/>
              <a:ext cx="387360" cy="158760"/>
              <a:chOff x="5506013" y="3670813"/>
              <a:chExt cx="387360" cy="158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BB3AEBB-76AD-8939-167F-E767E1A5D3AD}"/>
                      </a:ext>
                    </a:extLst>
                  </p14:cNvPr>
                  <p14:cNvContentPartPr/>
                  <p14:nvPr/>
                </p14:nvContentPartPr>
                <p14:xfrm>
                  <a:off x="5506013" y="3690613"/>
                  <a:ext cx="28440" cy="13896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BB3AEBB-76AD-8939-167F-E767E1A5D3AD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499893" y="3684493"/>
                    <a:ext cx="4068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741462C2-16DC-BD62-6CD0-5316186A765E}"/>
                      </a:ext>
                    </a:extLst>
                  </p14:cNvPr>
                  <p14:cNvContentPartPr/>
                  <p14:nvPr/>
                </p14:nvContentPartPr>
                <p14:xfrm>
                  <a:off x="5871773" y="3670813"/>
                  <a:ext cx="21600" cy="14868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741462C2-16DC-BD62-6CD0-5316186A765E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865653" y="3664693"/>
                    <a:ext cx="33840" cy="160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F3AB457-AA4B-6CDE-8012-E1F9A0EDE35F}"/>
                </a:ext>
              </a:extLst>
            </p:cNvPr>
            <p:cNvGrpSpPr/>
            <p:nvPr/>
          </p:nvGrpSpPr>
          <p:grpSpPr>
            <a:xfrm>
              <a:off x="5533373" y="3989413"/>
              <a:ext cx="346680" cy="99720"/>
              <a:chOff x="5533373" y="3989413"/>
              <a:chExt cx="346680" cy="99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310B2B51-4271-CC89-3082-253D68C63FDE}"/>
                      </a:ext>
                    </a:extLst>
                  </p14:cNvPr>
                  <p14:cNvContentPartPr/>
                  <p14:nvPr/>
                </p14:nvContentPartPr>
                <p14:xfrm>
                  <a:off x="5533373" y="3989413"/>
                  <a:ext cx="7200" cy="9972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310B2B51-4271-CC89-3082-253D68C63FDE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5527253" y="3983293"/>
                    <a:ext cx="194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745076B9-42DA-64F4-B5E4-75FFD6C0A9A9}"/>
                      </a:ext>
                    </a:extLst>
                  </p14:cNvPr>
                  <p14:cNvContentPartPr/>
                  <p14:nvPr/>
                </p14:nvContentPartPr>
                <p14:xfrm>
                  <a:off x="5865653" y="4044853"/>
                  <a:ext cx="14400" cy="4428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745076B9-42DA-64F4-B5E4-75FFD6C0A9A9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5859533" y="4038733"/>
                    <a:ext cx="26640" cy="5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CBA2AD9-D2BA-93FE-76EB-AB8FDF00F271}"/>
                </a:ext>
              </a:extLst>
            </p:cNvPr>
            <p:cNvGrpSpPr/>
            <p:nvPr/>
          </p:nvGrpSpPr>
          <p:grpSpPr>
            <a:xfrm>
              <a:off x="7219613" y="4036573"/>
              <a:ext cx="285840" cy="147960"/>
              <a:chOff x="7219613" y="4036573"/>
              <a:chExt cx="285840" cy="147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E92AA435-E072-A5FD-352A-1C3B89FBB803}"/>
                      </a:ext>
                    </a:extLst>
                  </p14:cNvPr>
                  <p14:cNvContentPartPr/>
                  <p14:nvPr/>
                </p14:nvContentPartPr>
                <p14:xfrm>
                  <a:off x="7219613" y="4036573"/>
                  <a:ext cx="17280" cy="11304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E92AA435-E072-A5FD-352A-1C3B89FBB803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213493" y="4030453"/>
                    <a:ext cx="295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31D67D9-D9B4-68FB-1FFE-CE70CE5E404D}"/>
                      </a:ext>
                    </a:extLst>
                  </p14:cNvPr>
                  <p14:cNvContentPartPr/>
                  <p14:nvPr/>
                </p14:nvContentPartPr>
                <p14:xfrm>
                  <a:off x="7497533" y="4043413"/>
                  <a:ext cx="7920" cy="14112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31D67D9-D9B4-68FB-1FFE-CE70CE5E404D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491413" y="4037293"/>
                    <a:ext cx="20160" cy="153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3B4F4EF-5781-65D2-7E1B-B6FB2B26FF02}"/>
                </a:ext>
              </a:extLst>
            </p:cNvPr>
            <p:cNvGrpSpPr/>
            <p:nvPr/>
          </p:nvGrpSpPr>
          <p:grpSpPr>
            <a:xfrm>
              <a:off x="7232213" y="3691693"/>
              <a:ext cx="262440" cy="132840"/>
              <a:chOff x="7232213" y="3691693"/>
              <a:chExt cx="262440" cy="132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8EA8FEF-C716-3739-85EB-8A3D0415674C}"/>
                      </a:ext>
                    </a:extLst>
                  </p14:cNvPr>
                  <p14:cNvContentPartPr/>
                  <p14:nvPr/>
                </p14:nvContentPartPr>
                <p14:xfrm>
                  <a:off x="7232213" y="3691693"/>
                  <a:ext cx="15480" cy="1173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8EA8FEF-C716-3739-85EB-8A3D0415674C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7226093" y="3685573"/>
                    <a:ext cx="2772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85D8E5DD-64F4-EB9C-E5C9-A55D8EC9509A}"/>
                      </a:ext>
                    </a:extLst>
                  </p14:cNvPr>
                  <p14:cNvContentPartPr/>
                  <p14:nvPr/>
                </p14:nvContentPartPr>
                <p14:xfrm>
                  <a:off x="7443893" y="3726613"/>
                  <a:ext cx="7200" cy="576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85D8E5DD-64F4-EB9C-E5C9-A55D8EC9509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7437773" y="3720493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EE90D99-29ED-F5BE-B913-666481888B67}"/>
                      </a:ext>
                    </a:extLst>
                  </p14:cNvPr>
                  <p14:cNvContentPartPr/>
                  <p14:nvPr/>
                </p14:nvContentPartPr>
                <p14:xfrm>
                  <a:off x="7457213" y="3704653"/>
                  <a:ext cx="37440" cy="11988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AEE90D99-29ED-F5BE-B913-666481888B6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451093" y="3698533"/>
                    <a:ext cx="49680" cy="132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CA7EDA1-DA33-2841-2F14-82DE2B1FE324}"/>
                    </a:ext>
                  </a:extLst>
                </p14:cNvPr>
                <p14:cNvContentPartPr/>
                <p14:nvPr/>
              </p14:nvContentPartPr>
              <p14:xfrm>
                <a:off x="5445173" y="4334653"/>
                <a:ext cx="116280" cy="876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CA7EDA1-DA33-2841-2F14-82DE2B1FE32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439053" y="4328533"/>
                  <a:ext cx="12852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CF61B4-2CCC-9374-69A6-5C81652E014D}"/>
                    </a:ext>
                  </a:extLst>
                </p14:cNvPr>
                <p14:cNvContentPartPr/>
                <p14:nvPr/>
              </p14:nvContentPartPr>
              <p14:xfrm>
                <a:off x="5831453" y="4334653"/>
                <a:ext cx="48960" cy="809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CF61B4-2CCC-9374-69A6-5C81652E014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25333" y="4328533"/>
                  <a:ext cx="612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55EF910-9B6D-54FA-BE26-0B20A8D782A1}"/>
                    </a:ext>
                  </a:extLst>
                </p14:cNvPr>
                <p14:cNvContentPartPr/>
                <p14:nvPr/>
              </p14:nvContentPartPr>
              <p14:xfrm>
                <a:off x="7206653" y="4362013"/>
                <a:ext cx="68400" cy="906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55EF910-9B6D-54FA-BE26-0B20A8D782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00533" y="4355893"/>
                  <a:ext cx="8064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B5AF44-C284-4409-9D6E-4766D69AB624}"/>
                    </a:ext>
                  </a:extLst>
                </p14:cNvPr>
                <p14:cNvContentPartPr/>
                <p14:nvPr/>
              </p14:nvContentPartPr>
              <p14:xfrm>
                <a:off x="7468013" y="4402693"/>
                <a:ext cx="79560" cy="886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B5AF44-C284-4409-9D6E-4766D69AB62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61893" y="4396573"/>
                  <a:ext cx="91800" cy="89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257AB05-9C2B-9CCA-DE85-75E8B277E1F8}"/>
                </a:ext>
              </a:extLst>
            </p:cNvPr>
            <p:cNvGrpSpPr/>
            <p:nvPr/>
          </p:nvGrpSpPr>
          <p:grpSpPr>
            <a:xfrm>
              <a:off x="5479373" y="5364253"/>
              <a:ext cx="379800" cy="73800"/>
              <a:chOff x="5479373" y="5364253"/>
              <a:chExt cx="379800" cy="73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E5BBC18C-FFE2-7B43-6E29-6029BAF3CA5D}"/>
                      </a:ext>
                    </a:extLst>
                  </p14:cNvPr>
                  <p14:cNvContentPartPr/>
                  <p14:nvPr/>
                </p14:nvContentPartPr>
                <p14:xfrm>
                  <a:off x="5479373" y="5398093"/>
                  <a:ext cx="11880" cy="1404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E5BBC18C-FFE2-7B43-6E29-6029BAF3CA5D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5473253" y="5391973"/>
                    <a:ext cx="2412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866B57F-9E62-093E-72FD-261F17A8E045}"/>
                      </a:ext>
                    </a:extLst>
                  </p14:cNvPr>
                  <p14:cNvContentPartPr/>
                  <p14:nvPr/>
                </p14:nvContentPartPr>
                <p14:xfrm>
                  <a:off x="5851973" y="5364253"/>
                  <a:ext cx="7200" cy="7380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2866B57F-9E62-093E-72FD-261F17A8E045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5845853" y="5358133"/>
                    <a:ext cx="19440" cy="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285503F-1363-A93B-A8F0-4CA15B9DD4F4}"/>
                </a:ext>
              </a:extLst>
            </p:cNvPr>
            <p:cNvGrpSpPr/>
            <p:nvPr/>
          </p:nvGrpSpPr>
          <p:grpSpPr>
            <a:xfrm>
              <a:off x="5472173" y="5594653"/>
              <a:ext cx="447480" cy="719280"/>
              <a:chOff x="5472173" y="5594653"/>
              <a:chExt cx="447480" cy="71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219A6E9-9002-3527-73BE-1C8B55CCC6C2}"/>
                      </a:ext>
                    </a:extLst>
                  </p14:cNvPr>
                  <p14:cNvContentPartPr/>
                  <p14:nvPr/>
                </p14:nvContentPartPr>
                <p14:xfrm>
                  <a:off x="5472173" y="5601493"/>
                  <a:ext cx="42480" cy="65700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7219A6E9-9002-3527-73BE-1C8B55CCC6C2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466053" y="5595373"/>
                    <a:ext cx="54720" cy="66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72165406-9B6A-E26B-E1BA-DA17FDFCCE08}"/>
                      </a:ext>
                    </a:extLst>
                  </p14:cNvPr>
                  <p14:cNvContentPartPr/>
                  <p14:nvPr/>
                </p14:nvContentPartPr>
                <p14:xfrm>
                  <a:off x="5837933" y="5594653"/>
                  <a:ext cx="81720" cy="71928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72165406-9B6A-E26B-E1BA-DA17FDFCCE08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831813" y="5588533"/>
                    <a:ext cx="93960" cy="731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5278BB-D4C8-7AAE-E0EA-6BDD7200319A}"/>
                </a:ext>
              </a:extLst>
            </p:cNvPr>
            <p:cNvGrpSpPr/>
            <p:nvPr/>
          </p:nvGrpSpPr>
          <p:grpSpPr>
            <a:xfrm>
              <a:off x="7185413" y="5466133"/>
              <a:ext cx="354240" cy="732240"/>
              <a:chOff x="7185413" y="5466133"/>
              <a:chExt cx="354240" cy="732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AF39156B-3083-187F-947C-317EFC4F39C7}"/>
                      </a:ext>
                    </a:extLst>
                  </p14:cNvPr>
                  <p14:cNvContentPartPr/>
                  <p14:nvPr/>
                </p14:nvContentPartPr>
                <p14:xfrm>
                  <a:off x="7213493" y="5478013"/>
                  <a:ext cx="360" cy="3384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F39156B-3083-187F-947C-317EFC4F39C7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7207373" y="5471893"/>
                    <a:ext cx="1260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18489BCA-7880-83DB-0E19-0AFFBB09B2BE}"/>
                      </a:ext>
                    </a:extLst>
                  </p14:cNvPr>
                  <p14:cNvContentPartPr/>
                  <p14:nvPr/>
                </p14:nvContentPartPr>
                <p14:xfrm>
                  <a:off x="7506173" y="5466133"/>
                  <a:ext cx="5760" cy="320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18489BCA-7880-83DB-0E19-0AFFBB09B2BE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7500053" y="5460013"/>
                    <a:ext cx="1800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FE87D1E4-53AA-C4B0-93BC-8B73187FA37E}"/>
                      </a:ext>
                    </a:extLst>
                  </p14:cNvPr>
                  <p14:cNvContentPartPr/>
                  <p14:nvPr/>
                </p14:nvContentPartPr>
                <p14:xfrm>
                  <a:off x="7185413" y="5697253"/>
                  <a:ext cx="48960" cy="50004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FE87D1E4-53AA-C4B0-93BC-8B73187FA37E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7179293" y="5691133"/>
                    <a:ext cx="61200" cy="51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207E28CB-37C9-E1C7-E54B-2E63F7AF4C9B}"/>
                      </a:ext>
                    </a:extLst>
                  </p14:cNvPr>
                  <p14:cNvContentPartPr/>
                  <p14:nvPr/>
                </p14:nvContentPartPr>
                <p14:xfrm>
                  <a:off x="7470533" y="5689333"/>
                  <a:ext cx="1440" cy="36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207E28CB-37C9-E1C7-E54B-2E63F7AF4C9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7464413" y="5683213"/>
                    <a:ext cx="136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DBAB1F80-C877-D67E-845A-FEAD46CA3600}"/>
                      </a:ext>
                    </a:extLst>
                  </p14:cNvPr>
                  <p14:cNvContentPartPr/>
                  <p14:nvPr/>
                </p14:nvContentPartPr>
                <p14:xfrm>
                  <a:off x="7497893" y="5662333"/>
                  <a:ext cx="41760" cy="53604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DBAB1F80-C877-D67E-845A-FEAD46CA3600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7491773" y="5656213"/>
                    <a:ext cx="54000" cy="54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AB98736-0462-0958-998B-8F31FEA02FBF}"/>
                </a:ext>
              </a:extLst>
            </p:cNvPr>
            <p:cNvGrpSpPr/>
            <p:nvPr/>
          </p:nvGrpSpPr>
          <p:grpSpPr>
            <a:xfrm>
              <a:off x="5959613" y="4800853"/>
              <a:ext cx="239040" cy="255600"/>
              <a:chOff x="5959613" y="4800853"/>
              <a:chExt cx="239040" cy="255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FB3E879C-D676-8D13-552D-17559ED042F7}"/>
                      </a:ext>
                    </a:extLst>
                  </p14:cNvPr>
                  <p14:cNvContentPartPr/>
                  <p14:nvPr/>
                </p14:nvContentPartPr>
                <p14:xfrm>
                  <a:off x="5959613" y="4878253"/>
                  <a:ext cx="137160" cy="17820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FB3E879C-D676-8D13-552D-17559ED042F7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5953493" y="4872133"/>
                    <a:ext cx="14940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7C2C40B1-083B-6B3D-6DF9-4484DF7E6278}"/>
                      </a:ext>
                    </a:extLst>
                  </p14:cNvPr>
                  <p14:cNvContentPartPr/>
                  <p14:nvPr/>
                </p14:nvContentPartPr>
                <p14:xfrm>
                  <a:off x="6129893" y="4802293"/>
                  <a:ext cx="360" cy="12816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7C2C40B1-083B-6B3D-6DF9-4484DF7E6278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123773" y="4796173"/>
                    <a:ext cx="1260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52AB6CF9-9795-33CE-9D5B-758D64FC3230}"/>
                      </a:ext>
                    </a:extLst>
                  </p14:cNvPr>
                  <p14:cNvContentPartPr/>
                  <p14:nvPr/>
                </p14:nvContentPartPr>
                <p14:xfrm>
                  <a:off x="6076253" y="4800853"/>
                  <a:ext cx="122400" cy="2196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52AB6CF9-9795-33CE-9D5B-758D64FC3230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070133" y="4794733"/>
                    <a:ext cx="134640" cy="34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98F3EE4-421D-900E-EE73-D4775BCBBD0E}"/>
              </a:ext>
            </a:extLst>
          </p:cNvPr>
          <p:cNvGrpSpPr/>
          <p:nvPr/>
        </p:nvGrpSpPr>
        <p:grpSpPr>
          <a:xfrm>
            <a:off x="4988238" y="3883037"/>
            <a:ext cx="4001760" cy="1735920"/>
            <a:chOff x="4998413" y="3887173"/>
            <a:chExt cx="4001760" cy="17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F976875-A706-C8E0-55DB-463A75F5A9D8}"/>
                    </a:ext>
                  </a:extLst>
                </p14:cNvPr>
                <p14:cNvContentPartPr/>
                <p14:nvPr/>
              </p14:nvContentPartPr>
              <p14:xfrm>
                <a:off x="5156453" y="3887173"/>
                <a:ext cx="275760" cy="36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F976875-A706-C8E0-55DB-463A75F5A9D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50333" y="3881053"/>
                  <a:ext cx="288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482C0A-F062-AAF4-6683-E2ED6B519526}"/>
                    </a:ext>
                  </a:extLst>
                </p14:cNvPr>
                <p14:cNvContentPartPr/>
                <p14:nvPr/>
              </p14:nvContentPartPr>
              <p14:xfrm>
                <a:off x="5083373" y="4205413"/>
                <a:ext cx="329040" cy="14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482C0A-F062-AAF4-6683-E2ED6B51952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77253" y="4199293"/>
                  <a:ext cx="341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82C042-BD5D-0C49-CF9C-D5850D35154C}"/>
                    </a:ext>
                  </a:extLst>
                </p14:cNvPr>
                <p14:cNvContentPartPr/>
                <p14:nvPr/>
              </p14:nvContentPartPr>
              <p14:xfrm>
                <a:off x="5967173" y="3900493"/>
                <a:ext cx="1176480" cy="48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82C042-BD5D-0C49-CF9C-D5850D3515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61053" y="3894373"/>
                  <a:ext cx="1188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FF5D07-89A8-679F-04F1-D1CF0A709C23}"/>
                    </a:ext>
                  </a:extLst>
                </p14:cNvPr>
                <p14:cNvContentPartPr/>
                <p14:nvPr/>
              </p14:nvContentPartPr>
              <p14:xfrm>
                <a:off x="5980853" y="4170853"/>
                <a:ext cx="1144440" cy="90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FF5D07-89A8-679F-04F1-D1CF0A709C2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74733" y="4164733"/>
                  <a:ext cx="1156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6174D0-D44C-C938-A9D5-C185886BD714}"/>
                    </a:ext>
                  </a:extLst>
                </p14:cNvPr>
                <p14:cNvContentPartPr/>
                <p14:nvPr/>
              </p14:nvContentPartPr>
              <p14:xfrm>
                <a:off x="7592933" y="3913813"/>
                <a:ext cx="1301400" cy="29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6174D0-D44C-C938-A9D5-C185886BD71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86813" y="3907693"/>
                  <a:ext cx="1313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AEAA22-C45F-1673-936A-886F636EB0E4}"/>
                    </a:ext>
                  </a:extLst>
                </p14:cNvPr>
                <p14:cNvContentPartPr/>
                <p14:nvPr/>
              </p14:nvContentPartPr>
              <p14:xfrm>
                <a:off x="7599413" y="4225933"/>
                <a:ext cx="1400760" cy="3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AEAA22-C45F-1673-936A-886F636EB0E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593293" y="4219813"/>
                  <a:ext cx="1413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3253B2-CB89-109D-F754-9FEACBA849F3}"/>
                    </a:ext>
                  </a:extLst>
                </p14:cNvPr>
                <p14:cNvContentPartPr/>
                <p14:nvPr/>
              </p14:nvContentPartPr>
              <p14:xfrm>
                <a:off x="4998413" y="5309173"/>
                <a:ext cx="375120" cy="2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3253B2-CB89-109D-F754-9FEACBA849F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92293" y="5303053"/>
                  <a:ext cx="387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6F5C6C-22D1-CAFA-9D12-DCF136A941FD}"/>
                    </a:ext>
                  </a:extLst>
                </p14:cNvPr>
                <p14:cNvContentPartPr/>
                <p14:nvPr/>
              </p14:nvContentPartPr>
              <p14:xfrm>
                <a:off x="5005253" y="5479813"/>
                <a:ext cx="366480" cy="27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6F5C6C-22D1-CAFA-9D12-DCF136A941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99133" y="5473693"/>
                  <a:ext cx="378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7F49F1-6E33-7157-B6B1-005B598CB891}"/>
                    </a:ext>
                  </a:extLst>
                </p14:cNvPr>
                <p14:cNvContentPartPr/>
                <p14:nvPr/>
              </p14:nvContentPartPr>
              <p14:xfrm>
                <a:off x="5953493" y="5301973"/>
                <a:ext cx="1134720" cy="90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7F49F1-6E33-7157-B6B1-005B598CB89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47373" y="5295853"/>
                  <a:ext cx="1146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35EB4E0-A1C1-AE45-7FD9-496E685638D9}"/>
                    </a:ext>
                  </a:extLst>
                </p14:cNvPr>
                <p14:cNvContentPartPr/>
                <p14:nvPr/>
              </p14:nvContentPartPr>
              <p14:xfrm>
                <a:off x="5989133" y="5497453"/>
                <a:ext cx="1109880" cy="97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35EB4E0-A1C1-AE45-7FD9-496E685638D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983013" y="5491333"/>
                  <a:ext cx="1122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A94ED6-1F6F-9837-4F2C-EABB7258FD57}"/>
                    </a:ext>
                  </a:extLst>
                </p14:cNvPr>
                <p14:cNvContentPartPr/>
                <p14:nvPr/>
              </p14:nvContentPartPr>
              <p14:xfrm>
                <a:off x="7579613" y="5377213"/>
                <a:ext cx="1357200" cy="34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A94ED6-1F6F-9837-4F2C-EABB7258FD5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73493" y="5371093"/>
                  <a:ext cx="1369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540176-1B0F-C5F3-8571-FD93C97DB341}"/>
                    </a:ext>
                  </a:extLst>
                </p14:cNvPr>
                <p14:cNvContentPartPr/>
                <p14:nvPr/>
              </p14:nvContentPartPr>
              <p14:xfrm>
                <a:off x="7585733" y="5547493"/>
                <a:ext cx="1307880" cy="75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540176-1B0F-C5F3-8571-FD93C97DB34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579613" y="5541373"/>
                  <a:ext cx="1320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D0D3DE9-E05F-246F-2D24-1CA268569197}"/>
                    </a:ext>
                  </a:extLst>
                </p14:cNvPr>
                <p14:cNvContentPartPr/>
                <p14:nvPr/>
              </p14:nvContentPartPr>
              <p14:xfrm>
                <a:off x="8539373" y="4334653"/>
                <a:ext cx="154800" cy="171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D0D3DE9-E05F-246F-2D24-1CA26856919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33253" y="4328533"/>
                  <a:ext cx="167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B3F9BA9-A4E4-1F31-D4BA-2F959D8599EB}"/>
                    </a:ext>
                  </a:extLst>
                </p14:cNvPr>
                <p14:cNvContentPartPr/>
                <p14:nvPr/>
              </p14:nvContentPartPr>
              <p14:xfrm>
                <a:off x="5638485" y="3906030"/>
                <a:ext cx="122400" cy="38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B3F9BA9-A4E4-1F31-D4BA-2F959D8599E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32365" y="3899910"/>
                  <a:ext cx="134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03A882-7837-057C-5F0D-B4771D3556EA}"/>
                    </a:ext>
                  </a:extLst>
                </p14:cNvPr>
                <p14:cNvContentPartPr/>
                <p14:nvPr/>
              </p14:nvContentPartPr>
              <p14:xfrm>
                <a:off x="5645325" y="4195470"/>
                <a:ext cx="153360" cy="5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603A882-7837-057C-5F0D-B4771D3556E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39205" y="4189350"/>
                  <a:ext cx="165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2C7538-3A1C-22E5-B7AB-4E76D16301A3}"/>
                    </a:ext>
                  </a:extLst>
                </p14:cNvPr>
                <p14:cNvContentPartPr/>
                <p14:nvPr/>
              </p14:nvContentPartPr>
              <p14:xfrm>
                <a:off x="5595645" y="5300310"/>
                <a:ext cx="153720" cy="15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2C7538-3A1C-22E5-B7AB-4E76D16301A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89525" y="5294190"/>
                  <a:ext cx="16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877DDF2-E2F6-C61A-5B0D-F7894697A59C}"/>
                    </a:ext>
                  </a:extLst>
                </p14:cNvPr>
                <p14:cNvContentPartPr/>
                <p14:nvPr/>
              </p14:nvContentPartPr>
              <p14:xfrm>
                <a:off x="5571885" y="5481390"/>
                <a:ext cx="180000" cy="24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877DDF2-E2F6-C61A-5B0D-F7894697A59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65765" y="5475270"/>
                  <a:ext cx="192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75BF82-6B22-AD55-6AC6-50F89402953B}"/>
                    </a:ext>
                  </a:extLst>
                </p14:cNvPr>
                <p14:cNvContentPartPr/>
                <p14:nvPr/>
              </p14:nvContentPartPr>
              <p14:xfrm>
                <a:off x="7299165" y="5571750"/>
                <a:ext cx="96480" cy="16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75BF82-6B22-AD55-6AC6-50F89402953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93045" y="5565630"/>
                  <a:ext cx="108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13B0E16-CF93-38B5-FC9F-4D2314553B18}"/>
                    </a:ext>
                  </a:extLst>
                </p14:cNvPr>
                <p14:cNvContentPartPr/>
                <p14:nvPr/>
              </p14:nvContentPartPr>
              <p14:xfrm>
                <a:off x="7305645" y="5390670"/>
                <a:ext cx="109080" cy="15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13B0E16-CF93-38B5-FC9F-4D2314553B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99525" y="5384550"/>
                  <a:ext cx="121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F22DA1D-A13E-3B2C-D8F2-4640D9DF4AA9}"/>
                    </a:ext>
                  </a:extLst>
                </p14:cNvPr>
                <p14:cNvContentPartPr/>
                <p14:nvPr/>
              </p14:nvContentPartPr>
              <p14:xfrm>
                <a:off x="7354245" y="4247670"/>
                <a:ext cx="76320" cy="1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F22DA1D-A13E-3B2C-D8F2-4640D9DF4AA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348125" y="4241550"/>
                  <a:ext cx="88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72E1C25-BD68-416A-A644-06A537118307}"/>
                    </a:ext>
                  </a:extLst>
                </p14:cNvPr>
                <p14:cNvContentPartPr/>
                <p14:nvPr/>
              </p14:nvContentPartPr>
              <p14:xfrm>
                <a:off x="7310325" y="3938070"/>
                <a:ext cx="96480" cy="15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72E1C25-BD68-416A-A644-06A53711830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04205" y="3931950"/>
                  <a:ext cx="1087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3ED5897-7EFF-C759-031F-2FA93E970780}"/>
                  </a:ext>
                </a:extLst>
              </p:cNvPr>
              <p:cNvSpPr txBox="1"/>
              <p:nvPr/>
            </p:nvSpPr>
            <p:spPr>
              <a:xfrm>
                <a:off x="9652404" y="4243569"/>
                <a:ext cx="930447" cy="2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𝑺𝑨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b="1" i="1">
                              <a:latin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b="1" dirty="0" err="1">
                  <a:latin typeface="+mn-lt"/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3ED5897-7EFF-C759-031F-2FA93E97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04" y="4243569"/>
                <a:ext cx="930447" cy="253274"/>
              </a:xfrm>
              <a:prstGeom prst="rect">
                <a:avLst/>
              </a:prstGeom>
              <a:blipFill>
                <a:blip r:embed="rId231"/>
                <a:stretch>
                  <a:fillRect l="-3922" r="-261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BAC3A84-FD93-A52D-1C59-836150918DE4}"/>
                  </a:ext>
                </a:extLst>
              </p:cNvPr>
              <p:cNvSpPr txBox="1"/>
              <p:nvPr/>
            </p:nvSpPr>
            <p:spPr>
              <a:xfrm>
                <a:off x="9652404" y="4569539"/>
                <a:ext cx="805220" cy="2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b="1" i="1">
                              <a:latin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b="1" dirty="0" err="1">
                  <a:latin typeface="+mn-lt"/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BAC3A84-FD93-A52D-1C59-836150918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04" y="4569539"/>
                <a:ext cx="805220" cy="253274"/>
              </a:xfrm>
              <a:prstGeom prst="rect">
                <a:avLst/>
              </a:prstGeom>
              <a:blipFill>
                <a:blip r:embed="rId232"/>
                <a:stretch>
                  <a:fillRect l="-3788" r="-3030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CAB2190-D78D-D2A0-5C86-8D62A994528C}"/>
                  </a:ext>
                </a:extLst>
              </p:cNvPr>
              <p:cNvSpPr txBox="1"/>
              <p:nvPr/>
            </p:nvSpPr>
            <p:spPr>
              <a:xfrm>
                <a:off x="9655413" y="4890659"/>
                <a:ext cx="919739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 err="1">
                  <a:latin typeface="+mn-lt"/>
                </a:endParaRP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CAB2190-D78D-D2A0-5C86-8D62A994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413" y="4890659"/>
                <a:ext cx="919739" cy="250646"/>
              </a:xfrm>
              <a:prstGeom prst="rect">
                <a:avLst/>
              </a:prstGeom>
              <a:blipFill>
                <a:blip r:embed="rId233"/>
                <a:stretch>
                  <a:fillRect l="-4636" r="-66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1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70" grpId="0"/>
      <p:bldP spid="171" grpId="0"/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43E4-D33D-4D37-E60E-286740A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the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A1FBEB-3176-FD40-AA78-69C40CA96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838488CA-9610-C5B7-A8FB-3CC5A9B4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18" y="1823918"/>
            <a:ext cx="4683553" cy="4261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A77CB-83F1-4E9C-90D0-271FEBF03FDC}"/>
              </a:ext>
            </a:extLst>
          </p:cNvPr>
          <p:cNvSpPr txBox="1"/>
          <p:nvPr/>
        </p:nvSpPr>
        <p:spPr>
          <a:xfrm>
            <a:off x="1414686" y="1700808"/>
            <a:ext cx="44723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Modes are indexed in temporal order at the input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D73FB5-280A-16E1-2D0A-426888B03723}"/>
              </a:ext>
            </a:extLst>
          </p:cNvPr>
          <p:cNvGrpSpPr/>
          <p:nvPr/>
        </p:nvGrpSpPr>
        <p:grpSpPr>
          <a:xfrm>
            <a:off x="6463578" y="1996080"/>
            <a:ext cx="615600" cy="250560"/>
            <a:chOff x="5059746" y="2004575"/>
            <a:chExt cx="6156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A34BC8-4272-80D7-C53F-58323805D3DD}"/>
                    </a:ext>
                  </a:extLst>
                </p14:cNvPr>
                <p14:cNvContentPartPr/>
                <p14:nvPr/>
              </p14:nvContentPartPr>
              <p14:xfrm>
                <a:off x="5059746" y="2137775"/>
                <a:ext cx="348120" cy="10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A34BC8-4272-80D7-C53F-58323805D3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3626" y="2131655"/>
                  <a:ext cx="360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28F50B-0CE2-8A5E-D5DA-4BDBA5C5D8BD}"/>
                    </a:ext>
                  </a:extLst>
                </p14:cNvPr>
                <p14:cNvContentPartPr/>
                <p14:nvPr/>
              </p14:nvContentPartPr>
              <p14:xfrm>
                <a:off x="5368266" y="2171975"/>
                <a:ext cx="113040" cy="83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28F50B-0CE2-8A5E-D5DA-4BDBA5C5D8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62146" y="2165855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077BDC-9FC0-E731-65CB-D7DEF644ABDD}"/>
                    </a:ext>
                  </a:extLst>
                </p14:cNvPr>
                <p14:cNvContentPartPr/>
                <p14:nvPr/>
              </p14:nvContentPartPr>
              <p14:xfrm>
                <a:off x="5470866" y="2004575"/>
                <a:ext cx="204480" cy="22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077BDC-9FC0-E731-65CB-D7DEF644AB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4746" y="1998455"/>
                  <a:ext cx="21672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77DAB5-2FE4-E9CD-BDD7-17D007459962}"/>
                  </a:ext>
                </a:extLst>
              </p14:cNvPr>
              <p14:cNvContentPartPr/>
              <p14:nvPr/>
            </p14:nvContentPartPr>
            <p14:xfrm>
              <a:off x="6819618" y="2348880"/>
              <a:ext cx="72000" cy="10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77DAB5-2FE4-E9CD-BDD7-17D0074599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3498" y="2342760"/>
                <a:ext cx="84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D5BBB6-D1C4-5790-B799-035615ADAF41}"/>
                  </a:ext>
                </a:extLst>
              </p14:cNvPr>
              <p14:cNvContentPartPr/>
              <p14:nvPr/>
            </p14:nvContentPartPr>
            <p14:xfrm>
              <a:off x="6792426" y="2748695"/>
              <a:ext cx="217080" cy="201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D5BBB6-D1C4-5790-B799-035615ADAF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6306" y="2742575"/>
                <a:ext cx="2293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003653-15C1-A448-68BF-6AB08A5AD4DB}"/>
                  </a:ext>
                </a:extLst>
              </p14:cNvPr>
              <p14:cNvContentPartPr/>
              <p14:nvPr/>
            </p14:nvContentPartPr>
            <p14:xfrm>
              <a:off x="6890346" y="3141095"/>
              <a:ext cx="123120" cy="19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003653-15C1-A448-68BF-6AB08A5AD4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4226" y="3134975"/>
                <a:ext cx="135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63BAF0-D0E3-5162-E855-2542B4809323}"/>
                  </a:ext>
                </a:extLst>
              </p14:cNvPr>
              <p14:cNvContentPartPr/>
              <p14:nvPr/>
            </p14:nvContentPartPr>
            <p14:xfrm>
              <a:off x="6857586" y="3575255"/>
              <a:ext cx="137160" cy="221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63BAF0-D0E3-5162-E855-2542B48093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1466" y="3569135"/>
                <a:ext cx="1494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B8A52D3-0CB3-2DBC-003E-7DC0D36764F7}"/>
              </a:ext>
            </a:extLst>
          </p:cNvPr>
          <p:cNvGrpSpPr/>
          <p:nvPr/>
        </p:nvGrpSpPr>
        <p:grpSpPr>
          <a:xfrm>
            <a:off x="6875586" y="3987455"/>
            <a:ext cx="129960" cy="198000"/>
            <a:chOff x="6875586" y="3987455"/>
            <a:chExt cx="12996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C5424E-0471-A9B7-2BEC-937CB779FEC8}"/>
                    </a:ext>
                  </a:extLst>
                </p14:cNvPr>
                <p14:cNvContentPartPr/>
                <p14:nvPr/>
              </p14:nvContentPartPr>
              <p14:xfrm>
                <a:off x="6875586" y="3987455"/>
                <a:ext cx="129960" cy="15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C5424E-0471-A9B7-2BEC-937CB779FE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9466" y="3981335"/>
                  <a:ext cx="142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49FA62-36CE-81E2-CD47-47D095936982}"/>
                    </a:ext>
                  </a:extLst>
                </p14:cNvPr>
                <p14:cNvContentPartPr/>
                <p14:nvPr/>
              </p14:nvContentPartPr>
              <p14:xfrm>
                <a:off x="6936786" y="4056215"/>
                <a:ext cx="12960" cy="12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49FA62-36CE-81E2-CD47-47D0959369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30666" y="4050095"/>
                  <a:ext cx="2520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22F272-0EAE-2C41-3E56-B2BADF478B92}"/>
                  </a:ext>
                </a:extLst>
              </p14:cNvPr>
              <p14:cNvContentPartPr/>
              <p14:nvPr/>
            </p14:nvContentPartPr>
            <p14:xfrm>
              <a:off x="6887466" y="4413695"/>
              <a:ext cx="118800" cy="192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22F272-0EAE-2C41-3E56-B2BADF478B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1346" y="4407575"/>
                <a:ext cx="131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73E961-A7AF-A6BB-D873-6073A5F084B7}"/>
                  </a:ext>
                </a:extLst>
              </p14:cNvPr>
              <p14:cNvContentPartPr/>
              <p14:nvPr/>
            </p14:nvContentPartPr>
            <p14:xfrm>
              <a:off x="6911586" y="4833095"/>
              <a:ext cx="73800" cy="177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73E961-A7AF-A6BB-D873-6073A5F084B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05466" y="4826975"/>
                <a:ext cx="8604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D477A0B-3908-572D-A603-A85589F3BAA0}"/>
              </a:ext>
            </a:extLst>
          </p:cNvPr>
          <p:cNvGrpSpPr/>
          <p:nvPr/>
        </p:nvGrpSpPr>
        <p:grpSpPr>
          <a:xfrm>
            <a:off x="6943986" y="5265455"/>
            <a:ext cx="77040" cy="183240"/>
            <a:chOff x="6943986" y="5265455"/>
            <a:chExt cx="77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735FAC-4CC6-32D8-657F-7761BF6BF17E}"/>
                    </a:ext>
                  </a:extLst>
                </p14:cNvPr>
                <p14:cNvContentPartPr/>
                <p14:nvPr/>
              </p14:nvContentPartPr>
              <p14:xfrm>
                <a:off x="6943986" y="5265455"/>
                <a:ext cx="77040" cy="18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735FAC-4CC6-32D8-657F-7761BF6BF1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37866" y="5259335"/>
                  <a:ext cx="89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A19C50-11F1-6294-B50F-B3A7AE77D275}"/>
                    </a:ext>
                  </a:extLst>
                </p14:cNvPr>
                <p14:cNvContentPartPr/>
                <p14:nvPr/>
              </p14:nvContentPartPr>
              <p14:xfrm>
                <a:off x="6964506" y="5396855"/>
                <a:ext cx="471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A19C50-11F1-6294-B50F-B3A7AE77D2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58386" y="5390735"/>
                  <a:ext cx="59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CE4476-02FB-F978-D643-92F5623B8736}"/>
              </a:ext>
            </a:extLst>
          </p:cNvPr>
          <p:cNvGrpSpPr/>
          <p:nvPr/>
        </p:nvGrpSpPr>
        <p:grpSpPr>
          <a:xfrm>
            <a:off x="6091146" y="2329655"/>
            <a:ext cx="92880" cy="219240"/>
            <a:chOff x="6091146" y="2329655"/>
            <a:chExt cx="928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490845-1409-672A-1229-187AA350A3D7}"/>
                    </a:ext>
                  </a:extLst>
                </p14:cNvPr>
                <p14:cNvContentPartPr/>
                <p14:nvPr/>
              </p14:nvContentPartPr>
              <p14:xfrm>
                <a:off x="6146226" y="2392295"/>
                <a:ext cx="720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490845-1409-672A-1229-187AA350A3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40106" y="2386175"/>
                  <a:ext cx="19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EEBAE8-0592-98F1-CD71-67BA1C8CEEAE}"/>
                    </a:ext>
                  </a:extLst>
                </p14:cNvPr>
                <p14:cNvContentPartPr/>
                <p14:nvPr/>
              </p14:nvContentPartPr>
              <p14:xfrm>
                <a:off x="6091146" y="2329655"/>
                <a:ext cx="92880" cy="21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EEBAE8-0592-98F1-CD71-67BA1C8CEE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5026" y="2323535"/>
                  <a:ext cx="10512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5EDB78-F514-5F51-CABD-3CC8E8A4AA22}"/>
              </a:ext>
            </a:extLst>
          </p:cNvPr>
          <p:cNvGrpSpPr/>
          <p:nvPr/>
        </p:nvGrpSpPr>
        <p:grpSpPr>
          <a:xfrm>
            <a:off x="6123546" y="2756255"/>
            <a:ext cx="119160" cy="228600"/>
            <a:chOff x="6123546" y="2756255"/>
            <a:chExt cx="11916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32AC3B-18F2-C894-D9F6-8076E8752703}"/>
                    </a:ext>
                  </a:extLst>
                </p14:cNvPr>
                <p14:cNvContentPartPr/>
                <p14:nvPr/>
              </p14:nvContentPartPr>
              <p14:xfrm>
                <a:off x="6166746" y="2833655"/>
                <a:ext cx="360" cy="1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32AC3B-18F2-C894-D9F6-8076E875270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60626" y="2827535"/>
                  <a:ext cx="12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C88653-2EEB-260F-70AD-D74D3B62B6B7}"/>
                    </a:ext>
                  </a:extLst>
                </p14:cNvPr>
                <p14:cNvContentPartPr/>
                <p14:nvPr/>
              </p14:nvContentPartPr>
              <p14:xfrm>
                <a:off x="6123546" y="2756255"/>
                <a:ext cx="119160" cy="22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C88653-2EEB-260F-70AD-D74D3B62B6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17426" y="2750135"/>
                  <a:ext cx="1314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7762B2-7861-258C-EA7A-EDD8A43EC43B}"/>
              </a:ext>
            </a:extLst>
          </p:cNvPr>
          <p:cNvGrpSpPr/>
          <p:nvPr/>
        </p:nvGrpSpPr>
        <p:grpSpPr>
          <a:xfrm>
            <a:off x="6077466" y="3186815"/>
            <a:ext cx="220320" cy="108000"/>
            <a:chOff x="6077466" y="3186815"/>
            <a:chExt cx="22032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B17EF2-5FC2-F907-5562-AEB8C97DBDDB}"/>
                    </a:ext>
                  </a:extLst>
                </p14:cNvPr>
                <p14:cNvContentPartPr/>
                <p14:nvPr/>
              </p14:nvContentPartPr>
              <p14:xfrm>
                <a:off x="6077466" y="3186815"/>
                <a:ext cx="98640" cy="9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B17EF2-5FC2-F907-5562-AEB8C97DBD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71346" y="3180695"/>
                  <a:ext cx="110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9CDECE-7DC3-FAF5-476C-1A8D2F1EB993}"/>
                    </a:ext>
                  </a:extLst>
                </p14:cNvPr>
                <p14:cNvContentPartPr/>
                <p14:nvPr/>
              </p14:nvContentPartPr>
              <p14:xfrm>
                <a:off x="6254226" y="3215975"/>
                <a:ext cx="43560" cy="7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9CDECE-7DC3-FAF5-476C-1A8D2F1EB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48106" y="3209855"/>
                  <a:ext cx="5580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BA26E7-9AE4-973C-DF03-608326A51C6F}"/>
              </a:ext>
            </a:extLst>
          </p:cNvPr>
          <p:cNvGrpSpPr/>
          <p:nvPr/>
        </p:nvGrpSpPr>
        <p:grpSpPr>
          <a:xfrm>
            <a:off x="6105186" y="3581015"/>
            <a:ext cx="214200" cy="166680"/>
            <a:chOff x="6105186" y="3581015"/>
            <a:chExt cx="21420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36D1ED-BBC1-E3D4-93A1-EEA11FB7C85B}"/>
                    </a:ext>
                  </a:extLst>
                </p14:cNvPr>
                <p14:cNvContentPartPr/>
                <p14:nvPr/>
              </p14:nvContentPartPr>
              <p14:xfrm>
                <a:off x="6105186" y="3581015"/>
                <a:ext cx="105480" cy="158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36D1ED-BBC1-E3D4-93A1-EEA11FB7C8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99066" y="3574895"/>
                  <a:ext cx="117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5EA7FE-447E-DB52-3CD6-A61E745CBF54}"/>
                    </a:ext>
                  </a:extLst>
                </p14:cNvPr>
                <p14:cNvContentPartPr/>
                <p14:nvPr/>
              </p14:nvContentPartPr>
              <p14:xfrm>
                <a:off x="6256386" y="3592175"/>
                <a:ext cx="63000" cy="15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5EA7FE-447E-DB52-3CD6-A61E745CBF5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50266" y="3586055"/>
                  <a:ext cx="7524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0D993-1998-715C-ED1D-748EFA0A9E44}"/>
              </a:ext>
            </a:extLst>
          </p:cNvPr>
          <p:cNvGrpSpPr/>
          <p:nvPr/>
        </p:nvGrpSpPr>
        <p:grpSpPr>
          <a:xfrm>
            <a:off x="6132546" y="4007255"/>
            <a:ext cx="236520" cy="166320"/>
            <a:chOff x="6132546" y="4007255"/>
            <a:chExt cx="23652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BE8824-8881-93D6-10CC-A719E86BF2FA}"/>
                    </a:ext>
                  </a:extLst>
                </p14:cNvPr>
                <p14:cNvContentPartPr/>
                <p14:nvPr/>
              </p14:nvContentPartPr>
              <p14:xfrm>
                <a:off x="6132546" y="4011575"/>
                <a:ext cx="104760" cy="11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BE8824-8881-93D6-10CC-A719E86BF2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26426" y="4005455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664852-0EE6-5A99-DA22-474A6821C1CB}"/>
                    </a:ext>
                  </a:extLst>
                </p14:cNvPr>
                <p14:cNvContentPartPr/>
                <p14:nvPr/>
              </p14:nvContentPartPr>
              <p14:xfrm>
                <a:off x="6302466" y="4007255"/>
                <a:ext cx="66600" cy="166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664852-0EE6-5A99-DA22-474A6821C1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96346" y="4001135"/>
                  <a:ext cx="788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BE1F19-A2F8-482E-7E3D-F6E9E3852B08}"/>
              </a:ext>
            </a:extLst>
          </p:cNvPr>
          <p:cNvGrpSpPr/>
          <p:nvPr/>
        </p:nvGrpSpPr>
        <p:grpSpPr>
          <a:xfrm>
            <a:off x="6118866" y="4426655"/>
            <a:ext cx="275760" cy="208440"/>
            <a:chOff x="6118866" y="4426655"/>
            <a:chExt cx="27576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FD81D-A465-6054-ACC3-F8E34A4BAD6C}"/>
                    </a:ext>
                  </a:extLst>
                </p14:cNvPr>
                <p14:cNvContentPartPr/>
                <p14:nvPr/>
              </p14:nvContentPartPr>
              <p14:xfrm>
                <a:off x="6118866" y="4428455"/>
                <a:ext cx="104400" cy="16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FD81D-A465-6054-ACC3-F8E34A4BA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12746" y="4422335"/>
                  <a:ext cx="116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CC2247-B637-70F8-CE33-A214F4187BCA}"/>
                    </a:ext>
                  </a:extLst>
                </p14:cNvPr>
                <p14:cNvContentPartPr/>
                <p14:nvPr/>
              </p14:nvContentPartPr>
              <p14:xfrm>
                <a:off x="6271506" y="4426655"/>
                <a:ext cx="123120" cy="20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CC2247-B637-70F8-CE33-A214F4187B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65386" y="4420535"/>
                  <a:ext cx="1353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22F121-C8C7-0208-9433-3C94F0DA1CD4}"/>
              </a:ext>
            </a:extLst>
          </p:cNvPr>
          <p:cNvGrpSpPr/>
          <p:nvPr/>
        </p:nvGrpSpPr>
        <p:grpSpPr>
          <a:xfrm>
            <a:off x="6180786" y="4877375"/>
            <a:ext cx="220680" cy="169920"/>
            <a:chOff x="6180786" y="4877375"/>
            <a:chExt cx="22068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3CC309-6E61-C9EB-F905-FBAB2B9468DE}"/>
                    </a:ext>
                  </a:extLst>
                </p14:cNvPr>
                <p14:cNvContentPartPr/>
                <p14:nvPr/>
              </p14:nvContentPartPr>
              <p14:xfrm>
                <a:off x="6180786" y="4877375"/>
                <a:ext cx="83160" cy="169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3CC309-6E61-C9EB-F905-FBAB2B9468D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74666" y="4871255"/>
                  <a:ext cx="9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487BA7-0F83-C4EA-E851-21501B05A735}"/>
                    </a:ext>
                  </a:extLst>
                </p14:cNvPr>
                <p14:cNvContentPartPr/>
                <p14:nvPr/>
              </p14:nvContentPartPr>
              <p14:xfrm>
                <a:off x="6373746" y="4901855"/>
                <a:ext cx="27720" cy="14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487BA7-0F83-C4EA-E851-21501B05A7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67626" y="4895735"/>
                  <a:ext cx="399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24396E-729F-D495-D2B9-94C091361E78}"/>
              </a:ext>
            </a:extLst>
          </p:cNvPr>
          <p:cNvGrpSpPr/>
          <p:nvPr/>
        </p:nvGrpSpPr>
        <p:grpSpPr>
          <a:xfrm>
            <a:off x="6194466" y="5255015"/>
            <a:ext cx="294480" cy="176400"/>
            <a:chOff x="6194466" y="5255015"/>
            <a:chExt cx="2944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420805-FC42-EBBC-4D10-A85B9D97D460}"/>
                    </a:ext>
                  </a:extLst>
                </p14:cNvPr>
                <p14:cNvContentPartPr/>
                <p14:nvPr/>
              </p14:nvContentPartPr>
              <p14:xfrm>
                <a:off x="6194466" y="5255015"/>
                <a:ext cx="126000" cy="16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420805-FC42-EBBC-4D10-A85B9D97D4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88346" y="5248895"/>
                  <a:ext cx="138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C63D41-29D0-BFDD-6318-3049125AE2B9}"/>
                    </a:ext>
                  </a:extLst>
                </p14:cNvPr>
                <p14:cNvContentPartPr/>
                <p14:nvPr/>
              </p14:nvContentPartPr>
              <p14:xfrm>
                <a:off x="6390666" y="5292815"/>
                <a:ext cx="91080" cy="138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C63D41-29D0-BFDD-6318-3049125AE2B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84546" y="5286695"/>
                  <a:ext cx="103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84024B-7EA5-892D-5271-6B1B3EF5A6C1}"/>
                    </a:ext>
                  </a:extLst>
                </p14:cNvPr>
                <p14:cNvContentPartPr/>
                <p14:nvPr/>
              </p14:nvContentPartPr>
              <p14:xfrm>
                <a:off x="6428106" y="5303975"/>
                <a:ext cx="60840" cy="1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84024B-7EA5-892D-5271-6B1B3EF5A6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21986" y="5297855"/>
                  <a:ext cx="730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29957A-23D7-6E16-7E5E-3CDC0CBA3DF2}"/>
              </a:ext>
            </a:extLst>
          </p:cNvPr>
          <p:cNvGrpSpPr/>
          <p:nvPr/>
        </p:nvGrpSpPr>
        <p:grpSpPr>
          <a:xfrm>
            <a:off x="5816466" y="2447375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8E8B2F-2EB5-1DAF-6335-3D0D6ECF3709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8E8B2F-2EB5-1DAF-6335-3D0D6ECF37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FC7A85-19CF-8CA1-9943-18CC27BC9B0F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FC7A85-19CF-8CA1-9943-18CC27BC9B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01A327-1898-E7C3-1007-116EE2E41444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01A327-1898-E7C3-1007-116EE2E414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FAF49C5-7A6A-D695-D34B-BA969E5DB9C2}"/>
                  </a:ext>
                </a:extLst>
              </p14:cNvPr>
              <p14:cNvContentPartPr/>
              <p14:nvPr/>
            </p14:nvContentPartPr>
            <p14:xfrm>
              <a:off x="5287266" y="2409935"/>
              <a:ext cx="88560" cy="114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FAF49C5-7A6A-D695-D34B-BA969E5DB9C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81146" y="2403815"/>
                <a:ext cx="100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BE7B6B9-2DF8-CBD1-005D-617888F7A1D4}"/>
                  </a:ext>
                </a:extLst>
              </p14:cNvPr>
              <p14:cNvContentPartPr/>
              <p14:nvPr/>
            </p14:nvContentPartPr>
            <p14:xfrm>
              <a:off x="5308506" y="2322095"/>
              <a:ext cx="12960" cy="6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BE7B6B9-2DF8-CBD1-005D-617888F7A1D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302386" y="2315975"/>
                <a:ext cx="2520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B03C684-5E06-BD86-B879-D715ABAE13DB}"/>
              </a:ext>
            </a:extLst>
          </p:cNvPr>
          <p:cNvGrpSpPr/>
          <p:nvPr/>
        </p:nvGrpSpPr>
        <p:grpSpPr>
          <a:xfrm>
            <a:off x="5231466" y="2756615"/>
            <a:ext cx="259920" cy="214560"/>
            <a:chOff x="5231466" y="2756615"/>
            <a:chExt cx="25992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7BA194-CE7B-A11D-F564-0DD328062E23}"/>
                    </a:ext>
                  </a:extLst>
                </p14:cNvPr>
                <p14:cNvContentPartPr/>
                <p14:nvPr/>
              </p14:nvContentPartPr>
              <p14:xfrm>
                <a:off x="5231466" y="2846255"/>
                <a:ext cx="39240" cy="124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7BA194-CE7B-A11D-F564-0DD328062E2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25346" y="2840135"/>
                  <a:ext cx="51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2CDED2-B40A-9011-FF56-DAB77B221CAF}"/>
                    </a:ext>
                  </a:extLst>
                </p14:cNvPr>
                <p14:cNvContentPartPr/>
                <p14:nvPr/>
              </p14:nvContentPartPr>
              <p14:xfrm>
                <a:off x="5245866" y="2756615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2CDED2-B40A-9011-FF56-DAB77B221C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39746" y="27504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AD8CDB-B1A8-381F-D2F8-EE1C1151D9F5}"/>
                    </a:ext>
                  </a:extLst>
                </p14:cNvPr>
                <p14:cNvContentPartPr/>
                <p14:nvPr/>
              </p14:nvContentPartPr>
              <p14:xfrm>
                <a:off x="5362506" y="2873615"/>
                <a:ext cx="360" cy="8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AD8CDB-B1A8-381F-D2F8-EE1C1151D9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6386" y="2867495"/>
                  <a:ext cx="12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39DEC7-E2A6-23A7-F4E1-86654F88FC76}"/>
                    </a:ext>
                  </a:extLst>
                </p14:cNvPr>
                <p14:cNvContentPartPr/>
                <p14:nvPr/>
              </p14:nvContentPartPr>
              <p14:xfrm>
                <a:off x="5327946" y="2921855"/>
                <a:ext cx="381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39DEC7-E2A6-23A7-F4E1-86654F88FC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21826" y="2915735"/>
                  <a:ext cx="50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6D7D70-C3F6-E339-7DA9-4F0E691DE5EF}"/>
                    </a:ext>
                  </a:extLst>
                </p14:cNvPr>
                <p14:cNvContentPartPr/>
                <p14:nvPr/>
              </p14:nvContentPartPr>
              <p14:xfrm>
                <a:off x="5444946" y="2799095"/>
                <a:ext cx="46440" cy="16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6D7D70-C3F6-E339-7DA9-4F0E691DE5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38826" y="2792975"/>
                  <a:ext cx="586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960B16-9AC6-5D2F-DBBB-956CC526528E}"/>
              </a:ext>
            </a:extLst>
          </p:cNvPr>
          <p:cNvGrpSpPr/>
          <p:nvPr/>
        </p:nvGrpSpPr>
        <p:grpSpPr>
          <a:xfrm>
            <a:off x="5223906" y="3141815"/>
            <a:ext cx="295920" cy="231840"/>
            <a:chOff x="5223906" y="3141815"/>
            <a:chExt cx="29592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32F817-49ED-E235-2F3F-1002E665B8B0}"/>
                    </a:ext>
                  </a:extLst>
                </p14:cNvPr>
                <p14:cNvContentPartPr/>
                <p14:nvPr/>
              </p14:nvContentPartPr>
              <p14:xfrm>
                <a:off x="5251986" y="3231095"/>
                <a:ext cx="18000" cy="126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32F817-49ED-E235-2F3F-1002E665B8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45866" y="3224975"/>
                  <a:ext cx="3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773E14-58B4-1B4D-F78E-BF355EBCA80B}"/>
                    </a:ext>
                  </a:extLst>
                </p14:cNvPr>
                <p14:cNvContentPartPr/>
                <p14:nvPr/>
              </p14:nvContentPartPr>
              <p14:xfrm>
                <a:off x="5223906" y="3141815"/>
                <a:ext cx="144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773E14-58B4-1B4D-F78E-BF355EBCA8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17786" y="3135695"/>
                  <a:ext cx="13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105B-35EF-23F4-7BF5-9E801A223D50}"/>
                    </a:ext>
                  </a:extLst>
                </p14:cNvPr>
                <p14:cNvContentPartPr/>
                <p14:nvPr/>
              </p14:nvContentPartPr>
              <p14:xfrm>
                <a:off x="5369346" y="3279335"/>
                <a:ext cx="360" cy="82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105B-35EF-23F4-7BF5-9E801A223D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63226" y="3273215"/>
                  <a:ext cx="12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A35539-2222-39E3-A24B-F2569C5FED1C}"/>
                    </a:ext>
                  </a:extLst>
                </p14:cNvPr>
                <p14:cNvContentPartPr/>
                <p14:nvPr/>
              </p14:nvContentPartPr>
              <p14:xfrm>
                <a:off x="5335146" y="3320735"/>
                <a:ext cx="6624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A35539-2222-39E3-A24B-F2569C5FED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29026" y="3314615"/>
                  <a:ext cx="78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E001D9-446C-7EE7-6AEB-2F4A37A3AD0A}"/>
                    </a:ext>
                  </a:extLst>
                </p14:cNvPr>
                <p14:cNvContentPartPr/>
                <p14:nvPr/>
              </p14:nvContentPartPr>
              <p14:xfrm>
                <a:off x="5419026" y="3209495"/>
                <a:ext cx="100800" cy="164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E001D9-446C-7EE7-6AEB-2F4A37A3AD0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12906" y="3203375"/>
                  <a:ext cx="1130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7BB2A1-ADE7-EAD7-06AC-ACF18B683F3C}"/>
              </a:ext>
            </a:extLst>
          </p:cNvPr>
          <p:cNvGrpSpPr/>
          <p:nvPr/>
        </p:nvGrpSpPr>
        <p:grpSpPr>
          <a:xfrm>
            <a:off x="5245866" y="3595415"/>
            <a:ext cx="241200" cy="255960"/>
            <a:chOff x="5245866" y="3595415"/>
            <a:chExt cx="24120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1093157-23BC-608B-FA61-95844E806630}"/>
                    </a:ext>
                  </a:extLst>
                </p14:cNvPr>
                <p14:cNvContentPartPr/>
                <p14:nvPr/>
              </p14:nvContentPartPr>
              <p14:xfrm>
                <a:off x="5245866" y="3595415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1093157-23BC-608B-FA61-95844E8066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39746" y="35892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3D44CE6-20A3-2297-BC65-07F4500CEFBB}"/>
                    </a:ext>
                  </a:extLst>
                </p14:cNvPr>
                <p14:cNvContentPartPr/>
                <p14:nvPr/>
              </p14:nvContentPartPr>
              <p14:xfrm>
                <a:off x="5258826" y="3678215"/>
                <a:ext cx="7560" cy="146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3D44CE6-20A3-2297-BC65-07F4500CEF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52706" y="3672095"/>
                  <a:ext cx="19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93219D-CEEB-4E11-79A7-211FB2B02C9D}"/>
                    </a:ext>
                  </a:extLst>
                </p14:cNvPr>
                <p14:cNvContentPartPr/>
                <p14:nvPr/>
              </p14:nvContentPartPr>
              <p14:xfrm>
                <a:off x="5376186" y="3732935"/>
                <a:ext cx="360" cy="9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93219D-CEEB-4E11-79A7-211FB2B02C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70066" y="3726815"/>
                  <a:ext cx="12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53247A-1B9A-6BD4-E6AD-464D98D3AB8E}"/>
                    </a:ext>
                  </a:extLst>
                </p14:cNvPr>
                <p14:cNvContentPartPr/>
                <p14:nvPr/>
              </p14:nvContentPartPr>
              <p14:xfrm>
                <a:off x="5348466" y="3781175"/>
                <a:ext cx="7524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53247A-1B9A-6BD4-E6AD-464D98D3AB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42346" y="3775055"/>
                  <a:ext cx="87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AEE421-9945-D439-674D-7DC7AE20F9B9}"/>
                    </a:ext>
                  </a:extLst>
                </p14:cNvPr>
                <p14:cNvContentPartPr/>
                <p14:nvPr/>
              </p14:nvContentPartPr>
              <p14:xfrm>
                <a:off x="5430906" y="3664895"/>
                <a:ext cx="56160" cy="18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AEE421-9945-D439-674D-7DC7AE20F9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24786" y="3658775"/>
                  <a:ext cx="684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98D669-B018-224D-4EA4-38F772FFAD4F}"/>
              </a:ext>
            </a:extLst>
          </p:cNvPr>
          <p:cNvGrpSpPr/>
          <p:nvPr/>
        </p:nvGrpSpPr>
        <p:grpSpPr>
          <a:xfrm>
            <a:off x="5238306" y="4056215"/>
            <a:ext cx="307440" cy="241920"/>
            <a:chOff x="5238306" y="4056215"/>
            <a:chExt cx="3074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A414B4-994C-7BFF-317A-16974C926795}"/>
                    </a:ext>
                  </a:extLst>
                </p14:cNvPr>
                <p14:cNvContentPartPr/>
                <p14:nvPr/>
              </p14:nvContentPartPr>
              <p14:xfrm>
                <a:off x="5238306" y="4124975"/>
                <a:ext cx="52200" cy="173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A414B4-994C-7BFF-317A-16974C9267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32186" y="4118855"/>
                  <a:ext cx="6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8C0091C-6DA7-9CAF-5095-F452F4A53337}"/>
                    </a:ext>
                  </a:extLst>
                </p14:cNvPr>
                <p14:cNvContentPartPr/>
                <p14:nvPr/>
              </p14:nvContentPartPr>
              <p14:xfrm>
                <a:off x="5238666" y="4056215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8C0091C-6DA7-9CAF-5095-F452F4A5333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32546" y="4050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D5EDBF1-7EF6-0FAC-9335-C34BFFB53C59}"/>
                    </a:ext>
                  </a:extLst>
                </p14:cNvPr>
                <p14:cNvContentPartPr/>
                <p14:nvPr/>
              </p14:nvContentPartPr>
              <p14:xfrm>
                <a:off x="5355666" y="4138655"/>
                <a:ext cx="7200" cy="11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D5EDBF1-7EF6-0FAC-9335-C34BFFB53C5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49546" y="4132535"/>
                  <a:ext cx="1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355A46-D225-D089-69A2-CE6345E84C5D}"/>
                    </a:ext>
                  </a:extLst>
                </p14:cNvPr>
                <p14:cNvContentPartPr/>
                <p14:nvPr/>
              </p14:nvContentPartPr>
              <p14:xfrm>
                <a:off x="5321466" y="4221095"/>
                <a:ext cx="14220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355A46-D225-D089-69A2-CE6345E84C5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15346" y="4214975"/>
                  <a:ext cx="154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0598FF-3650-EAED-1DAA-D8A96523637E}"/>
                    </a:ext>
                  </a:extLst>
                </p14:cNvPr>
                <p14:cNvContentPartPr/>
                <p14:nvPr/>
              </p14:nvContentPartPr>
              <p14:xfrm>
                <a:off x="5477706" y="4118135"/>
                <a:ext cx="68040" cy="136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0598FF-3650-EAED-1DAA-D8A96523637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71586" y="4112015"/>
                  <a:ext cx="802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59676B-58F6-36B4-23B7-F20160503053}"/>
              </a:ext>
            </a:extLst>
          </p:cNvPr>
          <p:cNvGrpSpPr/>
          <p:nvPr/>
        </p:nvGrpSpPr>
        <p:grpSpPr>
          <a:xfrm>
            <a:off x="5259186" y="4434215"/>
            <a:ext cx="298800" cy="241920"/>
            <a:chOff x="5259186" y="4434215"/>
            <a:chExt cx="2988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497F9B-42FF-E6CB-8204-5CEC89FBA145}"/>
                    </a:ext>
                  </a:extLst>
                </p14:cNvPr>
                <p14:cNvContentPartPr/>
                <p14:nvPr/>
              </p14:nvContentPartPr>
              <p14:xfrm>
                <a:off x="5272866" y="4538615"/>
                <a:ext cx="27720" cy="110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497F9B-42FF-E6CB-8204-5CEC89FBA14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66746" y="4532495"/>
                  <a:ext cx="39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73479BF-0166-CD5E-96B1-E97985060A27}"/>
                    </a:ext>
                  </a:extLst>
                </p14:cNvPr>
                <p14:cNvContentPartPr/>
                <p14:nvPr/>
              </p14:nvContentPartPr>
              <p14:xfrm>
                <a:off x="5259186" y="4434215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73479BF-0166-CD5E-96B1-E97985060A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53066" y="442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585070-1265-4FB8-8000-9CAA76AAF30A}"/>
                    </a:ext>
                  </a:extLst>
                </p14:cNvPr>
                <p14:cNvContentPartPr/>
                <p14:nvPr/>
              </p14:nvContentPartPr>
              <p14:xfrm>
                <a:off x="5410746" y="4523855"/>
                <a:ext cx="360" cy="116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585070-1265-4FB8-8000-9CAA76AAF3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04626" y="4517735"/>
                  <a:ext cx="12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188977-92FA-CF06-36E6-A094C8830006}"/>
                    </a:ext>
                  </a:extLst>
                </p14:cNvPr>
                <p14:cNvContentPartPr/>
                <p14:nvPr/>
              </p14:nvContentPartPr>
              <p14:xfrm>
                <a:off x="5389866" y="4592615"/>
                <a:ext cx="9864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188977-92FA-CF06-36E6-A094C883000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3746" y="4586495"/>
                  <a:ext cx="110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EBCC5C-07CC-76A9-A85C-93EF9523697B}"/>
                    </a:ext>
                  </a:extLst>
                </p14:cNvPr>
                <p14:cNvContentPartPr/>
                <p14:nvPr/>
              </p14:nvContentPartPr>
              <p14:xfrm>
                <a:off x="5496426" y="4502975"/>
                <a:ext cx="53280" cy="173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EBCC5C-07CC-76A9-A85C-93EF952369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90306" y="4496855"/>
                  <a:ext cx="65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9146F-3696-8375-6C1C-F9D6B82D735D}"/>
                    </a:ext>
                  </a:extLst>
                </p14:cNvPr>
                <p14:cNvContentPartPr/>
                <p14:nvPr/>
              </p14:nvContentPartPr>
              <p14:xfrm>
                <a:off x="5493186" y="4509455"/>
                <a:ext cx="64800" cy="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9146F-3696-8375-6C1C-F9D6B82D73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87066" y="4503335"/>
                  <a:ext cx="770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D6CA04-2111-0529-FB2D-2194D13C9ADC}"/>
              </a:ext>
            </a:extLst>
          </p:cNvPr>
          <p:cNvGrpSpPr/>
          <p:nvPr/>
        </p:nvGrpSpPr>
        <p:grpSpPr>
          <a:xfrm>
            <a:off x="5328306" y="4895015"/>
            <a:ext cx="228240" cy="204840"/>
            <a:chOff x="5328306" y="4895015"/>
            <a:chExt cx="2282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72543AC-9052-B9D2-9A8A-898E1D7FE22D}"/>
                    </a:ext>
                  </a:extLst>
                </p14:cNvPr>
                <p14:cNvContentPartPr/>
                <p14:nvPr/>
              </p14:nvContentPartPr>
              <p14:xfrm>
                <a:off x="5328306" y="4985375"/>
                <a:ext cx="7560" cy="114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72543AC-9052-B9D2-9A8A-898E1D7FE2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22186" y="4979255"/>
                  <a:ext cx="19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ECE140-5560-EB27-F63F-5F1CA81CC084}"/>
                    </a:ext>
                  </a:extLst>
                </p14:cNvPr>
                <p14:cNvContentPartPr/>
                <p14:nvPr/>
              </p14:nvContentPartPr>
              <p14:xfrm>
                <a:off x="5335146" y="4895015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ECE140-5560-EB27-F63F-5F1CA81CC0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29026" y="48888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94F8ED-8F5C-03E2-EDE2-244DE29E70C0}"/>
                    </a:ext>
                  </a:extLst>
                </p14:cNvPr>
                <p14:cNvContentPartPr/>
                <p14:nvPr/>
              </p14:nvContentPartPr>
              <p14:xfrm>
                <a:off x="5451786" y="4929215"/>
                <a:ext cx="360" cy="88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94F8ED-8F5C-03E2-EDE2-244DE29E70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45666" y="4923095"/>
                  <a:ext cx="12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9606C3C-5920-D785-3397-4E70B66652EE}"/>
                    </a:ext>
                  </a:extLst>
                </p14:cNvPr>
                <p14:cNvContentPartPr/>
                <p14:nvPr/>
              </p14:nvContentPartPr>
              <p14:xfrm>
                <a:off x="5424066" y="4963775"/>
                <a:ext cx="54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9606C3C-5920-D785-3397-4E70B66652E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17946" y="4957655"/>
                  <a:ext cx="66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14C7D7F-C399-1F78-AD27-10DF7ED4211A}"/>
                    </a:ext>
                  </a:extLst>
                </p14:cNvPr>
                <p14:cNvContentPartPr/>
                <p14:nvPr/>
              </p14:nvContentPartPr>
              <p14:xfrm>
                <a:off x="5512986" y="4901855"/>
                <a:ext cx="43560" cy="16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14C7D7F-C399-1F78-AD27-10DF7ED421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06866" y="4895735"/>
                  <a:ext cx="5580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E7A249-FD07-0C00-91E8-4DD55104C908}"/>
                  </a:ext>
                </a:extLst>
              </p14:cNvPr>
              <p14:cNvContentPartPr/>
              <p14:nvPr/>
            </p14:nvContentPartPr>
            <p14:xfrm>
              <a:off x="5307426" y="5355455"/>
              <a:ext cx="7560" cy="132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E7A249-FD07-0C00-91E8-4DD55104C90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301306" y="5349335"/>
                <a:ext cx="19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0CB6D6B-16C8-EDD0-02AB-1E291F0258C2}"/>
                  </a:ext>
                </a:extLst>
              </p14:cNvPr>
              <p14:cNvContentPartPr/>
              <p14:nvPr/>
            </p14:nvContentPartPr>
            <p14:xfrm>
              <a:off x="5293746" y="5217935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0CB6D6B-16C8-EDD0-02AB-1E291F0258C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87626" y="521181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21A9BEC-09FB-3A89-FFE6-2EFCF82B52C6}"/>
              </a:ext>
            </a:extLst>
          </p:cNvPr>
          <p:cNvGrpSpPr/>
          <p:nvPr/>
        </p:nvGrpSpPr>
        <p:grpSpPr>
          <a:xfrm>
            <a:off x="5431266" y="5300735"/>
            <a:ext cx="194040" cy="120240"/>
            <a:chOff x="5431266" y="5300735"/>
            <a:chExt cx="19404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3A46FD-668E-5D07-649E-6E8A4B241B80}"/>
                    </a:ext>
                  </a:extLst>
                </p14:cNvPr>
                <p14:cNvContentPartPr/>
                <p14:nvPr/>
              </p14:nvContentPartPr>
              <p14:xfrm>
                <a:off x="5451786" y="5342135"/>
                <a:ext cx="7560" cy="60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3A46FD-668E-5D07-649E-6E8A4B241B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45666" y="5336015"/>
                  <a:ext cx="19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35DC17-6C41-81B0-21E0-9B7CC7EF11D8}"/>
                    </a:ext>
                  </a:extLst>
                </p14:cNvPr>
                <p14:cNvContentPartPr/>
                <p14:nvPr/>
              </p14:nvContentPartPr>
              <p14:xfrm>
                <a:off x="5431266" y="5360495"/>
                <a:ext cx="58680" cy="9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35DC17-6C41-81B0-21E0-9B7CC7EF11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25146" y="5354375"/>
                  <a:ext cx="70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47978D1-4149-ADFE-9999-B31D47675F10}"/>
                    </a:ext>
                  </a:extLst>
                </p14:cNvPr>
                <p14:cNvContentPartPr/>
                <p14:nvPr/>
              </p14:nvContentPartPr>
              <p14:xfrm>
                <a:off x="5538546" y="5300735"/>
                <a:ext cx="52560" cy="120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47978D1-4149-ADFE-9999-B31D47675F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32426" y="5294615"/>
                  <a:ext cx="64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CAE078-4587-CC0E-B95C-45AE371C86CC}"/>
                    </a:ext>
                  </a:extLst>
                </p14:cNvPr>
                <p14:cNvContentPartPr/>
                <p14:nvPr/>
              </p14:nvContentPartPr>
              <p14:xfrm>
                <a:off x="5534226" y="5348615"/>
                <a:ext cx="91080" cy="18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CAE078-4587-CC0E-B95C-45AE371C86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28106" y="5342495"/>
                  <a:ext cx="10332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A1C391C-CDEB-49DE-D503-D205D8C0FB81}"/>
                  </a:ext>
                </a:extLst>
              </p14:cNvPr>
              <p14:cNvContentPartPr/>
              <p14:nvPr/>
            </p14:nvContentPartPr>
            <p14:xfrm>
              <a:off x="3278826" y="3843095"/>
              <a:ext cx="126000" cy="276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A1C391C-CDEB-49DE-D503-D205D8C0FB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72706" y="3836975"/>
                <a:ext cx="1382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7D518EF-D4FA-65E8-F498-0CF64DCE9CB9}"/>
                  </a:ext>
                </a:extLst>
              </p14:cNvPr>
              <p14:cNvContentPartPr/>
              <p14:nvPr/>
            </p14:nvContentPartPr>
            <p14:xfrm>
              <a:off x="3286026" y="3712415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7D518EF-D4FA-65E8-F498-0CF64DCE9CB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79906" y="370629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5171C0D-BBBB-2BC4-6941-1269661FDB97}"/>
              </a:ext>
            </a:extLst>
          </p:cNvPr>
          <p:cNvGrpSpPr/>
          <p:nvPr/>
        </p:nvGrpSpPr>
        <p:grpSpPr>
          <a:xfrm>
            <a:off x="3471786" y="3946415"/>
            <a:ext cx="156240" cy="82800"/>
            <a:chOff x="3471786" y="3946415"/>
            <a:chExt cx="15624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C7EE171-1309-F267-D339-5EDBCD07AF2F}"/>
                    </a:ext>
                  </a:extLst>
                </p14:cNvPr>
                <p14:cNvContentPartPr/>
                <p14:nvPr/>
              </p14:nvContentPartPr>
              <p14:xfrm>
                <a:off x="3471786" y="3946415"/>
                <a:ext cx="154080" cy="19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C7EE171-1309-F267-D339-5EDBCD07AF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465666" y="3940295"/>
                  <a:ext cx="166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E8F2852-D608-71E6-5F8C-A86D2CD26769}"/>
                    </a:ext>
                  </a:extLst>
                </p14:cNvPr>
                <p14:cNvContentPartPr/>
                <p14:nvPr/>
              </p14:nvContentPartPr>
              <p14:xfrm>
                <a:off x="3485466" y="4028855"/>
                <a:ext cx="1425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E8F2852-D608-71E6-5F8C-A86D2CD267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79346" y="4022735"/>
                  <a:ext cx="1548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2C96CD0-BBAE-C8E2-01CD-F36ED8433A65}"/>
                  </a:ext>
                </a:extLst>
              </p14:cNvPr>
              <p14:cNvContentPartPr/>
              <p14:nvPr/>
            </p14:nvContentPartPr>
            <p14:xfrm>
              <a:off x="3616146" y="4722935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2C96CD0-BBAE-C8E2-01CD-F36ED8433A6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10026" y="471681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CD948CF-0C7C-2B5C-5C1A-E488DA0F9A7A}"/>
              </a:ext>
            </a:extLst>
          </p:cNvPr>
          <p:cNvGrpSpPr/>
          <p:nvPr/>
        </p:nvGrpSpPr>
        <p:grpSpPr>
          <a:xfrm>
            <a:off x="3574746" y="4819415"/>
            <a:ext cx="315360" cy="351360"/>
            <a:chOff x="3574746" y="4819415"/>
            <a:chExt cx="31536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76A23F-A671-16BA-4F8A-6C2332F9A346}"/>
                    </a:ext>
                  </a:extLst>
                </p14:cNvPr>
                <p14:cNvContentPartPr/>
                <p14:nvPr/>
              </p14:nvContentPartPr>
              <p14:xfrm>
                <a:off x="3574746" y="4860455"/>
                <a:ext cx="99000" cy="310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76A23F-A671-16BA-4F8A-6C2332F9A34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68626" y="4854335"/>
                  <a:ext cx="111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0582BB5-D884-AA38-518F-9FADA02E3B2D}"/>
                    </a:ext>
                  </a:extLst>
                </p14:cNvPr>
                <p14:cNvContentPartPr/>
                <p14:nvPr/>
              </p14:nvContentPartPr>
              <p14:xfrm>
                <a:off x="3772386" y="4819415"/>
                <a:ext cx="107640" cy="166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0582BB5-D884-AA38-518F-9FADA02E3B2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66266" y="4813295"/>
                  <a:ext cx="119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1C04EB-25DD-D45A-0017-F6C4D0458D8F}"/>
                    </a:ext>
                  </a:extLst>
                </p14:cNvPr>
                <p14:cNvContentPartPr/>
                <p14:nvPr/>
              </p14:nvContentPartPr>
              <p14:xfrm>
                <a:off x="3787866" y="4888175"/>
                <a:ext cx="102240" cy="7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1C04EB-25DD-D45A-0017-F6C4D0458D8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81746" y="4882055"/>
                  <a:ext cx="1144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14525C-B76D-54B6-A27C-727356DAAA19}"/>
              </a:ext>
            </a:extLst>
          </p:cNvPr>
          <p:cNvGrpSpPr/>
          <p:nvPr/>
        </p:nvGrpSpPr>
        <p:grpSpPr>
          <a:xfrm>
            <a:off x="4063266" y="4695935"/>
            <a:ext cx="195480" cy="276120"/>
            <a:chOff x="4063266" y="4695935"/>
            <a:chExt cx="19548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6E1B46-F285-8F7F-7A4B-30DD9980D962}"/>
                    </a:ext>
                  </a:extLst>
                </p14:cNvPr>
                <p14:cNvContentPartPr/>
                <p14:nvPr/>
              </p14:nvContentPartPr>
              <p14:xfrm>
                <a:off x="4063266" y="4757495"/>
                <a:ext cx="360" cy="214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6E1B46-F285-8F7F-7A4B-30DD9980D96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57146" y="4751375"/>
                  <a:ext cx="12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540B845-D7CA-CCCC-69BA-67178FDE4485}"/>
                    </a:ext>
                  </a:extLst>
                </p14:cNvPr>
                <p14:cNvContentPartPr/>
                <p14:nvPr/>
              </p14:nvContentPartPr>
              <p14:xfrm>
                <a:off x="4138866" y="4783415"/>
                <a:ext cx="4320" cy="177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540B845-D7CA-CCCC-69BA-67178FDE448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32746" y="4777295"/>
                  <a:ext cx="16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3138A44-FB2B-5F1F-236A-F25B46C7AFEA}"/>
                    </a:ext>
                  </a:extLst>
                </p14:cNvPr>
                <p14:cNvContentPartPr/>
                <p14:nvPr/>
              </p14:nvContentPartPr>
              <p14:xfrm>
                <a:off x="4069746" y="4695935"/>
                <a:ext cx="189000" cy="273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3138A44-FB2B-5F1F-236A-F25B46C7AFE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63626" y="4689815"/>
                  <a:ext cx="20124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04BCC2F-C705-C7DE-F970-BB164EA93915}"/>
                  </a:ext>
                </a:extLst>
              </p14:cNvPr>
              <p14:cNvContentPartPr/>
              <p14:nvPr/>
            </p14:nvContentPartPr>
            <p14:xfrm>
              <a:off x="4276026" y="4056215"/>
              <a:ext cx="41760" cy="146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04BCC2F-C705-C7DE-F970-BB164EA9391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269906" y="4050095"/>
                <a:ext cx="5400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7FB3763-8A30-AA3B-754E-2055CCC3A50E}"/>
              </a:ext>
            </a:extLst>
          </p:cNvPr>
          <p:cNvGrpSpPr/>
          <p:nvPr/>
        </p:nvGrpSpPr>
        <p:grpSpPr>
          <a:xfrm>
            <a:off x="3828906" y="3723935"/>
            <a:ext cx="309600" cy="706680"/>
            <a:chOff x="3828906" y="3723935"/>
            <a:chExt cx="30960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62CDF32-AA4D-960B-30DC-5170B5BDAE9D}"/>
                    </a:ext>
                  </a:extLst>
                </p14:cNvPr>
                <p14:cNvContentPartPr/>
                <p14:nvPr/>
              </p14:nvContentPartPr>
              <p14:xfrm>
                <a:off x="3828906" y="3723935"/>
                <a:ext cx="174240" cy="362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2CDF32-AA4D-960B-30DC-5170B5BDAE9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22786" y="3717815"/>
                  <a:ext cx="186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A134274-8116-0F8F-5DD0-70A416BEEC88}"/>
                    </a:ext>
                  </a:extLst>
                </p14:cNvPr>
                <p14:cNvContentPartPr/>
                <p14:nvPr/>
              </p14:nvContentPartPr>
              <p14:xfrm>
                <a:off x="4090626" y="4081055"/>
                <a:ext cx="360" cy="16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A134274-8116-0F8F-5DD0-70A416BEEC8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84506" y="4074935"/>
                  <a:ext cx="12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9DA3321-CBEE-99D0-9800-E41B63AF227D}"/>
                    </a:ext>
                  </a:extLst>
                </p14:cNvPr>
                <p14:cNvContentPartPr/>
                <p14:nvPr/>
              </p14:nvContentPartPr>
              <p14:xfrm>
                <a:off x="4007106" y="4022015"/>
                <a:ext cx="131400" cy="40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9DA3321-CBEE-99D0-9800-E41B63AF22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00986" y="4015895"/>
                  <a:ext cx="1436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CD05045-69C8-D4CD-9B2A-208106874C2C}"/>
                    </a:ext>
                  </a:extLst>
                </p14:cNvPr>
                <p14:cNvContentPartPr/>
                <p14:nvPr/>
              </p14:nvContentPartPr>
              <p14:xfrm>
                <a:off x="4117986" y="3891335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CD05045-69C8-D4CD-9B2A-208106874C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11866" y="388521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C8182B6-3161-50BA-7F0A-9AD2BD21DF10}"/>
                    </a:ext>
                  </a:extLst>
                </p14:cNvPr>
                <p14:cNvContentPartPr/>
                <p14:nvPr/>
              </p14:nvContentPartPr>
              <p14:xfrm>
                <a:off x="4096746" y="3980615"/>
                <a:ext cx="6480" cy="130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C8182B6-3161-50BA-7F0A-9AD2BD21DF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90626" y="3974495"/>
                  <a:ext cx="187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87F7257-0E72-AA34-728F-40CF93222A7D}"/>
              </a:ext>
            </a:extLst>
          </p:cNvPr>
          <p:cNvGrpSpPr/>
          <p:nvPr/>
        </p:nvGrpSpPr>
        <p:grpSpPr>
          <a:xfrm>
            <a:off x="5796570" y="2866955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74FD7F-7F45-D858-33A1-F072EDD61B6B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74FD7F-7F45-D858-33A1-F072EDD61B6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920C098-845F-622E-A718-3BB7AE0D193F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920C098-845F-622E-A718-3BB7AE0D19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FC7EAAE-20C6-7D0F-E1FD-6F49175E423C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FC7EAAE-20C6-7D0F-E1FD-6F49175E42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54A30D-A262-0EDC-D5D2-F355DDDCED8D}"/>
              </a:ext>
            </a:extLst>
          </p:cNvPr>
          <p:cNvGrpSpPr/>
          <p:nvPr/>
        </p:nvGrpSpPr>
        <p:grpSpPr>
          <a:xfrm>
            <a:off x="5796570" y="3269975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FDF0A6B-169B-6661-F9C9-2EF83D67A289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FDF0A6B-169B-6661-F9C9-2EF83D67A28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690FA69-4647-1372-CE8B-DA81F9E18976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690FA69-4647-1372-CE8B-DA81F9E1897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A59553C-574A-08F9-360A-1EA1DDDD9269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A59553C-574A-08F9-360A-1EA1DDDD92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F8A7D0E-1675-48C2-60EB-E2A04BC42E7B}"/>
              </a:ext>
            </a:extLst>
          </p:cNvPr>
          <p:cNvGrpSpPr/>
          <p:nvPr/>
        </p:nvGrpSpPr>
        <p:grpSpPr>
          <a:xfrm>
            <a:off x="5805210" y="3699363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8E35BF9-AB0C-6529-0E06-0D10E3A8FC63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8E35BF9-AB0C-6529-0E06-0D10E3A8FC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22AB40-88F0-8EE9-0544-40874415B8BF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22AB40-88F0-8EE9-0544-40874415B8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1E5A3CF-EFE0-2484-BD81-26579D4273F5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1E5A3CF-EFE0-2484-BD81-26579D4273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F302A4-6FF4-0053-3E5F-6D5AB2E350A0}"/>
              </a:ext>
            </a:extLst>
          </p:cNvPr>
          <p:cNvGrpSpPr/>
          <p:nvPr/>
        </p:nvGrpSpPr>
        <p:grpSpPr>
          <a:xfrm>
            <a:off x="5827626" y="4094375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32EF723-99F0-C3B5-37DE-2C9A5B4FAF8D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32EF723-99F0-C3B5-37DE-2C9A5B4FAF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2158A13-B2DD-85AE-55EE-DC469E676085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2158A13-B2DD-85AE-55EE-DC469E67608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17F7B98-8AC8-B024-A957-316F4CECA8B1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17F7B98-8AC8-B024-A957-316F4CECA8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3A6CAA4-018B-A47B-5B58-B3ADAAC32CBD}"/>
              </a:ext>
            </a:extLst>
          </p:cNvPr>
          <p:cNvGrpSpPr/>
          <p:nvPr/>
        </p:nvGrpSpPr>
        <p:grpSpPr>
          <a:xfrm>
            <a:off x="5816106" y="4531415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C3A9C8F-1CA6-9AAE-E6FD-D74D87D1EEA3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C3A9C8F-1CA6-9AAE-E6FD-D74D87D1EEA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2F9EA66-554A-E6AF-FEAF-877D83B6844A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2F9EA66-554A-E6AF-FEAF-877D83B684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9A3E33-F981-0DB0-2374-5A48E2A8A84E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9A3E33-F981-0DB0-2374-5A48E2A8A84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41E6DE-7324-B870-BCC2-C4D7C814B21A}"/>
              </a:ext>
            </a:extLst>
          </p:cNvPr>
          <p:cNvGrpSpPr/>
          <p:nvPr/>
        </p:nvGrpSpPr>
        <p:grpSpPr>
          <a:xfrm>
            <a:off x="5819669" y="4988410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CAFCABC-AA47-6C58-D9F1-A7C4607AD399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CAFCABC-AA47-6C58-D9F1-A7C4607AD39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2718E87-86D3-B208-AC93-E28874B30F2A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2718E87-86D3-B208-AC93-E28874B30F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E4EAD2-3DC0-1138-B295-72ED80346740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E4EAD2-3DC0-1138-B295-72ED8034674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27139E9-70E3-0B4D-AB50-D33E7B5DBB42}"/>
              </a:ext>
            </a:extLst>
          </p:cNvPr>
          <p:cNvGrpSpPr/>
          <p:nvPr/>
        </p:nvGrpSpPr>
        <p:grpSpPr>
          <a:xfrm>
            <a:off x="5844385" y="5358515"/>
            <a:ext cx="96480" cy="7200"/>
            <a:chOff x="5816466" y="2447375"/>
            <a:chExt cx="9648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7181AB-DAE0-7A6F-4BC7-4BC586376F02}"/>
                    </a:ext>
                  </a:extLst>
                </p14:cNvPr>
                <p14:cNvContentPartPr/>
                <p14:nvPr/>
              </p14:nvContentPartPr>
              <p14:xfrm>
                <a:off x="5912586" y="2447375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7181AB-DAE0-7A6F-4BC7-4BC586376F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0646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217287-E7F2-F1BB-B7CE-64699EE9959A}"/>
                    </a:ext>
                  </a:extLst>
                </p14:cNvPr>
                <p14:cNvContentPartPr/>
                <p14:nvPr/>
              </p14:nvContentPartPr>
              <p14:xfrm>
                <a:off x="5864346" y="2447375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217287-E7F2-F1BB-B7CE-64699EE995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58226" y="2441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053620-D1CF-439A-E24A-E44B267C38F1}"/>
                    </a:ext>
                  </a:extLst>
                </p14:cNvPr>
                <p14:cNvContentPartPr/>
                <p14:nvPr/>
              </p14:nvContentPartPr>
              <p14:xfrm>
                <a:off x="5816466" y="2454215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053620-D1CF-439A-E24A-E44B267C38F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46" y="24480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FA17808-D5ED-6212-F3BC-67EA2C012E78}"/>
              </a:ext>
            </a:extLst>
          </p:cNvPr>
          <p:cNvGrpSpPr/>
          <p:nvPr/>
        </p:nvGrpSpPr>
        <p:grpSpPr>
          <a:xfrm>
            <a:off x="6894653" y="5635333"/>
            <a:ext cx="108000" cy="249480"/>
            <a:chOff x="6894653" y="5635333"/>
            <a:chExt cx="10800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5AA13B-453A-1ADD-CD28-CC985085A4AC}"/>
                    </a:ext>
                  </a:extLst>
                </p14:cNvPr>
                <p14:cNvContentPartPr/>
                <p14:nvPr/>
              </p14:nvContentPartPr>
              <p14:xfrm>
                <a:off x="6894653" y="5635333"/>
                <a:ext cx="108000" cy="249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5AA13B-453A-1ADD-CD28-CC985085A4A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88533" y="5629213"/>
                  <a:ext cx="120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AF17B4B-7F9C-F49C-F6E4-4D766717C342}"/>
                    </a:ext>
                  </a:extLst>
                </p14:cNvPr>
                <p14:cNvContentPartPr/>
                <p14:nvPr/>
              </p14:nvContentPartPr>
              <p14:xfrm>
                <a:off x="6895013" y="5715973"/>
                <a:ext cx="66600" cy="14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AF17B4B-7F9C-F49C-F6E4-4D766717C34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88893" y="5709853"/>
                  <a:ext cx="788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2F859F4-1DE4-9DBE-0368-7E20411FF66C}"/>
              </a:ext>
            </a:extLst>
          </p:cNvPr>
          <p:cNvGrpSpPr/>
          <p:nvPr/>
        </p:nvGrpSpPr>
        <p:grpSpPr>
          <a:xfrm>
            <a:off x="6183653" y="5662333"/>
            <a:ext cx="414720" cy="239400"/>
            <a:chOff x="6183653" y="5662333"/>
            <a:chExt cx="4147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9E2930-AEAF-36D8-EFEB-463BC7F1D18C}"/>
                    </a:ext>
                  </a:extLst>
                </p14:cNvPr>
                <p14:cNvContentPartPr/>
                <p14:nvPr/>
              </p14:nvContentPartPr>
              <p14:xfrm>
                <a:off x="6222173" y="5662333"/>
                <a:ext cx="73080" cy="229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9E2930-AEAF-36D8-EFEB-463BC7F1D18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16053" y="5656213"/>
                  <a:ext cx="85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1DE2C31-7622-FEF0-0FFA-04773F3A7767}"/>
                    </a:ext>
                  </a:extLst>
                </p14:cNvPr>
                <p14:cNvContentPartPr/>
                <p14:nvPr/>
              </p14:nvContentPartPr>
              <p14:xfrm>
                <a:off x="6183653" y="5763853"/>
                <a:ext cx="1137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1DE2C31-7622-FEF0-0FFA-04773F3A776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77533" y="5757733"/>
                  <a:ext cx="126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E742B2F-B8B3-B57C-6C41-0483881B20DF}"/>
                    </a:ext>
                  </a:extLst>
                </p14:cNvPr>
                <p14:cNvContentPartPr/>
                <p14:nvPr/>
              </p14:nvContentPartPr>
              <p14:xfrm>
                <a:off x="6360053" y="5743333"/>
                <a:ext cx="7560" cy="115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E742B2F-B8B3-B57C-6C41-0483881B20D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53933" y="5737213"/>
                  <a:ext cx="19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D382169-0BFF-9E3E-28A7-27538C0E0BC1}"/>
                    </a:ext>
                  </a:extLst>
                </p14:cNvPr>
                <p14:cNvContentPartPr/>
                <p14:nvPr/>
              </p14:nvContentPartPr>
              <p14:xfrm>
                <a:off x="6312533" y="5817853"/>
                <a:ext cx="81000" cy="7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D382169-0BFF-9E3E-28A7-27538C0E0BC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06413" y="5811733"/>
                  <a:ext cx="93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0EC30CF-38B6-07D9-6DC8-2BB644418C45}"/>
                    </a:ext>
                  </a:extLst>
                </p14:cNvPr>
                <p14:cNvContentPartPr/>
                <p14:nvPr/>
              </p14:nvContentPartPr>
              <p14:xfrm>
                <a:off x="6441413" y="5696893"/>
                <a:ext cx="156960" cy="204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0EC30CF-38B6-07D9-6DC8-2BB644418C4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35293" y="5690773"/>
                  <a:ext cx="1692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482D316-13F8-FBF9-EF9D-C5D84DB1C598}"/>
              </a:ext>
            </a:extLst>
          </p:cNvPr>
          <p:cNvGrpSpPr/>
          <p:nvPr/>
        </p:nvGrpSpPr>
        <p:grpSpPr>
          <a:xfrm>
            <a:off x="5154413" y="5744053"/>
            <a:ext cx="567000" cy="258480"/>
            <a:chOff x="5154413" y="5744053"/>
            <a:chExt cx="56700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8BAE0B-0E4D-2205-38E3-B1F05ABAB216}"/>
                    </a:ext>
                  </a:extLst>
                </p14:cNvPr>
                <p14:cNvContentPartPr/>
                <p14:nvPr/>
              </p14:nvContentPartPr>
              <p14:xfrm>
                <a:off x="5235413" y="5750533"/>
                <a:ext cx="3240" cy="110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8BAE0B-0E4D-2205-38E3-B1F05ABAB21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29293" y="5744413"/>
                  <a:ext cx="15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4F87248-EBC4-2767-8C99-E7D4DEA8CAEB}"/>
                    </a:ext>
                  </a:extLst>
                </p14:cNvPr>
                <p14:cNvContentPartPr/>
                <p14:nvPr/>
              </p14:nvContentPartPr>
              <p14:xfrm>
                <a:off x="5222093" y="5757013"/>
                <a:ext cx="123120" cy="245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4F87248-EBC4-2767-8C99-E7D4DEA8CAE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215973" y="5750893"/>
                  <a:ext cx="135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FF0F846-FA6A-6C80-F488-82790D7346BC}"/>
                    </a:ext>
                  </a:extLst>
                </p14:cNvPr>
                <p14:cNvContentPartPr/>
                <p14:nvPr/>
              </p14:nvContentPartPr>
              <p14:xfrm>
                <a:off x="5154413" y="5831533"/>
                <a:ext cx="154080" cy="6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FF0F846-FA6A-6C80-F488-82790D7346B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48293" y="5825413"/>
                  <a:ext cx="166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602343-2FF8-74B1-EEF2-CE068D1E84C0}"/>
                    </a:ext>
                  </a:extLst>
                </p14:cNvPr>
                <p14:cNvContentPartPr/>
                <p14:nvPr/>
              </p14:nvContentPartPr>
              <p14:xfrm>
                <a:off x="5384453" y="5825053"/>
                <a:ext cx="7560" cy="139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602343-2FF8-74B1-EEF2-CE068D1E84C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378333" y="5818933"/>
                  <a:ext cx="19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72755F0-D384-F213-B3C7-26090A8FA821}"/>
                    </a:ext>
                  </a:extLst>
                </p14:cNvPr>
                <p14:cNvContentPartPr/>
                <p14:nvPr/>
              </p14:nvContentPartPr>
              <p14:xfrm>
                <a:off x="5343773" y="5915413"/>
                <a:ext cx="101880" cy="4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72755F0-D384-F213-B3C7-26090A8FA82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37653" y="5909293"/>
                  <a:ext cx="1141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88E236C-4F83-72CC-A0C7-AC6F7719B9B9}"/>
                    </a:ext>
                  </a:extLst>
                </p14:cNvPr>
                <p14:cNvContentPartPr/>
                <p14:nvPr/>
              </p14:nvContentPartPr>
              <p14:xfrm>
                <a:off x="5499293" y="5838373"/>
                <a:ext cx="32760" cy="123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88E236C-4F83-72CC-A0C7-AC6F7719B9B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93173" y="5832253"/>
                  <a:ext cx="45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85891DF-3914-BF89-B4CB-2C6031E2D13C}"/>
                    </a:ext>
                  </a:extLst>
                </p14:cNvPr>
                <p14:cNvContentPartPr/>
                <p14:nvPr/>
              </p14:nvContentPartPr>
              <p14:xfrm>
                <a:off x="5479493" y="5757013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85891DF-3914-BF89-B4CB-2C6031E2D1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73373" y="575089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9A6B3DD-29C9-4081-AF1F-9881113990FB}"/>
                    </a:ext>
                  </a:extLst>
                </p14:cNvPr>
                <p14:cNvContentPartPr/>
                <p14:nvPr/>
              </p14:nvContentPartPr>
              <p14:xfrm>
                <a:off x="5567693" y="5759533"/>
                <a:ext cx="153720" cy="243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9A6B3DD-29C9-4081-AF1F-9881113990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61573" y="5753413"/>
                  <a:ext cx="165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982C9B9-430E-E6D1-57F0-A9595001F192}"/>
                    </a:ext>
                  </a:extLst>
                </p14:cNvPr>
                <p14:cNvContentPartPr/>
                <p14:nvPr/>
              </p14:nvContentPartPr>
              <p14:xfrm>
                <a:off x="5478413" y="5744053"/>
                <a:ext cx="19800" cy="23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982C9B9-430E-E6D1-57F0-A9595001F1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72293" y="5737933"/>
                  <a:ext cx="320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5ACFE24-86C1-0B11-776E-BD829D330EEA}"/>
              </a:ext>
            </a:extLst>
          </p:cNvPr>
          <p:cNvGrpSpPr/>
          <p:nvPr/>
        </p:nvGrpSpPr>
        <p:grpSpPr>
          <a:xfrm>
            <a:off x="480533" y="2549053"/>
            <a:ext cx="339120" cy="197640"/>
            <a:chOff x="480533" y="2549053"/>
            <a:chExt cx="33912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AED3B1D-B446-ABC3-BEBE-B781819E14B5}"/>
                    </a:ext>
                  </a:extLst>
                </p14:cNvPr>
                <p14:cNvContentPartPr/>
                <p14:nvPr/>
              </p14:nvContentPartPr>
              <p14:xfrm>
                <a:off x="616253" y="2549053"/>
                <a:ext cx="19440" cy="197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AED3B1D-B446-ABC3-BEBE-B781819E14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0133" y="2542933"/>
                  <a:ext cx="31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1FB0E17-490F-29D9-CD4F-DB7CB2CB9F42}"/>
                    </a:ext>
                  </a:extLst>
                </p14:cNvPr>
                <p14:cNvContentPartPr/>
                <p14:nvPr/>
              </p14:nvContentPartPr>
              <p14:xfrm>
                <a:off x="480533" y="2549773"/>
                <a:ext cx="273600" cy="17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1FB0E17-490F-29D9-CD4F-DB7CB2CB9F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74413" y="2543653"/>
                  <a:ext cx="285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D0059D0-C8B9-2D04-3556-1224A0B33CD7}"/>
                    </a:ext>
                  </a:extLst>
                </p14:cNvPr>
                <p14:cNvContentPartPr/>
                <p14:nvPr/>
              </p14:nvContentPartPr>
              <p14:xfrm>
                <a:off x="710933" y="2668573"/>
                <a:ext cx="98640" cy="3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D0059D0-C8B9-2D04-3556-1224A0B33C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813" y="2662453"/>
                  <a:ext cx="110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16F2437-CDCA-34AA-7892-4471CC075F91}"/>
                    </a:ext>
                  </a:extLst>
                </p14:cNvPr>
                <p14:cNvContentPartPr/>
                <p14:nvPr/>
              </p14:nvContentPartPr>
              <p14:xfrm>
                <a:off x="731093" y="2695573"/>
                <a:ext cx="88560" cy="20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16F2437-CDCA-34AA-7892-4471CC075F9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4973" y="2689453"/>
                  <a:ext cx="1008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38F1285-954A-4D47-73B9-829A0D2F076F}"/>
              </a:ext>
            </a:extLst>
          </p:cNvPr>
          <p:cNvGrpSpPr/>
          <p:nvPr/>
        </p:nvGrpSpPr>
        <p:grpSpPr>
          <a:xfrm>
            <a:off x="1178213" y="2427373"/>
            <a:ext cx="590040" cy="295200"/>
            <a:chOff x="1178213" y="2427373"/>
            <a:chExt cx="59004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AEA9F51-8754-48BD-4896-9538149207CD}"/>
                    </a:ext>
                  </a:extLst>
                </p14:cNvPr>
                <p14:cNvContentPartPr/>
                <p14:nvPr/>
              </p14:nvContentPartPr>
              <p14:xfrm>
                <a:off x="1178213" y="2636533"/>
                <a:ext cx="111600" cy="76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AEA9F51-8754-48BD-4896-9538149207C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72093" y="2630413"/>
                  <a:ext cx="123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1E0D644-27BF-764A-A899-E372246BA8A5}"/>
                    </a:ext>
                  </a:extLst>
                </p14:cNvPr>
                <p14:cNvContentPartPr/>
                <p14:nvPr/>
              </p14:nvContentPartPr>
              <p14:xfrm>
                <a:off x="1346333" y="2702053"/>
                <a:ext cx="1800" cy="9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1E0D644-27BF-764A-A899-E372246BA8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40213" y="2695933"/>
                  <a:ext cx="14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58B57A1-5E23-3DC5-D52C-0721C6240B31}"/>
                    </a:ext>
                  </a:extLst>
                </p14:cNvPr>
                <p14:cNvContentPartPr/>
                <p14:nvPr/>
              </p14:nvContentPartPr>
              <p14:xfrm>
                <a:off x="1381613" y="2621053"/>
                <a:ext cx="168840" cy="101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58B57A1-5E23-3DC5-D52C-0721C6240B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75493" y="2614933"/>
                  <a:ext cx="181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8715E42-E589-2F2C-A9F9-032649329B84}"/>
                    </a:ext>
                  </a:extLst>
                </p14:cNvPr>
                <p14:cNvContentPartPr/>
                <p14:nvPr/>
              </p14:nvContentPartPr>
              <p14:xfrm>
                <a:off x="1597253" y="2700973"/>
                <a:ext cx="1440" cy="1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8715E42-E589-2F2C-A9F9-032649329B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91133" y="2694853"/>
                  <a:ext cx="136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EB78315-8150-BC92-C89D-D228FCA4EDE1}"/>
                    </a:ext>
                  </a:extLst>
                </p14:cNvPr>
                <p14:cNvContentPartPr/>
                <p14:nvPr/>
              </p14:nvContentPartPr>
              <p14:xfrm>
                <a:off x="1652693" y="2427373"/>
                <a:ext cx="115560" cy="288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EB78315-8150-BC92-C89D-D228FCA4EDE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6573" y="2421253"/>
                  <a:ext cx="12780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B990992-6011-D057-5FB1-827898ED2B7B}"/>
                  </a:ext>
                </a:extLst>
              </p14:cNvPr>
              <p14:cNvContentPartPr/>
              <p14:nvPr/>
            </p14:nvContentPartPr>
            <p14:xfrm>
              <a:off x="1754213" y="2600173"/>
              <a:ext cx="20160" cy="55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B990992-6011-D057-5FB1-827898ED2B7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748093" y="2594053"/>
                <a:ext cx="324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72D788-B0E4-B4EB-0E03-F9D9815661BF}"/>
                  </a:ext>
                </a:extLst>
              </p14:cNvPr>
              <p14:cNvContentPartPr/>
              <p14:nvPr/>
            </p14:nvContentPartPr>
            <p14:xfrm>
              <a:off x="1896413" y="2702413"/>
              <a:ext cx="5040" cy="90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72D788-B0E4-B4EB-0E03-F9D9815661B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890293" y="2696293"/>
                <a:ext cx="17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E2F5484-D081-92AE-0613-32C4A96005EC}"/>
              </a:ext>
            </a:extLst>
          </p:cNvPr>
          <p:cNvGrpSpPr/>
          <p:nvPr/>
        </p:nvGrpSpPr>
        <p:grpSpPr>
          <a:xfrm>
            <a:off x="2004413" y="2400373"/>
            <a:ext cx="696600" cy="533520"/>
            <a:chOff x="2004413" y="2400373"/>
            <a:chExt cx="69660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60B5A82-DCF5-620A-EBE7-0950B180D72B}"/>
                    </a:ext>
                  </a:extLst>
                </p14:cNvPr>
                <p14:cNvContentPartPr/>
                <p14:nvPr/>
              </p14:nvContentPartPr>
              <p14:xfrm>
                <a:off x="2004413" y="2400373"/>
                <a:ext cx="346320" cy="533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60B5A82-DCF5-620A-EBE7-0950B180D72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998293" y="2394253"/>
                  <a:ext cx="3585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605B955-6465-7A4D-32F3-EDE3C7FD1980}"/>
                    </a:ext>
                  </a:extLst>
                </p14:cNvPr>
                <p14:cNvContentPartPr/>
                <p14:nvPr/>
              </p14:nvContentPartPr>
              <p14:xfrm>
                <a:off x="2289173" y="2568853"/>
                <a:ext cx="115200" cy="32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605B955-6465-7A4D-32F3-EDE3C7FD198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83053" y="2562733"/>
                  <a:ext cx="127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C5B3D80-1C81-0D85-2FFF-F386A4078E9C}"/>
                    </a:ext>
                  </a:extLst>
                </p14:cNvPr>
                <p14:cNvContentPartPr/>
                <p14:nvPr/>
              </p14:nvContentPartPr>
              <p14:xfrm>
                <a:off x="2377373" y="2445733"/>
                <a:ext cx="323640" cy="262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C5B3D80-1C81-0D85-2FFF-F386A4078E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71253" y="2439613"/>
                  <a:ext cx="3358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E058692-FB62-E27E-6142-047155FE4F17}"/>
              </a:ext>
            </a:extLst>
          </p:cNvPr>
          <p:cNvGrpSpPr/>
          <p:nvPr/>
        </p:nvGrpSpPr>
        <p:grpSpPr>
          <a:xfrm>
            <a:off x="371813" y="3093373"/>
            <a:ext cx="970560" cy="341640"/>
            <a:chOff x="371813" y="3093373"/>
            <a:chExt cx="97056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D8A351-0020-0478-99EA-9AD996945561}"/>
                    </a:ext>
                  </a:extLst>
                </p14:cNvPr>
                <p14:cNvContentPartPr/>
                <p14:nvPr/>
              </p14:nvContentPartPr>
              <p14:xfrm>
                <a:off x="371813" y="3093373"/>
                <a:ext cx="189000" cy="341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D8A351-0020-0478-99EA-9AD99694556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65693" y="3087253"/>
                  <a:ext cx="201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4D884DD-57E8-00BC-584A-9F81BCCDD2BD}"/>
                    </a:ext>
                  </a:extLst>
                </p14:cNvPr>
                <p14:cNvContentPartPr/>
                <p14:nvPr/>
              </p14:nvContentPartPr>
              <p14:xfrm>
                <a:off x="636413" y="3318733"/>
                <a:ext cx="7740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4D884DD-57E8-00BC-584A-9F81BCCDD2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0293" y="3312613"/>
                  <a:ext cx="89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89282EA-F0B3-766E-F278-0885015C40CF}"/>
                    </a:ext>
                  </a:extLst>
                </p14:cNvPr>
                <p14:cNvContentPartPr/>
                <p14:nvPr/>
              </p14:nvContentPartPr>
              <p14:xfrm>
                <a:off x="643253" y="3366253"/>
                <a:ext cx="120240" cy="14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89282EA-F0B3-766E-F278-0885015C40C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37133" y="3360133"/>
                  <a:ext cx="132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9DC3361-DD29-DF37-2275-0BAD2589298C}"/>
                    </a:ext>
                  </a:extLst>
                </p14:cNvPr>
                <p14:cNvContentPartPr/>
                <p14:nvPr/>
              </p14:nvContentPartPr>
              <p14:xfrm>
                <a:off x="988133" y="3135853"/>
                <a:ext cx="21960" cy="223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9DC3361-DD29-DF37-2275-0BAD258929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2013" y="3129733"/>
                  <a:ext cx="34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BBE90D8-6881-84CA-18FD-0D1383140DA7}"/>
                    </a:ext>
                  </a:extLst>
                </p14:cNvPr>
                <p14:cNvContentPartPr/>
                <p14:nvPr/>
              </p14:nvContentPartPr>
              <p14:xfrm>
                <a:off x="880133" y="3126493"/>
                <a:ext cx="247320" cy="36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BBE90D8-6881-84CA-18FD-0D1383140D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4013" y="3120373"/>
                  <a:ext cx="259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8CDE344-D592-09B4-8BC9-DEB7E57D4DF8}"/>
                    </a:ext>
                  </a:extLst>
                </p14:cNvPr>
                <p14:cNvContentPartPr/>
                <p14:nvPr/>
              </p14:nvContentPartPr>
              <p14:xfrm>
                <a:off x="1130693" y="3356893"/>
                <a:ext cx="1800" cy="9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8CDE344-D592-09B4-8BC9-DEB7E57D4D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4573" y="3350773"/>
                  <a:ext cx="14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5985F-263B-E40E-4A89-ACDD89579841}"/>
                    </a:ext>
                  </a:extLst>
                </p14:cNvPr>
                <p14:cNvContentPartPr/>
                <p14:nvPr/>
              </p14:nvContentPartPr>
              <p14:xfrm>
                <a:off x="1244813" y="3094813"/>
                <a:ext cx="97560" cy="301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5985F-263B-E40E-4A89-ACDD8957984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238693" y="3088693"/>
                  <a:ext cx="109800" cy="31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14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DAE6-4434-C508-517D-50E729A1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based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A4EA5-5F05-D288-69C5-5715DCD55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E422-C4D4-F557-7E09-240B0D42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38" y="2026285"/>
            <a:ext cx="3683310" cy="3497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0B0BB-CE72-3D8F-D262-CBF04A1D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6" y="2683580"/>
            <a:ext cx="4243231" cy="21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E71C-04F6-B183-C3DF-19DAB125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25DAA-4413-8442-30A1-FACE12F5D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35323-5CC6-3EDB-A519-4DBCD6AD738C}"/>
              </a:ext>
            </a:extLst>
          </p:cNvPr>
          <p:cNvSpPr txBox="1"/>
          <p:nvPr/>
        </p:nvSpPr>
        <p:spPr>
          <a:xfrm>
            <a:off x="1394596" y="1556792"/>
            <a:ext cx="10432343" cy="47089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Multipartite state description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Creation of class multipartite state,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Visualisation</a:t>
            </a:r>
            <a:r>
              <a:rPr lang="en-US" dirty="0">
                <a:latin typeface="+mn-lt"/>
              </a:rPr>
              <a:t> covariance matrix and mean vector,</a:t>
            </a:r>
          </a:p>
          <a:p>
            <a:pPr lvl="1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Computation of the multimode state 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in spatial domain,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for </a:t>
            </a:r>
            <a:r>
              <a:rPr lang="en-US" dirty="0" err="1">
                <a:latin typeface="+mn-lt"/>
              </a:rPr>
              <a:t>octo</a:t>
            </a:r>
            <a:r>
              <a:rPr lang="en-US" dirty="0">
                <a:latin typeface="+mn-lt"/>
              </a:rPr>
              <a:t> rails,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Implementation for dual rails,</a:t>
            </a:r>
          </a:p>
          <a:p>
            <a:pPr lvl="1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Implementation of gaussian measurement on selected modes and state identification on resulting mode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Implementation of measurement-based gates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Implementation of non gaussian measurement on selected modes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Numerical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optimisation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to search for specific state after gaussian + non gaussian measurement</a:t>
            </a:r>
          </a:p>
        </p:txBody>
      </p:sp>
    </p:spTree>
    <p:extLst>
      <p:ext uri="{BB962C8B-B14F-4D97-AF65-F5344CB8AC3E}">
        <p14:creationId xmlns:p14="http://schemas.microsoft.com/office/powerpoint/2010/main" val="1972641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TemplateConfiguration><![CDATA[{"elementsMetadata":[{"type":"shape","id":"8066c39b-8e97-4e71-a410-b6cb47214050","elementConfiguration":{"binding":"UserProfile.Offices.Workarea_{{DocumentLanguage}}","disableUpdates":false,"type":"text"}},{"type":"shape","id":"017bb015-ac5b-465e-b379-fcdb14ed8416","elementConfiguration":{"format":"{{DateFormats.GeneralDate}}","binding":"Form.Date","disableUpdates":false,"type":"date"}},{"type":"shape","id":"8829ee42-a531-48cf-abc5-14bc3b06320a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NXRIANSrBY4s5KEVlj5PAA=="},{"name":"PresentationTitle","value":"I3KI2ViM7ar3jwW8uZOVk7d7X4UsZKof45SH8w1RoGI="}]}]]></Templafy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10554</TotalTime>
  <Words>250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Verdana</vt:lpstr>
      <vt:lpstr>Blank</vt:lpstr>
      <vt:lpstr>SCIQIS Presentation</vt:lpstr>
      <vt:lpstr>Project goals</vt:lpstr>
      <vt:lpstr>The cluster states</vt:lpstr>
      <vt:lpstr>Multipartite state representation</vt:lpstr>
      <vt:lpstr>Symplectic transformation</vt:lpstr>
      <vt:lpstr>Indexing the modes</vt:lpstr>
      <vt:lpstr>Measurement based gate</vt:lpstr>
      <vt:lpstr>Project goals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Romain Jeremie Baptiste Brunel</cp:lastModifiedBy>
  <cp:revision>114</cp:revision>
  <dcterms:created xsi:type="dcterms:W3CDTF">2017-07-31T08:31:56Z</dcterms:created>
  <dcterms:modified xsi:type="dcterms:W3CDTF">2024-08-21T13:31:26Z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637151385146567345</vt:lpwstr>
  </property>
  <property fmtid="{D5CDD505-2E9C-101B-9397-08002B2CF9AE}" pid="6" name="TemplafyLanguageCode">
    <vt:lpwstr>da-DK</vt:lpwstr>
  </property>
</Properties>
</file>