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3" d="100"/>
          <a:sy n="93" d="100"/>
        </p:scale>
        <p:origin x="79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E5E4-70FA-4525-BCE7-E913DEE8D2E3}" type="datetimeFigureOut">
              <a:rPr lang="fr-CH" smtClean="0"/>
              <a:t>03.09.2015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7376-F9BC-4D06-A66F-DF189B785D1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4575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E5E4-70FA-4525-BCE7-E913DEE8D2E3}" type="datetimeFigureOut">
              <a:rPr lang="fr-CH" smtClean="0"/>
              <a:t>03.09.2015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7376-F9BC-4D06-A66F-DF189B785D1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45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E5E4-70FA-4525-BCE7-E913DEE8D2E3}" type="datetimeFigureOut">
              <a:rPr lang="fr-CH" smtClean="0"/>
              <a:t>03.09.2015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7376-F9BC-4D06-A66F-DF189B785D1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683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E5E4-70FA-4525-BCE7-E913DEE8D2E3}" type="datetimeFigureOut">
              <a:rPr lang="fr-CH" smtClean="0"/>
              <a:t>03.09.2015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7376-F9BC-4D06-A66F-DF189B785D1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435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E5E4-70FA-4525-BCE7-E913DEE8D2E3}" type="datetimeFigureOut">
              <a:rPr lang="fr-CH" smtClean="0"/>
              <a:t>03.09.2015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7376-F9BC-4D06-A66F-DF189B785D1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9927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E5E4-70FA-4525-BCE7-E913DEE8D2E3}" type="datetimeFigureOut">
              <a:rPr lang="fr-CH" smtClean="0"/>
              <a:t>03.09.2015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7376-F9BC-4D06-A66F-DF189B785D1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4694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E5E4-70FA-4525-BCE7-E913DEE8D2E3}" type="datetimeFigureOut">
              <a:rPr lang="fr-CH" smtClean="0"/>
              <a:t>03.09.2015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7376-F9BC-4D06-A66F-DF189B785D1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294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E5E4-70FA-4525-BCE7-E913DEE8D2E3}" type="datetimeFigureOut">
              <a:rPr lang="fr-CH" smtClean="0"/>
              <a:t>03.09.2015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7376-F9BC-4D06-A66F-DF189B785D1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1539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E5E4-70FA-4525-BCE7-E913DEE8D2E3}" type="datetimeFigureOut">
              <a:rPr lang="fr-CH" smtClean="0"/>
              <a:t>03.09.2015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7376-F9BC-4D06-A66F-DF189B785D1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950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E5E4-70FA-4525-BCE7-E913DEE8D2E3}" type="datetimeFigureOut">
              <a:rPr lang="fr-CH" smtClean="0"/>
              <a:t>03.09.2015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7376-F9BC-4D06-A66F-DF189B785D1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237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E5E4-70FA-4525-BCE7-E913DEE8D2E3}" type="datetimeFigureOut">
              <a:rPr lang="fr-CH" smtClean="0"/>
              <a:t>03.09.2015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7376-F9BC-4D06-A66F-DF189B785D1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6093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EE5E4-70FA-4525-BCE7-E913DEE8D2E3}" type="datetimeFigureOut">
              <a:rPr lang="fr-CH" smtClean="0"/>
              <a:t>03.09.2015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57376-F9BC-4D06-A66F-DF189B785D1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5433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67473"/>
            <a:ext cx="7772400" cy="890053"/>
          </a:xfrm>
        </p:spPr>
        <p:txBody>
          <a:bodyPr>
            <a:normAutofit fontScale="90000"/>
          </a:bodyPr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1402421"/>
            <a:ext cx="6858000" cy="506002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dirty="0" smtClean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dirty="0" smtClean="0"/>
              <a:t>Etat de l’art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dirty="0" smtClean="0"/>
              <a:t>Avant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dirty="0" smtClean="0"/>
              <a:t>Apres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dirty="0" err="1" smtClean="0"/>
              <a:t>Demo</a:t>
            </a:r>
            <a:endParaRPr lang="fr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dirty="0" smtClean="0"/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dirty="0" smtClean="0"/>
              <a:t>Questions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6793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10</Words>
  <Application>Microsoft Office PowerPoint</Application>
  <PresentationFormat>Affichage à l'écran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Sommaire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Sommaire</dc:title>
  <dc:creator>Romain Claret</dc:creator>
  <cp:lastModifiedBy>Romain Claret</cp:lastModifiedBy>
  <cp:revision>2</cp:revision>
  <dcterms:created xsi:type="dcterms:W3CDTF">2015-09-03T07:27:02Z</dcterms:created>
  <dcterms:modified xsi:type="dcterms:W3CDTF">2015-09-03T07:32:42Z</dcterms:modified>
</cp:coreProperties>
</file>