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72" r:id="rId6"/>
    <p:sldId id="273" r:id="rId7"/>
    <p:sldId id="275" r:id="rId8"/>
    <p:sldId id="276" r:id="rId9"/>
    <p:sldId id="277" r:id="rId10"/>
    <p:sldId id="274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7D4"/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478" autoAdjust="0"/>
  </p:normalViewPr>
  <p:slideViewPr>
    <p:cSldViewPr snapToGrid="0" snapToObjects="1">
      <p:cViewPr varScale="1">
        <p:scale>
          <a:sx n="78" d="100"/>
          <a:sy n="78" d="100"/>
        </p:scale>
        <p:origin x="36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03/09/2015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Obstruction</a:t>
            </a:r>
            <a:r>
              <a:rPr lang="fr-FR" b="0" baseline="0" dirty="0" smtClean="0"/>
              <a:t> 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Le jeu a été développé</a:t>
            </a:r>
            <a:r>
              <a:rPr lang="fr-FR" baseline="0" dirty="0" smtClean="0"/>
              <a:t> su</a:t>
            </a:r>
            <a:r>
              <a:rPr lang="fr-FR" dirty="0" smtClean="0"/>
              <a:t>r 2 plateformes en simultané Mac et Windows</a:t>
            </a:r>
          </a:p>
          <a:p>
            <a:r>
              <a:rPr lang="fr-FR" dirty="0" smtClean="0"/>
              <a:t>	Grace à la diversité des OS,</a:t>
            </a:r>
            <a:r>
              <a:rPr lang="fr-FR" baseline="0" dirty="0" smtClean="0"/>
              <a:t> nous avons du plus réfléchir trouver des solutions cross compatible (gestion de la mémoire par exemple)</a:t>
            </a:r>
          </a:p>
          <a:p>
            <a:r>
              <a:rPr lang="fr-FR" baseline="0" dirty="0" smtClean="0"/>
              <a:t>	La possibilité de pouvoir ajouter des niveau facilement grâce à la population automatique</a:t>
            </a:r>
          </a:p>
          <a:p>
            <a:r>
              <a:rPr lang="fr-FR" baseline="0" dirty="0" smtClean="0"/>
              <a:t>	Les solutions sont cherchées et résolu en équipe et pas individuellement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Une solution moins gourmande en CPU des </a:t>
            </a:r>
            <a:r>
              <a:rPr lang="fr-FR" baseline="0" dirty="0" err="1" smtClean="0"/>
              <a:t>AIs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envisagable</a:t>
            </a:r>
            <a:endParaRPr lang="fr-FR" baseline="0" dirty="0" smtClean="0"/>
          </a:p>
          <a:p>
            <a:r>
              <a:rPr lang="fr-FR" baseline="0" dirty="0" smtClean="0"/>
              <a:t>	Nous avons le niveau Tutoriel, Ile Principal (sélection des niveaux) et le premier niveau qui est terminé.</a:t>
            </a:r>
          </a:p>
          <a:p>
            <a:r>
              <a:rPr lang="fr-FR" baseline="0" dirty="0" smtClean="0"/>
              <a:t>	Aucun boss n’a été </a:t>
            </a:r>
            <a:r>
              <a:rPr lang="fr-FR" baseline="0" dirty="0" err="1" smtClean="0"/>
              <a:t>implementé</a:t>
            </a:r>
            <a:endParaRPr lang="fr-FR" baseline="0" dirty="0" smtClean="0"/>
          </a:p>
          <a:p>
            <a:r>
              <a:rPr lang="fr-FR" baseline="0" dirty="0" smtClean="0"/>
              <a:t>	Les pouvoirs spéciaux comme par exemple se cacher sous la neige pour échapper à un ennemi ou glisser sur le ventre pour aller plus vitre sur la neige</a:t>
            </a:r>
          </a:p>
          <a:p>
            <a:r>
              <a:rPr lang="fr-FR" baseline="0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03.09.15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03.09.15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03.09.15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03.09.15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03.09.15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03.09.15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03.09.15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03.09.15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03.09.15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03.09.15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03.09.15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03.09.15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 (Mac et Windows)</a:t>
            </a:r>
          </a:p>
          <a:p>
            <a:r>
              <a:rPr lang="fr-FR" dirty="0" smtClean="0"/>
              <a:t>Population 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15729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3910167"/>
            <a:ext cx="309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sz="1200" dirty="0">
              <a:solidFill>
                <a:srgbClr val="C50000"/>
              </a:solidFill>
            </a:endParaRPr>
          </a:p>
          <a:p>
            <a:pPr algn="ctr"/>
            <a:endParaRPr lang="fr-FR" sz="1200" dirty="0" smtClean="0">
              <a:solidFill>
                <a:srgbClr val="C50000"/>
              </a:solidFill>
            </a:endParaRPr>
          </a:p>
          <a:p>
            <a:pPr algn="ctr"/>
            <a:endParaRPr lang="fr-FR" sz="500" dirty="0">
              <a:solidFill>
                <a:srgbClr val="C50000"/>
              </a:solidFill>
            </a:endParaRPr>
          </a:p>
          <a:p>
            <a:pPr algn="ctr"/>
            <a:r>
              <a:rPr lang="fr-CH" dirty="0" smtClean="0">
                <a:solidFill>
                  <a:srgbClr val="C50000"/>
                </a:solidFill>
              </a:rPr>
              <a:t>04.09.15</a:t>
            </a:r>
            <a:endParaRPr lang="fr-FR" dirty="0" smtClean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873255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051" y="5535422"/>
            <a:ext cx="3091599" cy="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de l’art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initial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final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Assainissement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Améliorations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Etat de l’art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 du jeu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Etat initial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46" y="2971410"/>
            <a:ext cx="2624667" cy="26246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92325" y="2448190"/>
            <a:ext cx="295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7097D4"/>
                </a:solidFill>
              </a:rPr>
              <a:t>Démonstration</a:t>
            </a:r>
            <a:endParaRPr lang="fr-FR" sz="2000" b="1" dirty="0">
              <a:solidFill>
                <a:srgbClr val="70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Objectifs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Aujourd’hui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Design Patterns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Memento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/>
              <a:t>O</a:t>
            </a:r>
            <a:r>
              <a:rPr lang="fr-FR" sz="2000" dirty="0" smtClean="0"/>
              <a:t>ptimisation du rechargement du niveau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b="1" dirty="0" smtClean="0"/>
              <a:t>Observer &amp; State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Gestion des </a:t>
            </a:r>
            <a:r>
              <a:rPr lang="fr-FR" sz="2000" dirty="0" smtClean="0"/>
              <a:t>ennemis, changement d’état (Pause, Patrouille, IA spécifique)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b="1" dirty="0" smtClean="0"/>
              <a:t>Singleton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 smtClean="0"/>
              <a:t>Classes : Audio, Memento</a:t>
            </a:r>
            <a:r>
              <a:rPr lang="fr-FR" dirty="0"/>
              <a:t>	</a:t>
            </a:r>
          </a:p>
          <a:p>
            <a:r>
              <a:rPr lang="fr-FR" b="1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r>
              <a:rPr lang="fr-FR" sz="2000" dirty="0" smtClean="0"/>
              <a:t>De surfaces, de personnages (optimisation </a:t>
            </a:r>
            <a:r>
              <a:rPr lang="fr-FR" sz="2000" smtClean="0"/>
              <a:t>pour l’utilisation du memento </a:t>
            </a:r>
            <a:r>
              <a:rPr lang="fr-FR" sz="2000"/>
              <a:t>et </a:t>
            </a:r>
            <a:r>
              <a:rPr lang="fr-FR" sz="2000" smtClean="0"/>
              <a:t>de l’observer</a:t>
            </a:r>
            <a:r>
              <a:rPr lang="fr-FR" sz="2000" dirty="0"/>
              <a:t>)</a:t>
            </a:r>
            <a:endParaRPr lang="fr-FR" sz="2000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168</Words>
  <Application>Microsoft Macintosh PowerPoint</Application>
  <PresentationFormat>Présentation à l'écran (4:3)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Courier New</vt:lpstr>
      <vt:lpstr>Arial</vt:lpstr>
      <vt:lpstr>JamesGouinSePresente</vt:lpstr>
      <vt:lpstr>James Gouin</vt:lpstr>
      <vt:lpstr>Présentation PowerPoint</vt:lpstr>
      <vt:lpstr>Sommaire</vt:lpstr>
      <vt:lpstr>Etat de l’art</vt:lpstr>
      <vt:lpstr>Principe du jeu</vt:lpstr>
      <vt:lpstr>Etat initial</vt:lpstr>
      <vt:lpstr>Objectifs</vt:lpstr>
      <vt:lpstr>Aujourd’hui Assainissement</vt:lpstr>
      <vt:lpstr>Assainissement Design Patterns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Utilisateur de Microsoft Office</cp:lastModifiedBy>
  <cp:revision>133</cp:revision>
  <dcterms:created xsi:type="dcterms:W3CDTF">2015-01-26T10:02:35Z</dcterms:created>
  <dcterms:modified xsi:type="dcterms:W3CDTF">2015-09-03T13:17:57Z</dcterms:modified>
</cp:coreProperties>
</file>