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60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4" r:id="rId23"/>
    <p:sldId id="266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7D4"/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478" autoAdjust="0"/>
  </p:normalViewPr>
  <p:slideViewPr>
    <p:cSldViewPr snapToGrid="0" snapToObjects="1">
      <p:cViewPr varScale="1">
        <p:scale>
          <a:sx n="58" d="100"/>
          <a:sy n="58" d="100"/>
        </p:scale>
        <p:origin x="189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03/09/2015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2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63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5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139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2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1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8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016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6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78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03.09.2015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03.09.2015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03.09.2015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03.09.2015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03.09.2015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03.09.2015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03.09.2015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03.09.2015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03.09.2015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03.09.2015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03.09.2015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03.09.2015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Génération des niveaux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XML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 err="1" smtClean="0"/>
              <a:t>Tiled</a:t>
            </a:r>
            <a:r>
              <a:rPr lang="fr-FR" sz="2000" dirty="0" smtClean="0"/>
              <a:t> : Création de la </a:t>
            </a:r>
            <a:r>
              <a:rPr lang="fr-FR" sz="2000" dirty="0" err="1" smtClean="0"/>
              <a:t>map</a:t>
            </a:r>
            <a:r>
              <a:rPr lang="fr-FR" sz="2000" dirty="0" smtClean="0"/>
              <a:t>  </a:t>
            </a:r>
            <a:r>
              <a:rPr lang="fr-FR" sz="2000" dirty="0" smtClean="0">
                <a:sym typeface="Wingdings" panose="05000000000000000000" pitchFamily="2" charset="2"/>
              </a:rPr>
              <a:t> TXT</a:t>
            </a:r>
            <a:endParaRPr lang="fr-FR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fr-FR" sz="2000" dirty="0" smtClean="0"/>
              <a:t>Convertisseur avec GUI: Conversion TXT </a:t>
            </a:r>
            <a:r>
              <a:rPr lang="fr-FR" sz="2000" dirty="0" smtClean="0">
                <a:sym typeface="Wingdings" panose="05000000000000000000" pitchFamily="2" charset="2"/>
              </a:rPr>
              <a:t> XML</a:t>
            </a:r>
          </a:p>
          <a:p>
            <a:pPr marL="457200" lvl="1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Jeux : lecture XML</a:t>
            </a:r>
            <a:endParaRPr lang="fr-FR" sz="2000" dirty="0" smtClean="0"/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 smtClean="0"/>
              <a:t>Amélioration de la rapidité du chargement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Optimisations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Structures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 smtClean="0"/>
              <a:t>XML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b="1" dirty="0" err="1" smtClean="0"/>
              <a:t>dOxygen</a:t>
            </a:r>
            <a:endParaRPr lang="fr-FR" dirty="0"/>
          </a:p>
          <a:p>
            <a:pPr marL="457200" lvl="1" indent="0">
              <a:buNone/>
            </a:pPr>
            <a:r>
              <a:rPr lang="fr-FR" sz="2000" dirty="0" smtClean="0"/>
              <a:t>Documentation pour les développeurs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53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Aujourd’hui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454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Menu Pause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Crédits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/>
              <a:t>I</a:t>
            </a:r>
            <a:r>
              <a:rPr lang="fr-FR" sz="2000" dirty="0" smtClean="0"/>
              <a:t>nformations sur les propriétés intellectuelle utilisés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b="1" dirty="0" smtClean="0"/>
              <a:t>Bonus</a:t>
            </a:r>
            <a:endParaRPr lang="fr-FR" dirty="0"/>
          </a:p>
          <a:p>
            <a:pPr marL="457200" lvl="1" indent="0">
              <a:buNone/>
            </a:pPr>
            <a:r>
              <a:rPr lang="fr-FR" sz="2000" dirty="0" err="1" smtClean="0"/>
              <a:t>Cheat</a:t>
            </a:r>
            <a:r>
              <a:rPr lang="fr-FR" sz="2000" dirty="0" smtClean="0"/>
              <a:t> codes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1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Interactions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Acteurs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457200" lvl="1" indent="0">
              <a:buNone/>
            </a:pPr>
            <a:r>
              <a:rPr lang="fr-FR" sz="2000" dirty="0" smtClean="0"/>
              <a:t>XML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99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Graphismes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b="1" dirty="0" smtClean="0"/>
              <a:t>Animations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 smtClean="0"/>
              <a:t>Traces de pas</a:t>
            </a:r>
          </a:p>
          <a:p>
            <a:pPr marL="457200" lvl="1" indent="0">
              <a:buNone/>
            </a:pPr>
            <a:r>
              <a:rPr lang="fr-FR" sz="2000" dirty="0" smtClean="0"/>
              <a:t>Eau</a:t>
            </a:r>
          </a:p>
          <a:p>
            <a:pPr marL="457200" lvl="1" indent="0">
              <a:buNone/>
            </a:pPr>
            <a:r>
              <a:rPr lang="fr-FR" sz="2000" dirty="0" smtClean="0"/>
              <a:t>Personnages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52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Déplacements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75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Textures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69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79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Boss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46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15729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3910167"/>
            <a:ext cx="309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sz="1200" dirty="0">
              <a:solidFill>
                <a:srgbClr val="C50000"/>
              </a:solidFill>
            </a:endParaRPr>
          </a:p>
          <a:p>
            <a:pPr algn="ctr"/>
            <a:endParaRPr lang="fr-FR" sz="1200" dirty="0" smtClean="0">
              <a:solidFill>
                <a:srgbClr val="C50000"/>
              </a:solidFill>
            </a:endParaRPr>
          </a:p>
          <a:p>
            <a:pPr algn="ctr"/>
            <a:endParaRPr lang="fr-FR" sz="500" dirty="0">
              <a:solidFill>
                <a:srgbClr val="C50000"/>
              </a:solidFill>
            </a:endParaRPr>
          </a:p>
          <a:p>
            <a:pPr algn="ctr"/>
            <a:r>
              <a:rPr lang="fr-CH" dirty="0" smtClean="0">
                <a:solidFill>
                  <a:srgbClr val="C50000"/>
                </a:solidFill>
              </a:rPr>
              <a:t>04.09.15</a:t>
            </a:r>
            <a:endParaRPr lang="fr-FR" dirty="0" smtClean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873255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051" y="5535422"/>
            <a:ext cx="3091599" cy="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486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Améliorations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2D</a:t>
            </a:r>
          </a:p>
          <a:p>
            <a:pPr marL="457200" lvl="1" indent="0">
              <a:buNone/>
            </a:pPr>
            <a:r>
              <a:rPr lang="fr-FR" sz="2000" dirty="0" smtClean="0"/>
              <a:t>Neige</a:t>
            </a:r>
          </a:p>
          <a:p>
            <a:pPr marL="457200" lvl="1" indent="0">
              <a:buNone/>
            </a:pPr>
            <a:r>
              <a:rPr lang="fr-FR" sz="2000" dirty="0" smtClean="0"/>
              <a:t>Murs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20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015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 (Mac et Windows)</a:t>
            </a:r>
          </a:p>
          <a:p>
            <a:r>
              <a:rPr lang="fr-FR" dirty="0" smtClean="0"/>
              <a:t>Population 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de l’art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initial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final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Assainissement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Améliorations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Etat de l’art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 du jeu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Etat initial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46" y="2971410"/>
            <a:ext cx="2624667" cy="26246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92325" y="2448190"/>
            <a:ext cx="295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7097D4"/>
                </a:solidFill>
              </a:rPr>
              <a:t>Démonstration</a:t>
            </a:r>
            <a:endParaRPr lang="fr-FR" sz="2000" b="1" dirty="0">
              <a:solidFill>
                <a:srgbClr val="70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Objectifs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Aujourd’hui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Assainissement</a:t>
            </a:r>
            <a:b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Design Patterns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Memento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/>
              <a:t>O</a:t>
            </a:r>
            <a:r>
              <a:rPr lang="fr-FR" sz="2000" dirty="0" smtClean="0"/>
              <a:t>ptimisation du rechargement du niveau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b="1" dirty="0" smtClean="0"/>
              <a:t>Observer &amp; State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Gestion des </a:t>
            </a:r>
            <a:r>
              <a:rPr lang="fr-FR" sz="2000" dirty="0" smtClean="0"/>
              <a:t>ennemis, changement d’état (Pause, Patrouille, IA spécifique)</a:t>
            </a:r>
            <a:r>
              <a:rPr lang="fr-FR" dirty="0"/>
              <a:t>		</a:t>
            </a:r>
            <a:endParaRPr lang="fr-FR" dirty="0" smtClean="0"/>
          </a:p>
          <a:p>
            <a:r>
              <a:rPr lang="fr-FR" b="1" dirty="0" smtClean="0"/>
              <a:t>Singleton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 smtClean="0"/>
              <a:t>Classes : Audio, Memento</a:t>
            </a:r>
            <a:r>
              <a:rPr lang="fr-FR" dirty="0"/>
              <a:t>	</a:t>
            </a:r>
          </a:p>
          <a:p>
            <a:r>
              <a:rPr lang="fr-FR" b="1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r>
              <a:rPr lang="fr-FR" sz="2000" dirty="0" smtClean="0"/>
              <a:t>De surfaces, de personnages (optimisation pour l’utilisation du memento </a:t>
            </a:r>
            <a:r>
              <a:rPr lang="fr-FR" sz="2000" dirty="0"/>
              <a:t>et </a:t>
            </a:r>
            <a:r>
              <a:rPr lang="fr-FR" sz="2000" dirty="0" smtClean="0"/>
              <a:t>de l’observer</a:t>
            </a:r>
            <a:r>
              <a:rPr lang="fr-FR" sz="2000" dirty="0"/>
              <a:t>)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218</Words>
  <Application>Microsoft Office PowerPoint</Application>
  <PresentationFormat>Affichage à l'écran (4:3)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</vt:lpstr>
      <vt:lpstr>JamesGouinSePresente</vt:lpstr>
      <vt:lpstr>James Gouin</vt:lpstr>
      <vt:lpstr>Présentation PowerPoint</vt:lpstr>
      <vt:lpstr>Sommaire</vt:lpstr>
      <vt:lpstr>Etat de l’art</vt:lpstr>
      <vt:lpstr>Principe du jeu</vt:lpstr>
      <vt:lpstr>Etat initial</vt:lpstr>
      <vt:lpstr>Objectifs</vt:lpstr>
      <vt:lpstr>Aujourd’hui Assainissement</vt:lpstr>
      <vt:lpstr>Assainissement Design Patterns</vt:lpstr>
      <vt:lpstr>Assainissement Génération des niveaux</vt:lpstr>
      <vt:lpstr>Assainissement Optimisations</vt:lpstr>
      <vt:lpstr>Aujourd’hui Améliorations</vt:lpstr>
      <vt:lpstr>Améliorations Menu Pause</vt:lpstr>
      <vt:lpstr>Améliorations Interactions des Acteurs</vt:lpstr>
      <vt:lpstr>Améliorations Graphismes</vt:lpstr>
      <vt:lpstr>Améliorations Déplacements</vt:lpstr>
      <vt:lpstr>Améliorations Textures</vt:lpstr>
      <vt:lpstr>Améliorations Sons</vt:lpstr>
      <vt:lpstr>Améliorations Boss</vt:lpstr>
      <vt:lpstr>Améliorations Niveaux</vt:lpstr>
      <vt:lpstr>Améliorations Surfaces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Romain Claret</cp:lastModifiedBy>
  <cp:revision>142</cp:revision>
  <dcterms:created xsi:type="dcterms:W3CDTF">2015-01-26T10:02:35Z</dcterms:created>
  <dcterms:modified xsi:type="dcterms:W3CDTF">2015-09-03T16:57:33Z</dcterms:modified>
</cp:coreProperties>
</file>