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jpg_v=1553614137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C3D66"/>
    <a:srgbClr val="2D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FC20-6170-423B-9D98-4B256727194A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CF6A-18F1-4CCD-ADAA-25C7FEB8E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75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A0FE6-9CAB-4332-84E5-166DE992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6C5E2-9665-4E9B-ADB8-57E7571F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1E976-7E5C-4AE2-8A1B-C6F0D57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BD4D-74E6-4E36-84C1-C506434F2D70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6251E-1DD7-4DE5-9613-FE711E52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63CB4-6EC5-4D27-BA52-B2B3A133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458A-581B-47BB-8B41-70B42A2F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21B75E-19E0-46D2-A0BE-EEB03AE1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7ECE2-80E2-422F-BBB0-958B4C1A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295-6289-45A9-BA98-6015ABF60EB1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F0FEB-20CF-4C85-8578-5E5B85CC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FE4DB-8F64-4C19-9C20-8CAAD2A2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FFEFC4-4F6E-4959-89E6-F93186CD4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4CBF66-32CD-4C69-B65F-8241BCBE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7D814-090D-409D-A323-A7A853D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5CF-FC19-44CE-B0C3-8E30D939F573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BA71-8526-4E83-85E9-8AEF0ECC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A39A2-1216-4467-BB33-500D8C5E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087F9-BD8C-49F4-AE3D-D50DEE2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4B66D-F03A-4330-8EE4-3FC5A67F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80F17-74A8-4B00-8D71-18E5088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2A13D-446B-458A-AB6F-09D00A6C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C2703-28CA-4C79-8A62-03C05C91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6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F0C8-811E-46C0-A833-182CEA0E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5DB720-AF66-4A22-A2A3-088FAD96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42D62-665E-479B-92DC-56F67DA2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741-A61C-4B5C-8D26-07B7B25E0884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0FFF7-A0C9-4BE7-88AA-E10870E9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D8C55-87C1-49E9-9231-7F7C017E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7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DCAB7-F165-4B3A-A40A-88365B1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F9468-7BAE-4DF1-BA53-D92E634DF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D326D7-D059-4F4B-A6BB-FCFB3C2D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74CD0-686A-4503-99E2-9EF65D1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915-435F-40B3-BC2D-7284E24240CD}" type="datetime1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686FC-3480-434D-8D1D-215F6C8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0ED590-19B0-472D-9959-4D441F3F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1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59960-4ED0-4234-AA26-2ADB9B44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60295E-9ABE-4BE9-B9E6-E0B716B2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5099B-F82F-49F8-8AAA-2AA5BEED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D5FEE7-6D9C-477E-9A7D-D4D08DB53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01B786-5E4C-453E-847C-1F7C8620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2934FB-143F-429B-9997-507525C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0894-A2A5-40E6-9C53-61EBB37A9C2C}" type="datetime1">
              <a:rPr lang="fr-FR" smtClean="0"/>
              <a:t>27/03/2019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4F9E45-C65B-4DC3-B6F2-EA5BCAA2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F60F06-B28C-4BAD-922B-7D8D8FD8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CB9A9-411F-4F79-81BE-912A3234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610066-8D8E-4A5A-9236-9BFE9A9B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C8A5-1766-4531-B657-E5715BCE78D0}" type="datetime1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042224-814E-4E8F-84CD-52D06819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0498C8-E388-4FA1-BBA9-E1E99D4A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9ACFD1-3D99-4DB5-95CC-3A4F89B3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1AE-DCE3-445E-8614-6B6C1E10664B}" type="datetime1">
              <a:rPr lang="fr-FR" smtClean="0"/>
              <a:t>27/03/2019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0B578B-F647-452A-B251-16743047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2D615-7308-4382-BD1E-84D3948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5F880-3C74-42DF-B5AC-16B878E3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6E461-173F-4F34-AC8C-D7EF43D1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56B36-D782-4719-A4EF-79C0C269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13AA6-8E98-4DDA-8237-66F2E02F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E58-6EB5-4B8F-B39D-6B3EF1035A14}" type="datetime1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D36149-31BB-47CE-8E26-9F71013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958E80-F262-4619-9E30-347CD6E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5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74C9-7BC0-437A-9F09-A1035103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5A9ED1-6ECC-4130-A24B-22CB18F2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754FF9-DA71-4E15-806E-F55CDA4C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177CD-0165-4587-9931-945F55F4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A0B-CAB2-4B56-A091-57736E8FC2CE}" type="datetime1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14853-1044-43AF-AF29-3B28FF2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0AF7C-5645-40A2-AABC-5D4C6110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4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9000"/>
                    </a14:imgEffect>
                    <a14:imgEffect>
                      <a14:colorTemperature colorTemp="3313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C4DFB5-62FA-4EF8-915C-63A1CBA9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3CA66-0D6F-485B-90CD-B9011408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D9F6C-2499-498D-A02C-63B234220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D5F1-05EB-4FAF-9E30-164BCDC327FE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2B67B8-DA1C-4A73-B241-BA31FE3A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B2A64-A3C9-47C9-A361-D8EFBCAA7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AE64-F08D-4CAF-AFB8-D326470F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_v=1553614137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E83DCE-B72D-4F32-9EAF-221607917903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560F98-337A-4331-8B03-0BBBBE89A189}"/>
              </a:ext>
            </a:extLst>
          </p:cNvPr>
          <p:cNvSpPr txBox="1"/>
          <p:nvPr/>
        </p:nvSpPr>
        <p:spPr>
          <a:xfrm>
            <a:off x="0" y="2000873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Veille économique et technologique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5E196-9623-494D-B4F1-E686FBE3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E954-D599-4995-8B14-C8214803F5D3}" type="datetime1">
              <a:rPr lang="fr-FR" smtClean="0">
                <a:solidFill>
                  <a:schemeClr val="bg1"/>
                </a:solidFill>
              </a:rPr>
              <a:t>27/03/2019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D52D62-712B-4107-AA71-FDDED33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Elec 3 </a:t>
            </a:r>
            <a:r>
              <a:rPr lang="fr-FR" dirty="0" err="1">
                <a:solidFill>
                  <a:schemeClr val="bg1"/>
                </a:solidFill>
              </a:rPr>
              <a:t>polytech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nice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sophia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6FBD3D-EBE6-4999-9410-99FBF433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1AA3FA-7803-4E1E-8CA6-CC0DE5A0AA79}"/>
              </a:ext>
            </a:extLst>
          </p:cNvPr>
          <p:cNvSpPr txBox="1"/>
          <p:nvPr/>
        </p:nvSpPr>
        <p:spPr>
          <a:xfrm>
            <a:off x="0" y="3034081"/>
            <a:ext cx="4167339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Quentin Combal &amp; Romain Cocogne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DED194-FFAF-497C-831D-49AC8616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95" y="5955976"/>
            <a:ext cx="874270" cy="9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Technologie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B949CD-7969-4CCB-8BC2-C7DBA15BA3B9}"/>
              </a:ext>
            </a:extLst>
          </p:cNvPr>
          <p:cNvSpPr txBox="1"/>
          <p:nvPr/>
        </p:nvSpPr>
        <p:spPr>
          <a:xfrm>
            <a:off x="0" y="1203804"/>
            <a:ext cx="4731488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Des maisons imprimées en 3D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F0CB68-061C-4694-8586-DCF12D32B58E}"/>
              </a:ext>
            </a:extLst>
          </p:cNvPr>
          <p:cNvSpPr txBox="1"/>
          <p:nvPr/>
        </p:nvSpPr>
        <p:spPr>
          <a:xfrm>
            <a:off x="7960242" y="2836194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Image 11" descr="Une image contenant bâtiment, terrain, arbre, porche&#10;&#10;Description générée automatiquement">
            <a:extLst>
              <a:ext uri="{FF2B5EF4-FFF2-40B4-BE49-F238E27FC236}">
                <a16:creationId xmlns:a16="http://schemas.microsoft.com/office/drawing/2014/main" id="{541065C4-2B3C-47EC-A324-C6135078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096"/>
            <a:ext cx="5178056" cy="3457114"/>
          </a:xfrm>
          <a:prstGeom prst="rect">
            <a:avLst/>
          </a:prstGeom>
        </p:spPr>
      </p:pic>
      <p:pic>
        <p:nvPicPr>
          <p:cNvPr id="3" name="Image 2" descr="Une image contenant ciel, extérieur, bâtiment, herbe&#10;&#10;Description générée automatiquement">
            <a:extLst>
              <a:ext uri="{FF2B5EF4-FFF2-40B4-BE49-F238E27FC236}">
                <a16:creationId xmlns:a16="http://schemas.microsoft.com/office/drawing/2014/main" id="{D6A2A159-4136-4BD9-BC9B-88A30676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1" y="4274375"/>
            <a:ext cx="2681178" cy="17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15515-F9C3-4F2F-A08B-B180FCD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29137B-E29A-44C0-AFD5-A2C38D5F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5E899-905C-4F81-9652-AC06B26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CCBAF8-3631-475E-BA28-FB741E06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57" y="1246668"/>
            <a:ext cx="6386623" cy="35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Technologie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214164-E173-4E0C-B2C3-A64514D53281}"/>
              </a:ext>
            </a:extLst>
          </p:cNvPr>
          <p:cNvSpPr txBox="1"/>
          <p:nvPr/>
        </p:nvSpPr>
        <p:spPr>
          <a:xfrm>
            <a:off x="0" y="1203804"/>
            <a:ext cx="4731488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Asus,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</a:rPr>
              <a:t>Nvidia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et NASA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964ECC-69A9-40D5-912B-0833C65F45F8}"/>
              </a:ext>
            </a:extLst>
          </p:cNvPr>
          <p:cNvSpPr txBox="1"/>
          <p:nvPr/>
        </p:nvSpPr>
        <p:spPr>
          <a:xfrm>
            <a:off x="7960242" y="2836194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Image 11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A5697E02-AF71-4A39-8509-B6E26AC6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852"/>
            <a:ext cx="3393559" cy="3393559"/>
          </a:xfrm>
          <a:prstGeom prst="rect">
            <a:avLst/>
          </a:prstGeom>
        </p:spPr>
      </p:pic>
      <p:pic>
        <p:nvPicPr>
          <p:cNvPr id="16" name="Image 15" descr="Une image contenant personne, mur, intérieur, uniforme militaire&#10;&#10;Description générée automatiquement">
            <a:extLst>
              <a:ext uri="{FF2B5EF4-FFF2-40B4-BE49-F238E27FC236}">
                <a16:creationId xmlns:a16="http://schemas.microsoft.com/office/drawing/2014/main" id="{1171DE0D-EF82-4B89-85EF-9A2FC19F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65" y="1754690"/>
            <a:ext cx="4037161" cy="2691441"/>
          </a:xfrm>
          <a:prstGeom prst="rect">
            <a:avLst/>
          </a:prstGeom>
        </p:spPr>
      </p:pic>
      <p:pic>
        <p:nvPicPr>
          <p:cNvPr id="14" name="Image 13" descr="Une image contenant ordinateur, intérieur, guichet, moniteur&#10;&#10;Description générée automatiquement">
            <a:extLst>
              <a:ext uri="{FF2B5EF4-FFF2-40B4-BE49-F238E27FC236}">
                <a16:creationId xmlns:a16="http://schemas.microsoft.com/office/drawing/2014/main" id="{92AAD98A-07A1-4DF1-911E-4DED71B5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23" y="4092533"/>
            <a:ext cx="3929949" cy="21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Sources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F07901-EA34-47CD-85B6-A93D699BA8F7}"/>
              </a:ext>
            </a:extLst>
          </p:cNvPr>
          <p:cNvSpPr txBox="1"/>
          <p:nvPr/>
        </p:nvSpPr>
        <p:spPr>
          <a:xfrm>
            <a:off x="0" y="1674674"/>
            <a:ext cx="9537405" cy="3970318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Liste des sites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7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Remerciements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6D9AE9-73DA-4665-9CF9-90632356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58" y="1809906"/>
            <a:ext cx="5445642" cy="40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ED242-84A6-4EBE-A8B5-A1138E45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4546"/>
            <a:ext cx="5497033" cy="2757165"/>
          </a:xfrm>
          <a:solidFill>
            <a:srgbClr val="000000">
              <a:alpha val="50196"/>
            </a:srgb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Economique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la grande distribution s'adapte à la loi alimentation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Les galeries Lafayette s’installent en 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Visite du président chinois en France: dans les airs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La FDJ, Google et Nutella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2D3-472E-4F9B-81F8-1F2FF64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9EBF7-A30D-4259-BDFD-EE4BFCBD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Elec 3 </a:t>
            </a:r>
            <a:r>
              <a:rPr lang="fr-FR" dirty="0" err="1"/>
              <a:t>polytech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sophia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01125C-23E1-4168-AC38-487E57D6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C6B2DB-03FF-4BBD-9E0A-9C4BD1C99C91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7B7CE8-D56D-4A3C-9F49-E5EADF1C1595}"/>
              </a:ext>
            </a:extLst>
          </p:cNvPr>
          <p:cNvSpPr txBox="1"/>
          <p:nvPr/>
        </p:nvSpPr>
        <p:spPr>
          <a:xfrm>
            <a:off x="6694967" y="2034546"/>
            <a:ext cx="5497033" cy="303416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</a:rPr>
              <a:t>Technologique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Visite du président chinois en France: dans les étoiles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Voiture autonome, un pas en arrière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Des maisons imprimées en 3D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Asus, </a:t>
            </a:r>
            <a:r>
              <a:rPr lang="fr-FR" sz="2000" dirty="0" err="1">
                <a:solidFill>
                  <a:schemeClr val="bg1"/>
                </a:solidFill>
              </a:rPr>
              <a:t>Nvidia</a:t>
            </a:r>
            <a:r>
              <a:rPr lang="fr-FR" sz="2000" dirty="0">
                <a:solidFill>
                  <a:schemeClr val="bg1"/>
                </a:solidFill>
              </a:rPr>
              <a:t> et NASA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5C5AF-DF63-4F02-9B2D-12238CF5DD0F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7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Economie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E9D89D-0E8E-4F79-804D-66434D88C44C}"/>
              </a:ext>
            </a:extLst>
          </p:cNvPr>
          <p:cNvSpPr txBox="1"/>
          <p:nvPr/>
        </p:nvSpPr>
        <p:spPr>
          <a:xfrm>
            <a:off x="0" y="1203804"/>
            <a:ext cx="5826642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la grande distribution s'adapte à la loi alimentation</a:t>
            </a:r>
          </a:p>
        </p:txBody>
      </p:sp>
      <p:pic>
        <p:nvPicPr>
          <p:cNvPr id="15" name="Image 14" descr="Une image contenant scène&#10;&#10;Description générée automatiquement">
            <a:extLst>
              <a:ext uri="{FF2B5EF4-FFF2-40B4-BE49-F238E27FC236}">
                <a16:creationId xmlns:a16="http://schemas.microsoft.com/office/drawing/2014/main" id="{C0F58D94-E879-486B-9969-E052B4E0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23" y="2020185"/>
            <a:ext cx="5991377" cy="319212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210A4CE-2DA5-4D78-89C9-0EA6129C82B1}"/>
              </a:ext>
            </a:extLst>
          </p:cNvPr>
          <p:cNvSpPr txBox="1"/>
          <p:nvPr/>
        </p:nvSpPr>
        <p:spPr>
          <a:xfrm>
            <a:off x="0" y="2551837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Economie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BBBEEC-BEC4-4706-A052-0D3844D58622}"/>
              </a:ext>
            </a:extLst>
          </p:cNvPr>
          <p:cNvSpPr txBox="1"/>
          <p:nvPr/>
        </p:nvSpPr>
        <p:spPr>
          <a:xfrm>
            <a:off x="0" y="1203804"/>
            <a:ext cx="4731488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Les galeries Lafayette s’installent en Chine</a:t>
            </a:r>
          </a:p>
        </p:txBody>
      </p:sp>
      <p:pic>
        <p:nvPicPr>
          <p:cNvPr id="3" name="Image 2" descr="Une image contenant personne, mur, debout, homme&#10;&#10;Description générée automatiquement">
            <a:extLst>
              <a:ext uri="{FF2B5EF4-FFF2-40B4-BE49-F238E27FC236}">
                <a16:creationId xmlns:a16="http://schemas.microsoft.com/office/drawing/2014/main" id="{301AD5F5-9C42-48EB-A7CA-48932A4D9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70" y="1833828"/>
            <a:ext cx="5666130" cy="378016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54856B6-486E-4372-8CAC-D2463CB3D533}"/>
              </a:ext>
            </a:extLst>
          </p:cNvPr>
          <p:cNvSpPr txBox="1"/>
          <p:nvPr/>
        </p:nvSpPr>
        <p:spPr>
          <a:xfrm>
            <a:off x="0" y="2551837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Economie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43AE6A-A413-4473-8818-D541F6BDF535}"/>
              </a:ext>
            </a:extLst>
          </p:cNvPr>
          <p:cNvSpPr txBox="1"/>
          <p:nvPr/>
        </p:nvSpPr>
        <p:spPr>
          <a:xfrm>
            <a:off x="-1" y="1203804"/>
            <a:ext cx="5465135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Visite du président chinois en France: dans les airs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CEF75-481D-4C51-B45E-B3958E9C68B6}"/>
              </a:ext>
            </a:extLst>
          </p:cNvPr>
          <p:cNvSpPr txBox="1"/>
          <p:nvPr/>
        </p:nvSpPr>
        <p:spPr>
          <a:xfrm>
            <a:off x="0" y="2551837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personne, complet, homme, mur&#10;&#10;Description générée automatiquement">
            <a:extLst>
              <a:ext uri="{FF2B5EF4-FFF2-40B4-BE49-F238E27FC236}">
                <a16:creationId xmlns:a16="http://schemas.microsoft.com/office/drawing/2014/main" id="{75081DBB-80F2-4853-9184-5E60E168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19" y="1603914"/>
            <a:ext cx="5741581" cy="39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Economie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8A27F7-9362-4BD1-BD67-61E9CB9B65BF}"/>
              </a:ext>
            </a:extLst>
          </p:cNvPr>
          <p:cNvSpPr txBox="1"/>
          <p:nvPr/>
        </p:nvSpPr>
        <p:spPr>
          <a:xfrm>
            <a:off x="0" y="1203804"/>
            <a:ext cx="4731488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La FDJ, Google et Nutella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ED81D6-402D-4492-B984-C883B32E6A19}"/>
              </a:ext>
            </a:extLst>
          </p:cNvPr>
          <p:cNvSpPr txBox="1"/>
          <p:nvPr/>
        </p:nvSpPr>
        <p:spPr>
          <a:xfrm>
            <a:off x="0" y="2551837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" name="Image 13" descr="Une image contenant bouteille, alimentation, intérieur&#10;&#10;Description générée automatiquement">
            <a:extLst>
              <a:ext uri="{FF2B5EF4-FFF2-40B4-BE49-F238E27FC236}">
                <a16:creationId xmlns:a16="http://schemas.microsoft.com/office/drawing/2014/main" id="{980AA3F5-A077-4B63-A8B5-7EE70D1B4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2306064"/>
            <a:ext cx="5920844" cy="2574280"/>
          </a:xfrm>
          <a:prstGeom prst="rect">
            <a:avLst/>
          </a:prstGeom>
        </p:spPr>
      </p:pic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28E5E5F-8CF3-4DB1-865B-26CDCEDB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71" y="4107246"/>
            <a:ext cx="3092390" cy="1546195"/>
          </a:xfrm>
          <a:prstGeom prst="rect">
            <a:avLst/>
          </a:prstGeom>
        </p:spPr>
      </p:pic>
      <p:pic>
        <p:nvPicPr>
          <p:cNvPr id="12" name="Image 11" descr="Une image contenant extérieur&#10;&#10;Description générée automatiquement">
            <a:extLst>
              <a:ext uri="{FF2B5EF4-FFF2-40B4-BE49-F238E27FC236}">
                <a16:creationId xmlns:a16="http://schemas.microsoft.com/office/drawing/2014/main" id="{95F01D95-EBB7-422C-8E32-DFC868BA1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65" y="1362302"/>
            <a:ext cx="3486335" cy="18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ED242-84A6-4EBE-A8B5-A1138E45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4546"/>
            <a:ext cx="5497033" cy="2757165"/>
          </a:xfrm>
          <a:solidFill>
            <a:srgbClr val="000000">
              <a:alpha val="40000"/>
            </a:srgb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Economique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la grande distribution s'adapte à la loi alimentation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Les galeries Lafayette s’installent en 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Visite du président chinois en France: dans les airs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La FDJ, Google et Nutella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2D3-472E-4F9B-81F8-1F2FF64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9EBF7-A30D-4259-BDFD-EE4BFCBD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Elec 3 </a:t>
            </a:r>
            <a:r>
              <a:rPr lang="fr-FR" dirty="0" err="1"/>
              <a:t>polytech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sophia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01125C-23E1-4168-AC38-487E57D6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C6B2DB-03FF-4BBD-9E0A-9C4BD1C99C91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7B7CE8-D56D-4A3C-9F49-E5EADF1C1595}"/>
              </a:ext>
            </a:extLst>
          </p:cNvPr>
          <p:cNvSpPr txBox="1"/>
          <p:nvPr/>
        </p:nvSpPr>
        <p:spPr>
          <a:xfrm>
            <a:off x="6694967" y="2034546"/>
            <a:ext cx="5497033" cy="303416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solidFill>
                  <a:schemeClr val="bg1"/>
                </a:solidFill>
              </a:rPr>
              <a:t>Technologique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Visite du président chinois en France: dans les étoiles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Voiture autonome, un pas en arrière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Des maisons imprimées en 3D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bg1"/>
                </a:solidFill>
              </a:rPr>
              <a:t>Asus, </a:t>
            </a:r>
            <a:r>
              <a:rPr lang="fr-FR" sz="2000" dirty="0" err="1">
                <a:solidFill>
                  <a:schemeClr val="bg1"/>
                </a:solidFill>
              </a:rPr>
              <a:t>Nvidia</a:t>
            </a:r>
            <a:r>
              <a:rPr lang="fr-FR" sz="2000" dirty="0">
                <a:solidFill>
                  <a:schemeClr val="bg1"/>
                </a:solidFill>
              </a:rPr>
              <a:t> et NASA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5C5AF-DF63-4F02-9B2D-12238CF5DD0F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6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Technologie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84C064-FEDA-4265-8E0B-42C74E51AEBF}"/>
              </a:ext>
            </a:extLst>
          </p:cNvPr>
          <p:cNvSpPr txBox="1"/>
          <p:nvPr/>
        </p:nvSpPr>
        <p:spPr>
          <a:xfrm>
            <a:off x="0" y="1203804"/>
            <a:ext cx="5911702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Visite du président chinois en France: dans les étoiles</a:t>
            </a:r>
          </a:p>
        </p:txBody>
      </p:sp>
      <p:pic>
        <p:nvPicPr>
          <p:cNvPr id="13" name="Image 12" descr="Une image contenant assis, intérieur, table&#10;&#10;Description générée automatiquement">
            <a:extLst>
              <a:ext uri="{FF2B5EF4-FFF2-40B4-BE49-F238E27FC236}">
                <a16:creationId xmlns:a16="http://schemas.microsoft.com/office/drawing/2014/main" id="{C3FF226B-EE14-4987-B473-CAA2A70F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8" y="2273082"/>
            <a:ext cx="4439002" cy="28805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5F2B8E-47E9-4DB1-A833-F08D1DEE8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1888202"/>
            <a:ext cx="1774907" cy="1183271"/>
          </a:xfrm>
          <a:prstGeom prst="rect">
            <a:avLst/>
          </a:prstGeom>
        </p:spPr>
      </p:pic>
      <p:pic>
        <p:nvPicPr>
          <p:cNvPr id="3" name="Image 2" descr="Une image contenant objet&#10;&#10;Description générée automatiquement">
            <a:extLst>
              <a:ext uri="{FF2B5EF4-FFF2-40B4-BE49-F238E27FC236}">
                <a16:creationId xmlns:a16="http://schemas.microsoft.com/office/drawing/2014/main" id="{39E93F47-8F8F-4B5F-9622-FCE6C1202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4" y="4375744"/>
            <a:ext cx="1779165" cy="118235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33BA569-8888-4248-B185-627F3C9AD4A7}"/>
              </a:ext>
            </a:extLst>
          </p:cNvPr>
          <p:cNvSpPr txBox="1"/>
          <p:nvPr/>
        </p:nvSpPr>
        <p:spPr>
          <a:xfrm>
            <a:off x="7960242" y="2836194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4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3357-D66B-46D2-806B-D548F25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04DC-E548-4E93-BEA3-0618F22C6D7C}" type="datetime1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ED740-04CC-4FFB-873B-00E3359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Elec 3 polytech nice sophia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9400E-3ECA-4310-A25D-E6529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AE64-F08D-4CAF-AFB8-D326470FF0AB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BE04-39DC-428C-A877-4ED4710590E7}"/>
              </a:ext>
            </a:extLst>
          </p:cNvPr>
          <p:cNvSpPr/>
          <p:nvPr/>
        </p:nvSpPr>
        <p:spPr>
          <a:xfrm>
            <a:off x="0" y="6218303"/>
            <a:ext cx="12192000" cy="660962"/>
          </a:xfrm>
          <a:prstGeom prst="rect">
            <a:avLst/>
          </a:prstGeom>
          <a:solidFill>
            <a:srgbClr val="1C3D6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F80AF6-72EE-44F5-9BB3-A94614F5813B}"/>
              </a:ext>
            </a:extLst>
          </p:cNvPr>
          <p:cNvSpPr txBox="1"/>
          <p:nvPr/>
        </p:nvSpPr>
        <p:spPr>
          <a:xfrm>
            <a:off x="0" y="296316"/>
            <a:ext cx="9930809" cy="76944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Rockwell" panose="02060603020205020403" pitchFamily="18" charset="0"/>
              </a:rPr>
              <a:t>Technologie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979D03-3560-40C9-A0F5-F432FD33A0DF}"/>
              </a:ext>
            </a:extLst>
          </p:cNvPr>
          <p:cNvSpPr txBox="1"/>
          <p:nvPr/>
        </p:nvSpPr>
        <p:spPr>
          <a:xfrm>
            <a:off x="0" y="1203804"/>
            <a:ext cx="4731488" cy="4001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Voiture autonome, un pas en arrière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F3CB1-3776-4390-AB7F-67F558709DD8}"/>
              </a:ext>
            </a:extLst>
          </p:cNvPr>
          <p:cNvSpPr txBox="1"/>
          <p:nvPr/>
        </p:nvSpPr>
        <p:spPr>
          <a:xfrm>
            <a:off x="7960242" y="2836194"/>
            <a:ext cx="4231758" cy="1754326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Notes sur le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 descr="Une image contenant personne, voiture, extérieur, homme&#10;&#10;Description générée automatiquement">
            <a:extLst>
              <a:ext uri="{FF2B5EF4-FFF2-40B4-BE49-F238E27FC236}">
                <a16:creationId xmlns:a16="http://schemas.microsoft.com/office/drawing/2014/main" id="{498FFBEE-B8FF-425E-8999-F2A43DEAE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777"/>
            <a:ext cx="5043372" cy="33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5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329</Words>
  <Application>Microsoft Office PowerPoint</Application>
  <PresentationFormat>Grand écran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Rockwell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 cocogne.</dc:creator>
  <cp:lastModifiedBy>romain. cocogne.</cp:lastModifiedBy>
  <cp:revision>55</cp:revision>
  <dcterms:created xsi:type="dcterms:W3CDTF">2019-03-27T07:43:50Z</dcterms:created>
  <dcterms:modified xsi:type="dcterms:W3CDTF">2019-03-27T11:14:50Z</dcterms:modified>
</cp:coreProperties>
</file>