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239CD-262C-483D-9841-B8D58A2BC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DB2FF5-0382-41CC-83CD-0761CC472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179E5-7491-4471-8E4F-3EC1D9AD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AD30-AB5E-4FB1-9BDA-053F913717FD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CA13E-F0D2-4D28-A0C7-548E3566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69FD6D-39B2-465A-9ACC-25D4AEA8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CAA9-4C1D-4000-8C9A-94215D57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51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40115-1693-4CA4-BE76-C230EAC9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AB7F48-F1B6-4C49-9786-817EDAF5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E70A4-3BA2-485B-B13A-46EFB42D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AD30-AB5E-4FB1-9BDA-053F913717FD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7D2B32-6E22-47DA-A713-1D003337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24B5C1-E062-45EB-B17E-03B26E2C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CAA9-4C1D-4000-8C9A-94215D57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48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AF1A6B-834B-48B0-94CE-65E68B314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3D5F9A-11F2-4197-A929-3F9B49502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782A4-8795-4475-AB10-B095D03B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AD30-AB5E-4FB1-9BDA-053F913717FD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476B1-6CE6-474F-9C5F-22E1E6E2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B6E3-0291-4A57-A83C-300F262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CAA9-4C1D-4000-8C9A-94215D57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12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39B0F-75B8-47A4-B291-C113D40F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8B3EA-CA9C-45C4-A441-4361A46F4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CC625-8DCD-4E2D-B63E-574C19D1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AD30-AB5E-4FB1-9BDA-053F913717FD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AC0B61-932F-4268-A97D-7D7B9409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138EC-A093-4597-BC04-3C00A805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CAA9-4C1D-4000-8C9A-94215D57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33A8A-E8A5-4A76-9691-7497C7FE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D44078-BC2E-4CAD-9744-AAD0E520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8A7F3-5FAD-487C-8903-54DE3BC6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AD30-AB5E-4FB1-9BDA-053F913717FD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351D5-96A4-4275-A56B-9A2F1BF7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668C84-C3F4-4CAD-A74A-397577A5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CAA9-4C1D-4000-8C9A-94215D57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06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AE3A4-0600-49AF-A0B2-75842197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2FB757-CA0A-4C64-88A8-9572705A0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3476DF-3B93-4399-93F3-0AB628099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258EC9-B86D-4250-A401-8E859C6D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AD30-AB5E-4FB1-9BDA-053F913717FD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B556F4-8B0C-4331-B914-3C3DCEEC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E24167-D025-48B1-940B-C10C2A58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CAA9-4C1D-4000-8C9A-94215D57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0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6E0BC-B9CD-42A9-BEF9-D25DF3EA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58C215-00BA-4CAD-B0CD-DDA5E2DE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9B0A41-D783-4E50-82D3-69EF487EC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4EE92F-2A5A-492A-B9DF-C74C00CD5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DDD9CA-B930-465A-84BC-AE73B075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E6CBBA-F9A3-423D-822C-C8FDF3DB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AD30-AB5E-4FB1-9BDA-053F913717FD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9275B3-A8A4-4F62-90F7-C10992EE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2EAEF-56CE-4031-BDD7-B18A50F5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CAA9-4C1D-4000-8C9A-94215D57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19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A379D-07B7-40A5-B24E-8B3C4147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9F440E-3B9B-4768-A073-E65A8650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AD30-AB5E-4FB1-9BDA-053F913717FD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191438-5919-4E2B-97E2-A8734E6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DDCC37-B1EE-4035-AF90-B5EFA637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CAA9-4C1D-4000-8C9A-94215D57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53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A16CA2-7260-4921-8EF9-0B1384FE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AD30-AB5E-4FB1-9BDA-053F913717FD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F8868E-5BDD-4C6B-96BF-3B0DFD86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C4584A-2250-47EA-8019-08CF813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CAA9-4C1D-4000-8C9A-94215D57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07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220A4-1503-4B0D-9F8A-CAAA03FA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712ED-B208-4D22-949D-83D1A6E5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3C6778-5F10-4B24-8664-70B245AE4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CB6B35-57E5-4C73-8B72-C7137BB9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AD30-AB5E-4FB1-9BDA-053F913717FD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CE8B5F-8ADC-458E-9228-F7296FB2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86DE80-7B26-40F1-8AE4-0E3F8C71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CAA9-4C1D-4000-8C9A-94215D57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3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D6487-D1CA-4B2D-A88B-D598C716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20BF6-F04C-4AAD-9653-2C63A7070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2AFE4F-89C5-41A6-92AE-A3829131D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480B74-6AD8-4DFE-B678-553408D9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AD30-AB5E-4FB1-9BDA-053F913717FD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422B12-B3EB-4185-AC08-D0F6976E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E5B08-9248-4844-B824-23F66E3A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CAA9-4C1D-4000-8C9A-94215D57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6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40000"/>
                    </a14:imgEffect>
                    <a14:imgEffect>
                      <a14:brightnessContrast bright="16000" contrast="-29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2EBDFC-43B9-4EBE-8D5D-425A4453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26F1A1-E4EF-4ADE-9881-D916D418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4476C-C8D1-4CB2-8F50-825ACA0A7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AAD30-AB5E-4FB1-9BDA-053F913717FD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2B2691-7F39-4CEC-9DCA-086460B1C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9C34B4-4ADD-4202-94C8-FE954CFE3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CAA9-4C1D-4000-8C9A-94215D57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69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8E2D5-C03B-4E58-BE41-8DB33DC6B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1895"/>
            <a:ext cx="9144000" cy="103806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ODYSSEE SYSTEMES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A99206-6764-4744-B419-9D23488AB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633" y="3712566"/>
            <a:ext cx="8326734" cy="417303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fr-FR" dirty="0"/>
              <a:t>ROMAIN COCOGNE 						ELEC4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A28615-F7E5-4E85-9EEC-5306CD00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796" y="6248717"/>
            <a:ext cx="1259393" cy="5096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C9EE78-5EF5-4BAA-9261-A3F16F08A5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8" b="27040"/>
          <a:stretch/>
        </p:blipFill>
        <p:spPr>
          <a:xfrm>
            <a:off x="10668001" y="6245904"/>
            <a:ext cx="1108667" cy="5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3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69B1-E5EA-4A93-98D9-73E5F2920C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7D953-9FF0-4301-A44E-CF5FC5C9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2377"/>
            <a:ext cx="10515600" cy="291402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QUICK PRESENTATION</a:t>
            </a:r>
          </a:p>
          <a:p>
            <a:r>
              <a:rPr lang="fr-FR" dirty="0"/>
              <a:t>INNER WORKING</a:t>
            </a:r>
          </a:p>
          <a:p>
            <a:r>
              <a:rPr lang="fr-FR" dirty="0"/>
              <a:t>QUALITY CONTROL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317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0AC7CF0-C757-443F-BBD7-B094587FD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42" y="2867127"/>
            <a:ext cx="3109558" cy="2068472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A40257AA-9CA4-4F6B-AB28-06827C33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QUICK PRESENTATION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4E4EA0-0361-4B85-BBA0-503FD2BFF853}"/>
              </a:ext>
            </a:extLst>
          </p:cNvPr>
          <p:cNvSpPr txBox="1"/>
          <p:nvPr/>
        </p:nvSpPr>
        <p:spPr>
          <a:xfrm>
            <a:off x="838199" y="2867127"/>
            <a:ext cx="6909079" cy="20313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Conception and redistribution of </a:t>
            </a:r>
            <a:r>
              <a:rPr lang="fr-FR" dirty="0" err="1"/>
              <a:t>electronic</a:t>
            </a:r>
            <a:r>
              <a:rPr lang="fr-FR" dirty="0"/>
              <a:t> </a:t>
            </a:r>
            <a:r>
              <a:rPr lang="en-GB" dirty="0"/>
              <a:t>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28 </a:t>
            </a:r>
            <a:r>
              <a:rPr lang="en-GB" dirty="0"/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Opened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en-GB" dirty="0"/>
              <a:t>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 million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Located in </a:t>
            </a:r>
            <a:r>
              <a:rPr lang="en-GB" dirty="0" err="1"/>
              <a:t>Mouans</a:t>
            </a:r>
            <a:r>
              <a:rPr lang="en-GB" dirty="0"/>
              <a:t> </a:t>
            </a:r>
            <a:r>
              <a:rPr lang="en-GB" dirty="0" err="1"/>
              <a:t>Sartoux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CEO: Pierre </a:t>
            </a:r>
            <a:r>
              <a:rPr lang="en-GB" dirty="0" err="1"/>
              <a:t>Peytoureau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C3D3BF-D281-4368-BD66-414385795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73" y="5358809"/>
            <a:ext cx="1421231" cy="14212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A1E756D-2EE3-4386-B209-B40A66612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78891"/>
            <a:ext cx="2123360" cy="10616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FEC467-5BDA-451A-90CC-6D8A8353D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738" y="5378891"/>
            <a:ext cx="1989256" cy="111398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D5E207-FF1D-4430-A097-BA84A3E19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53" y="3148063"/>
            <a:ext cx="2264015" cy="15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0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40257AA-9CA4-4F6B-AB28-06827C33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INNER WORKING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714100-513E-4138-B773-A22A394FAA4F}"/>
              </a:ext>
            </a:extLst>
          </p:cNvPr>
          <p:cNvSpPr txBox="1"/>
          <p:nvPr/>
        </p:nvSpPr>
        <p:spPr>
          <a:xfrm>
            <a:off x="838200" y="2471503"/>
            <a:ext cx="6909079" cy="23083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Lots of </a:t>
            </a:r>
            <a:r>
              <a:rPr lang="fr-FR" dirty="0" err="1"/>
              <a:t>freedom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requirements for 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Dress as you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team is in autonomy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Leads to creativity and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 not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06A6EB-A5CB-4DDA-8629-47999608D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17" y="2468091"/>
            <a:ext cx="2308324" cy="2308324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9965DE-C9CA-497F-A222-E7BA06232847}"/>
              </a:ext>
            </a:extLst>
          </p:cNvPr>
          <p:cNvCxnSpPr>
            <a:cxnSpLocks/>
          </p:cNvCxnSpPr>
          <p:nvPr/>
        </p:nvCxnSpPr>
        <p:spPr>
          <a:xfrm>
            <a:off x="8652681" y="2292824"/>
            <a:ext cx="2701119" cy="26613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A379D0B-6211-49C6-AA23-E2BA3A37C9A1}"/>
              </a:ext>
            </a:extLst>
          </p:cNvPr>
          <p:cNvCxnSpPr>
            <a:cxnSpLocks/>
          </p:cNvCxnSpPr>
          <p:nvPr/>
        </p:nvCxnSpPr>
        <p:spPr>
          <a:xfrm flipH="1">
            <a:off x="8686799" y="2392877"/>
            <a:ext cx="2632882" cy="24587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1C376B6F-DFFA-4E8C-9BF5-F1114D19E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30" y="2122694"/>
            <a:ext cx="2841020" cy="36912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7C264BB-7310-491C-8067-34C11B10A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9379">
            <a:off x="8223840" y="2537251"/>
            <a:ext cx="3558798" cy="216999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5A98A108-2182-49EA-BCE4-1537822BB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13" y="1600667"/>
            <a:ext cx="4735306" cy="47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40257AA-9CA4-4F6B-AB28-06827C33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QUALITY CONTROL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A5F083-6D33-4588-9485-1A1901BD1291}"/>
              </a:ext>
            </a:extLst>
          </p:cNvPr>
          <p:cNvSpPr txBox="1"/>
          <p:nvPr/>
        </p:nvSpPr>
        <p:spPr>
          <a:xfrm>
            <a:off x="838201" y="2471503"/>
            <a:ext cx="6122158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ISO 9001 (</a:t>
            </a:r>
            <a:r>
              <a:rPr lang="en-US" dirty="0"/>
              <a:t>quality</a:t>
            </a:r>
            <a:r>
              <a:rPr lang="fr-FR" dirty="0"/>
              <a:t> </a:t>
            </a:r>
            <a:r>
              <a:rPr lang="fr-FR" dirty="0" err="1"/>
              <a:t>managment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9100 (</a:t>
            </a:r>
            <a:r>
              <a:rPr lang="fr-FR" dirty="0" err="1"/>
              <a:t>aeropsace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AQAP 2110 (OTAN)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70BDAA-2CB0-4277-8DD1-C488948696C9}"/>
              </a:ext>
            </a:extLst>
          </p:cNvPr>
          <p:cNvSpPr/>
          <p:nvPr/>
        </p:nvSpPr>
        <p:spPr>
          <a:xfrm>
            <a:off x="7165075" y="-95534"/>
            <a:ext cx="5026925" cy="6953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3699EA-BB82-453F-A1CD-FE427423A9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0" y="-57515"/>
            <a:ext cx="5014690" cy="69730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1C0DD4-48C2-45C4-AFD2-EF687DA1E3BF}"/>
              </a:ext>
            </a:extLst>
          </p:cNvPr>
          <p:cNvSpPr txBox="1"/>
          <p:nvPr/>
        </p:nvSpPr>
        <p:spPr>
          <a:xfrm>
            <a:off x="838200" y="3620190"/>
            <a:ext cx="6122158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Process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Indicators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97B464-1151-41AF-B2EA-67DCB19857CD}"/>
              </a:ext>
            </a:extLst>
          </p:cNvPr>
          <p:cNvSpPr txBox="1"/>
          <p:nvPr/>
        </p:nvSpPr>
        <p:spPr>
          <a:xfrm>
            <a:off x="838200" y="4491878"/>
            <a:ext cx="6122158" cy="147732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categories</a:t>
            </a:r>
            <a:r>
              <a:rPr lang="fr-FR" dirty="0"/>
              <a:t> of </a:t>
            </a:r>
            <a:r>
              <a:rPr lang="fr-FR" dirty="0" err="1"/>
              <a:t>processes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Management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Development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0396797-6368-4B71-9A17-A84AA3C7C5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7" y="365125"/>
            <a:ext cx="105155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1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40257AA-9CA4-4F6B-AB28-06827C33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C684EA-1A16-4935-8CD6-948B70BB9F48}"/>
              </a:ext>
            </a:extLst>
          </p:cNvPr>
          <p:cNvSpPr txBox="1"/>
          <p:nvPr/>
        </p:nvSpPr>
        <p:spPr>
          <a:xfrm>
            <a:off x="838200" y="2265221"/>
            <a:ext cx="5030533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Good </a:t>
            </a:r>
            <a:r>
              <a:rPr lang="fr-FR" dirty="0" err="1"/>
              <a:t>environement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Unique </a:t>
            </a:r>
            <a:r>
              <a:rPr lang="fr-FR" dirty="0" err="1"/>
              <a:t>atmoshere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Midway </a:t>
            </a:r>
            <a:r>
              <a:rPr lang="fr-FR" dirty="0" err="1"/>
              <a:t>between</a:t>
            </a:r>
            <a:r>
              <a:rPr lang="fr-FR" dirty="0"/>
              <a:t> a big </a:t>
            </a:r>
            <a:r>
              <a:rPr lang="fr-FR" dirty="0" err="1"/>
              <a:t>company</a:t>
            </a:r>
            <a:r>
              <a:rPr lang="fr-FR" dirty="0"/>
              <a:t> and a </a:t>
            </a:r>
            <a:r>
              <a:rPr lang="fr-FR" dirty="0" err="1"/>
              <a:t>small</a:t>
            </a:r>
            <a:r>
              <a:rPr lang="fr-FR" dirty="0"/>
              <a:t> one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FB6AA9-FEFC-4F47-8D94-D4F4A7CC8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67" y="2265222"/>
            <a:ext cx="5030533" cy="31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6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105</Words>
  <Application>Microsoft Office PowerPoint</Application>
  <PresentationFormat>Grand écran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ODYSSEE SYSTEMES</vt:lpstr>
      <vt:lpstr>SUMMARY</vt:lpstr>
      <vt:lpstr>QUICK PRESENTATION</vt:lpstr>
      <vt:lpstr>INNER WORKING</vt:lpstr>
      <vt:lpstr>QUALITY CONTROL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ODYSSEE SYSTEMES</dc:title>
  <dc:creator>romain. cocogne.</dc:creator>
  <cp:lastModifiedBy>romain. cocogne.</cp:lastModifiedBy>
  <cp:revision>21</cp:revision>
  <dcterms:created xsi:type="dcterms:W3CDTF">2019-11-28T15:08:09Z</dcterms:created>
  <dcterms:modified xsi:type="dcterms:W3CDTF">2019-12-03T15:07:41Z</dcterms:modified>
</cp:coreProperties>
</file>