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128016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 userDrawn="1">
          <p15:clr>
            <a:srgbClr val="A4A3A4"/>
          </p15:clr>
        </p15:guide>
        <p15:guide id="2" pos="4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6193D-9CD1-0C03-15C7-3CC59FF9181E}" v="2" dt="2020-11-13T07:38:46.886"/>
    <p1510:client id="{7DA0061B-8985-F8D8-8C30-A30966769045}" v="17" dt="2020-11-13T07:40:51.838"/>
    <p1510:client id="{C83E9D9C-BFB1-417B-A6C9-E50CDC1DE4B1}" v="2" dt="2020-11-13T07:24:11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1098"/>
      </p:cViewPr>
      <p:guideLst>
        <p:guide orient="horz" pos="794"/>
        <p:guide pos="4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e Muller" userId="S::fabrice.muller@unice.fr::ff9d6367-060f-48db-9c85-874f6a6a8b7d" providerId="AD" clId="Web-{7DA0061B-8985-F8D8-8C30-A30966769045}"/>
    <pc:docChg chg="modSld">
      <pc:chgData name="Fabrice Muller" userId="S::fabrice.muller@unice.fr::ff9d6367-060f-48db-9c85-874f6a6a8b7d" providerId="AD" clId="Web-{7DA0061B-8985-F8D8-8C30-A30966769045}" dt="2020-11-13T07:40:51.838" v="16" actId="14100"/>
      <pc:docMkLst>
        <pc:docMk/>
      </pc:docMkLst>
      <pc:sldChg chg="addSp delSp modSp">
        <pc:chgData name="Fabrice Muller" userId="S::fabrice.muller@unice.fr::ff9d6367-060f-48db-9c85-874f6a6a8b7d" providerId="AD" clId="Web-{7DA0061B-8985-F8D8-8C30-A30966769045}" dt="2020-11-13T07:40:51.838" v="16" actId="14100"/>
        <pc:sldMkLst>
          <pc:docMk/>
          <pc:sldMk cId="3495188630" sldId="256"/>
        </pc:sldMkLst>
        <pc:spChg chg="mod">
          <ac:chgData name="Fabrice Muller" userId="S::fabrice.muller@unice.fr::ff9d6367-060f-48db-9c85-874f6a6a8b7d" providerId="AD" clId="Web-{7DA0061B-8985-F8D8-8C30-A30966769045}" dt="2020-11-13T07:39:43.400" v="7"/>
          <ac:spMkLst>
            <pc:docMk/>
            <pc:sldMk cId="3495188630" sldId="256"/>
            <ac:spMk id="219" creationId="{EA24F653-384E-45C4-87F8-38F5F51D8061}"/>
          </ac:spMkLst>
        </pc:spChg>
        <pc:spChg chg="mod">
          <ac:chgData name="Fabrice Muller" userId="S::fabrice.muller@unice.fr::ff9d6367-060f-48db-9c85-874f6a6a8b7d" providerId="AD" clId="Web-{7DA0061B-8985-F8D8-8C30-A30966769045}" dt="2020-11-13T07:38:58.508" v="1" actId="20577"/>
          <ac:spMkLst>
            <pc:docMk/>
            <pc:sldMk cId="3495188630" sldId="256"/>
            <ac:spMk id="221" creationId="{7CA065D1-9DAF-4BE5-9368-08B710461B54}"/>
          </ac:spMkLst>
        </pc:spChg>
        <pc:spChg chg="add mod">
          <ac:chgData name="Fabrice Muller" userId="S::fabrice.muller@unice.fr::ff9d6367-060f-48db-9c85-874f6a6a8b7d" providerId="AD" clId="Web-{7DA0061B-8985-F8D8-8C30-A30966769045}" dt="2020-11-13T07:39:20.603" v="4" actId="14100"/>
          <ac:spMkLst>
            <pc:docMk/>
            <pc:sldMk cId="3495188630" sldId="256"/>
            <ac:spMk id="226" creationId="{A0CC2DC7-D8EA-4702-9C93-E3D8E9999495}"/>
          </ac:spMkLst>
        </pc:spChg>
        <pc:spChg chg="add del">
          <ac:chgData name="Fabrice Muller" userId="S::fabrice.muller@unice.fr::ff9d6367-060f-48db-9c85-874f6a6a8b7d" providerId="AD" clId="Web-{7DA0061B-8985-F8D8-8C30-A30966769045}" dt="2020-11-13T07:39:37.212" v="6"/>
          <ac:spMkLst>
            <pc:docMk/>
            <pc:sldMk cId="3495188630" sldId="256"/>
            <ac:spMk id="227" creationId="{A3967CFA-6FE4-4D2E-B5CB-C27112E610D3}"/>
          </ac:spMkLst>
        </pc:spChg>
        <pc:spChg chg="add mod">
          <ac:chgData name="Fabrice Muller" userId="S::fabrice.muller@unice.fr::ff9d6367-060f-48db-9c85-874f6a6a8b7d" providerId="AD" clId="Web-{7DA0061B-8985-F8D8-8C30-A30966769045}" dt="2020-11-13T07:40:51.838" v="16" actId="14100"/>
          <ac:spMkLst>
            <pc:docMk/>
            <pc:sldMk cId="3495188630" sldId="256"/>
            <ac:spMk id="228" creationId="{46AA621B-1C9F-4D6B-8A56-0632A5D3C961}"/>
          </ac:spMkLst>
        </pc:spChg>
        <pc:spChg chg="add mod">
          <ac:chgData name="Fabrice Muller" userId="S::fabrice.muller@unice.fr::ff9d6367-060f-48db-9c85-874f6a6a8b7d" providerId="AD" clId="Web-{7DA0061B-8985-F8D8-8C30-A30966769045}" dt="2020-11-13T07:40:46.885" v="15" actId="14100"/>
          <ac:spMkLst>
            <pc:docMk/>
            <pc:sldMk cId="3495188630" sldId="256"/>
            <ac:spMk id="229" creationId="{E8616B83-F73E-4075-B90B-ED1F2AA10FE2}"/>
          </ac:spMkLst>
        </pc:spChg>
        <pc:spChg chg="add del">
          <ac:chgData name="Fabrice Muller" userId="S::fabrice.muller@unice.fr::ff9d6367-060f-48db-9c85-874f6a6a8b7d" providerId="AD" clId="Web-{7DA0061B-8985-F8D8-8C30-A30966769045}" dt="2020-11-13T07:40:42.041" v="14"/>
          <ac:spMkLst>
            <pc:docMk/>
            <pc:sldMk cId="3495188630" sldId="256"/>
            <ac:spMk id="230" creationId="{472068FA-5D8A-4A25-804D-0F536C974D06}"/>
          </ac:spMkLst>
        </pc:spChg>
      </pc:sldChg>
    </pc:docChg>
  </pc:docChgLst>
  <pc:docChgLst>
    <pc:chgData name="Fabrice Muller" userId="ff9d6367-060f-48db-9c85-874f6a6a8b7d" providerId="ADAL" clId="{C83E9D9C-BFB1-417B-A6C9-E50CDC1DE4B1}"/>
    <pc:docChg chg="modSld">
      <pc:chgData name="Fabrice Muller" userId="ff9d6367-060f-48db-9c85-874f6a6a8b7d" providerId="ADAL" clId="{C83E9D9C-BFB1-417B-A6C9-E50CDC1DE4B1}" dt="2020-11-13T07:24:11.687" v="1" actId="165"/>
      <pc:docMkLst>
        <pc:docMk/>
      </pc:docMkLst>
      <pc:sldChg chg="addSp delSp modSp">
        <pc:chgData name="Fabrice Muller" userId="ff9d6367-060f-48db-9c85-874f6a6a8b7d" providerId="ADAL" clId="{C83E9D9C-BFB1-417B-A6C9-E50CDC1DE4B1}" dt="2020-11-13T07:24:11.687" v="1" actId="165"/>
        <pc:sldMkLst>
          <pc:docMk/>
          <pc:sldMk cId="3495188630" sldId="256"/>
        </pc:sldMkLst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16" creationId="{4B30BCB1-D098-40A0-B846-E01FE632A27C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17" creationId="{02952B9D-2CE9-4EBA-96B4-5926C2A90E95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18" creationId="{AF59F4AD-FD30-42D0-A0BE-8A0249402D57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19" creationId="{EA24F653-384E-45C4-87F8-38F5F51D8061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0" creationId="{37C815B9-A265-4D9A-B74D-FCF981FC9D4C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1" creationId="{7CA065D1-9DAF-4BE5-9368-08B710461B54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2" creationId="{73FB5EB9-405A-4757-92A3-67B464FB6A02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3" creationId="{F61BFD55-EE6A-45A4-9858-1A5DDFC8FC48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4" creationId="{75567220-90F6-43AE-A87F-45C2355F08BE}"/>
          </ac:spMkLst>
        </pc:spChg>
        <pc:spChg chg="mod topLvl">
          <ac:chgData name="Fabrice Muller" userId="ff9d6367-060f-48db-9c85-874f6a6a8b7d" providerId="ADAL" clId="{C83E9D9C-BFB1-417B-A6C9-E50CDC1DE4B1}" dt="2020-11-13T07:24:11.687" v="1" actId="165"/>
          <ac:spMkLst>
            <pc:docMk/>
            <pc:sldMk cId="3495188630" sldId="256"/>
            <ac:spMk id="225" creationId="{2A6ADA37-CE22-4408-88E2-A2ADD6664634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66" creationId="{F154E0BB-512C-45FC-8898-9845057B7189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67" creationId="{78109F8E-5EA1-4AEA-ACBF-95DF37977066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78" creationId="{31C2488E-B38B-4CBB-BE22-A60BEB5BE164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79" creationId="{5DC65D29-CCE5-43B4-8D2A-9589991DB5B2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90" creationId="{998EFC1D-1DE2-499D-B7E4-169BA439DCB3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291" creationId="{0A53C785-8F85-4921-8026-2317639B391A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02" creationId="{A9E8108E-A195-4F77-806C-CA37F57C38BB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03" creationId="{368F4451-55E2-43A7-93BD-5BB5F7C162E8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14" creationId="{49022161-3519-4E0E-9C1B-70A34FD818A1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15" creationId="{07C1B4F8-2101-47A0-AA16-626C4B09B805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26" creationId="{D9B496FB-74BD-41B5-B41F-7A35BC10A7B7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27" creationId="{8F73B7C0-FD16-4715-95B8-40E97890DEE6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38" creationId="{8002AEB0-9FF2-44CC-AEFA-2A3D962EF9A8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39" creationId="{E9DB23D2-BD5E-4B8D-B96D-3AE5917E4811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50" creationId="{201D33B0-1629-43FD-95D5-8F75E99FFEF8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51" creationId="{EF83B22C-5ED3-4F11-919F-0B1B9E077021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62" creationId="{1778E508-7532-45FD-8A39-ED272F5BDD9B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63" creationId="{55D9D9E3-29B0-4680-800E-505FBDD54587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74" creationId="{C3D3A66E-BBE3-43E1-B061-9E4F2DF1D133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75" creationId="{C9267D62-8BC2-4454-9BFD-F1D12C7949E4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86" creationId="{1C241D2A-B6C6-46E3-B109-A9B4675EE34D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87" creationId="{8AE263F3-17CF-46FB-B8A7-5F79C7107679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98" creationId="{A9304493-4856-400F-9A05-E69076602271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399" creationId="{1ED2FFBF-DDED-445D-8EC0-82501D1660CD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10" creationId="{CB90E07B-E19C-4670-9CDA-D6BFB86B0F9C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11" creationId="{63ABEAA0-4992-45FC-ABEA-D4F058F92C1A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22" creationId="{9186140A-1341-4D34-A56F-87A30B660CEE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23" creationId="{C9125058-D395-43C0-B5F8-490D1D07A1E6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34" creationId="{5BA21279-6A27-48BB-9F98-07EEC2E15848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35" creationId="{09F8F9F1-87D8-4D48-99EB-A9E25409E963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46" creationId="{3F42F301-7325-4ED1-8F34-C1E99284F799}"/>
          </ac:spMkLst>
        </pc:spChg>
        <pc:spChg chg="mod">
          <ac:chgData name="Fabrice Muller" userId="ff9d6367-060f-48db-9c85-874f6a6a8b7d" providerId="ADAL" clId="{C83E9D9C-BFB1-417B-A6C9-E50CDC1DE4B1}" dt="2020-11-13T07:24:05.286" v="0" actId="164"/>
          <ac:spMkLst>
            <pc:docMk/>
            <pc:sldMk cId="3495188630" sldId="256"/>
            <ac:spMk id="447" creationId="{06A3CE88-A936-47A8-9C57-B4699690523A}"/>
          </ac:spMkLst>
        </pc:spChg>
        <pc:grpChg chg="add mod">
          <ac:chgData name="Fabrice Muller" userId="ff9d6367-060f-48db-9c85-874f6a6a8b7d" providerId="ADAL" clId="{C83E9D9C-BFB1-417B-A6C9-E50CDC1DE4B1}" dt="2020-11-13T07:24:05.286" v="0" actId="164"/>
          <ac:grpSpMkLst>
            <pc:docMk/>
            <pc:sldMk cId="3495188630" sldId="256"/>
            <ac:grpSpMk id="2" creationId="{EAA8C36E-9B3A-4F4E-AC2D-2B2F94698997}"/>
          </ac:grpSpMkLst>
        </pc:grpChg>
        <pc:grpChg chg="del">
          <ac:chgData name="Fabrice Muller" userId="ff9d6367-060f-48db-9c85-874f6a6a8b7d" providerId="ADAL" clId="{C83E9D9C-BFB1-417B-A6C9-E50CDC1DE4B1}" dt="2020-11-13T07:24:11.687" v="1" actId="165"/>
          <ac:grpSpMkLst>
            <pc:docMk/>
            <pc:sldMk cId="3495188630" sldId="256"/>
            <ac:grpSpMk id="215" creationId="{BD176D84-E029-4CDE-A244-E63AA8DD165C}"/>
          </ac:grpSpMkLst>
        </pc:grp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39" creationId="{0CB784AA-F677-4809-8ABD-E3FDA3E61BC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56" creationId="{639DBAEC-97D0-4002-8410-61A15192E33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57" creationId="{BD4B363C-01C5-449C-92EE-4F7C90845F2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58" creationId="{C73B97DB-128D-4677-B3F2-6F9A97AFFFA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59" creationId="{3E9E62E5-4B22-4E5F-A54A-2426868982F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0" creationId="{ACA1AC0C-511A-4C7C-B993-2AE8D0890D2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1" creationId="{807CD09F-4D6D-4B36-A31E-EBF63255B60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2" creationId="{B584A3FE-CDC2-4C47-88B2-CF7A03B2815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3" creationId="{C78D2737-BD72-4256-A02B-EFD5CC14924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4" creationId="{CED513C6-C283-4ECC-9CFF-5FF65910BC5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5" creationId="{5D40E440-FF44-4396-8003-C1C78EC24B3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8" creationId="{45D62673-4C8F-4445-A11B-A04B0960537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69" creationId="{DFE2277F-C147-4423-A258-7FA7A34C1C6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0" creationId="{82D522C9-8806-4864-B3A1-57805E8AFBD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1" creationId="{F30D1584-5727-4055-A293-31959CCF039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2" creationId="{2FE525C6-89E5-4F40-9DA8-AB9888CD335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3" creationId="{AC7A259B-7F2C-4D2B-A399-920FBEFCE7F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4" creationId="{C3651F18-6290-49BA-AECE-46A39B48DD1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5" creationId="{D3DF3CDC-CC6D-49F7-A719-2F938FBE3D4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6" creationId="{CB8BCC9D-D76E-4508-AE7A-BF7C5388394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77" creationId="{49F3DE84-F206-47A5-9E89-853F9FD54B1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0" creationId="{3BAC6026-B1EE-46DE-A386-6EE9474D177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1" creationId="{BCFA74F9-3172-44C5-9AA0-1E086B3785F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2" creationId="{57D75726-64C1-4A52-87AF-F8B92C8A633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3" creationId="{96884B2D-E1D1-404B-AC9E-6C4E48AC642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4" creationId="{4C1196C0-048B-404C-94FB-55D46FDC664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5" creationId="{BA43406C-2877-4B13-9CB5-38E56F6FBD4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6" creationId="{F695FB0A-2C97-4036-9D3A-39F163FB554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7" creationId="{15E7E089-ED8D-494A-9948-2796089A85E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8" creationId="{CE229E82-6812-4F71-8118-AA836909F2A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89" creationId="{EFCE785C-4D2C-45B4-AD3A-210ADE6222C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2" creationId="{A45866FA-F659-4B27-8CFC-655D402606B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3" creationId="{D2418F03-5191-4ADA-B93D-8D2598651B9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4" creationId="{B93FC294-EFCE-4E0F-BBBD-367E9CF97A2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5" creationId="{6CC60BF3-BE98-44E6-B485-CB27CCFBB10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6" creationId="{23593BB1-662F-4BC4-81B0-2F7B77D4509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7" creationId="{CBD0258D-BCDC-4149-B961-081C2ED5926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8" creationId="{522E9999-0E48-46FD-9AB2-2E7B6830DC8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299" creationId="{E4285861-6D89-4E6E-9B12-3FD011B1B9C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0" creationId="{0FD1A751-8B4D-4A69-B8DE-DA2B09D1114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1" creationId="{F53854C9-64C5-40A3-9FF4-744090149F5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4" creationId="{274F53CF-0AD6-4C9B-BDFC-50EF13ECD0F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5" creationId="{EE980BD4-2624-4659-A4FF-92864E1F342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6" creationId="{A8209FF1-AFEB-48EE-9959-6E5D1D33754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7" creationId="{43EC3A31-0B7E-49BC-9FD6-F620F87C132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8" creationId="{57E3F24A-1262-4B8D-BB96-4008D099880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09" creationId="{BE4277AE-0240-4827-A226-A51C25C3405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0" creationId="{9632B3D8-F0B9-4845-9F59-27FADC0F04A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1" creationId="{8FB306EE-4358-46BB-A81E-40988F20A98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2" creationId="{871D9AAA-38C5-43CD-A671-D75DAF8BE1A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3" creationId="{78E8C656-EDFA-4BF7-8A73-F80CE2B8C1B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6" creationId="{0DC902E0-AFB2-4524-91C2-4DAC8328C0E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7" creationId="{82BCA8E7-247F-4A14-95B9-4285A27C3AC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8" creationId="{2EE504FE-1CD8-4F01-857F-D3625921E56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19" creationId="{697B2ECE-E303-4E88-8286-171176E8BBE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0" creationId="{1F0646BC-323E-4264-964F-CEF7CAD221D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1" creationId="{E480FDC6-FDFB-4ED4-B883-02FFA6E91EE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2" creationId="{3F1260D2-49CC-4EE6-8E9E-A5F79AFA2D8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3" creationId="{8F0C2E66-F5AC-4821-A503-BEFED2C55EE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4" creationId="{C78283C0-4EEE-4ECD-A021-DE43434CE57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5" creationId="{8ADF35D3-9D29-42BE-A046-6C8FBD0CA50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8" creationId="{161F148D-2C74-4445-B522-DF1F370D7F0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29" creationId="{6972FACA-627F-420B-A94C-C546F411908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0" creationId="{B57BBEAE-9993-4BC2-81BA-7A7E8DC459B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1" creationId="{2FC9E031-9E6A-48EF-A4E8-C2EB6BE072D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2" creationId="{AC11D709-1052-43C0-BDA6-591FC8B6E6D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3" creationId="{D0351456-F279-4404-BE11-68D8CF0B74E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4" creationId="{88046611-055E-4E05-93F7-CCCCBF6ABF9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5" creationId="{F63A0C8F-6B49-4771-A33D-12641AB1AEA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6" creationId="{147525DC-3F70-4CC8-BB34-15F78BBF1CE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37" creationId="{EA244492-B0B0-4D6D-8E59-AC1160A8F03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0" creationId="{D3DA97CC-38BE-454B-A805-0B3F3EC6697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1" creationId="{E94DB989-EF97-4BD6-B89C-BB73531994F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2" creationId="{991C6BEC-772F-4C0B-B47F-D05BEF4A657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3" creationId="{DEA05F26-D27D-4392-B689-3186D31EAE9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4" creationId="{2CD15848-8151-4B8E-AA1A-9D4248CC10F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5" creationId="{529BDC18-C5F3-4362-AED8-AAF51580003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6" creationId="{1169190D-2B99-4171-9C25-B4B733B403E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7" creationId="{8546E025-3AC6-465F-8DFC-07A97867B50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8" creationId="{65D90B96-3D58-4784-8DFA-C665AAB28DA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49" creationId="{1550C7BF-1386-4E0B-833D-58EEED41FB9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2" creationId="{97B14DE9-96AB-4B05-A039-7C89F68DF73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3" creationId="{F4627E55-1FE1-4DE0-8C18-0CEB8FC222A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4" creationId="{A8901ED8-C860-487D-B783-E7A17DB6810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5" creationId="{23D67F38-35AC-420E-8690-23867565304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6" creationId="{9488D75A-D8B7-4F2D-A3C2-0DBAB7B9DCA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7" creationId="{1CDBBE08-B526-4453-A321-97E086432F3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8" creationId="{BCD2DB4B-BD31-4450-AFB6-2E74D335122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59" creationId="{57A1F541-96DD-418B-9164-524FB3F9554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0" creationId="{C4B50B9C-4D08-48CB-B532-03CC40DD3E8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1" creationId="{611A4E94-F17D-4012-A6CB-F1E2A00FE8E8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4" creationId="{F4549D21-AF0C-40D4-808D-5BF8005CB12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5" creationId="{27801670-6B88-4AB0-AEF7-6EA1FE74027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6" creationId="{576FF824-D4E8-4118-B022-C58AFA16C2C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7" creationId="{9388E084-A34A-4009-952D-CD89CC514D5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8" creationId="{4C2FC16A-77B2-490E-AE75-0F031B9F0A9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69" creationId="{52EEE0E3-74AF-4595-9CBC-46FA2679EFD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0" creationId="{60518261-1AA8-46C1-BC37-18B7458DAA9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1" creationId="{6FFA4095-CD94-4C4E-8642-C8266852A39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2" creationId="{8639780B-F9FA-4EA9-8B44-426688BC0CE9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3" creationId="{C55FFAA0-6D11-4432-BCC1-2D1640F95EB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6" creationId="{BAAF4FFB-5EE8-4D03-AD00-70BF3948F3F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7" creationId="{FA584743-482E-4693-9C4A-C7479DB4974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8" creationId="{8B2C603E-1A73-46AC-857A-9754A1FD8BD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79" creationId="{CEEC98D9-81C5-4479-8D4B-21CD96D79A3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0" creationId="{8658F61A-770C-4437-A1DC-5FCA2642546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1" creationId="{AEDBB346-A936-4578-86A6-17F1FD7115F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2" creationId="{04D97402-8F2F-4135-83DC-C3359D8AF92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3" creationId="{105F5292-C598-45A8-BEC5-5DCE7D3322D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4" creationId="{3D391190-6168-45CB-A14C-F4B3CC80BEC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5" creationId="{1FD527CE-417E-42AD-B06C-06629F118DC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8" creationId="{87BC47C9-90D7-404F-9A36-3FD06FC908B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89" creationId="{BBA8685D-047C-4AD1-B470-DACAD887D8F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0" creationId="{E68FE436-A074-4B27-A397-DC6C422AE673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1" creationId="{1CF97416-B7F7-4C44-8D44-31010C7DCF4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2" creationId="{4963D7FF-EF3F-4A59-87CF-40AC54C21F4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3" creationId="{AF80261B-C374-4B0F-B9F7-6BD2265A241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4" creationId="{D5470CDD-C48E-4D17-B6A7-F03B7CA9251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5" creationId="{3169F224-0E48-43B4-846B-B8188BCA9D2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6" creationId="{A0E2E113-F9BE-48B8-9F66-B940B4AD4C7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397" creationId="{8BE94B05-EA8D-4600-99C0-B1C0373B6B4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0" creationId="{93EEB199-EDE0-4586-8414-536D0ED56A0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1" creationId="{5023B5F5-BF59-49AB-85D3-0157C6386AD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2" creationId="{7FCC8540-1E47-477B-B77E-E77F554786C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3" creationId="{AA777DC6-5CA3-4A59-B42D-0AC4C709C742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4" creationId="{BB76916A-1B8B-4851-82EA-CC2CABEA4C1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5" creationId="{DA9A5C5B-E32E-4A73-B769-B4CEB7ED81F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6" creationId="{F7FF11F1-A0CA-4CC7-A7AA-F5FACE72B37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7" creationId="{733B4BD9-3EC7-47C3-9207-A1939D2B22B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8" creationId="{74DC5A23-048A-46F1-9311-C9FDFF3BC40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09" creationId="{08160C3F-123A-4C90-BD84-D3509966C3B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2" creationId="{0CB41274-D193-47D0-A640-19325FA4CBA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3" creationId="{05F98E94-36CD-441B-897B-0B32D4C909B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4" creationId="{ACC7BB7C-CA16-47D5-9219-FA83EFEA8B9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5" creationId="{61B7C0CB-6AD2-46E4-BB4F-9355FD5EC150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6" creationId="{AEB07A5C-3321-48FE-A0B5-C2D71E515AD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7" creationId="{765D3C71-1B58-4731-B292-EE56BB5DF63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8" creationId="{363FEEF9-65BF-42C0-922C-628393C8877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19" creationId="{5A156183-ACB9-4EF2-A421-B62002C55805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0" creationId="{0847D12D-03EA-4692-BEB5-F6A4C7A6A73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1" creationId="{4A59C9DF-17C7-402F-82A4-0EA819C6A9D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4" creationId="{3729738B-0724-42D6-B285-C5D89E6DC63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5" creationId="{F33E1B04-2CD4-4234-AF57-0D8E6B92F1C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6" creationId="{23713AD6-27B7-4456-90F1-CB2723C808DD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7" creationId="{01CC7FEE-6A28-4153-A4F0-43BB3DC605B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8" creationId="{1C94591D-3178-4936-A379-C684A77BFFDB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29" creationId="{42E46731-E7ED-4FDD-8DF5-70A3BCECA6E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0" creationId="{FDC83798-84A7-4D87-89A9-0B689337CDC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1" creationId="{C56D6FCA-B729-4EBF-9E01-D7778EFA64C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2" creationId="{E907C1BD-36E7-4D12-8EB7-17AF2E6C6FFA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3" creationId="{DFFC66F2-8FBF-46C2-9908-398AA59FADF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6" creationId="{A06BE452-70B8-4982-B87A-D6426506501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7" creationId="{B416253A-ED98-4933-A151-19AE59E8158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8" creationId="{140BCAE8-11C4-43D2-94BB-4EA2B7177E0F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39" creationId="{FB4BA6DD-0425-42D0-B343-6F0ABB51C891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0" creationId="{33E7B399-5B32-4A7D-91CF-CA9D090D81A6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1" creationId="{7E66FA30-D878-43F9-88C9-72D9F637B787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2" creationId="{F93E216D-5087-4A2C-818D-62D351297F6E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3" creationId="{C6D4AB71-FCE3-49BE-AA6A-D40F7B414E2C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4" creationId="{6E0E2AF1-3D4C-4F87-B00A-A7703410DED4}"/>
          </ac:cxnSpMkLst>
        </pc:cxnChg>
        <pc:cxnChg chg="mod">
          <ac:chgData name="Fabrice Muller" userId="ff9d6367-060f-48db-9c85-874f6a6a8b7d" providerId="ADAL" clId="{C83E9D9C-BFB1-417B-A6C9-E50CDC1DE4B1}" dt="2020-11-13T07:24:05.286" v="0" actId="164"/>
          <ac:cxnSpMkLst>
            <pc:docMk/>
            <pc:sldMk cId="3495188630" sldId="256"/>
            <ac:cxnSpMk id="445" creationId="{1CD92A70-E82F-4EEE-9EC9-8644A598A677}"/>
          </ac:cxnSpMkLst>
        </pc:cxnChg>
      </pc:sldChg>
    </pc:docChg>
  </pc:docChgLst>
  <pc:docChgLst>
    <pc:chgData name="Utilisateur invité" userId="S::urn:spo:anon#c147cbaa36150c3557c3feca4ac3dcb9c79020238f76b3109675b8d3ffc19f64::" providerId="AD" clId="Web-{7856193D-9CD1-0C03-15C7-3CC59FF9181E}"/>
    <pc:docChg chg="modSld">
      <pc:chgData name="Utilisateur invité" userId="S::urn:spo:anon#c147cbaa36150c3557c3feca4ac3dcb9c79020238f76b3109675b8d3ffc19f64::" providerId="AD" clId="Web-{7856193D-9CD1-0C03-15C7-3CC59FF9181E}" dt="2020-11-13T07:38:46.886" v="1"/>
      <pc:docMkLst>
        <pc:docMk/>
      </pc:docMkLst>
      <pc:sldChg chg="addSp delSp">
        <pc:chgData name="Utilisateur invité" userId="S::urn:spo:anon#c147cbaa36150c3557c3feca4ac3dcb9c79020238f76b3109675b8d3ffc19f64::" providerId="AD" clId="Web-{7856193D-9CD1-0C03-15C7-3CC59FF9181E}" dt="2020-11-13T07:38:46.886" v="1"/>
        <pc:sldMkLst>
          <pc:docMk/>
          <pc:sldMk cId="3495188630" sldId="256"/>
        </pc:sldMkLst>
        <pc:inkChg chg="add del">
          <ac:chgData name="Utilisateur invité" userId="S::urn:spo:anon#c147cbaa36150c3557c3feca4ac3dcb9c79020238f76b3109675b8d3ffc19f64::" providerId="AD" clId="Web-{7856193D-9CD1-0C03-15C7-3CC59FF9181E}" dt="2020-11-13T07:38:46.886" v="1"/>
          <ac:inkMkLst>
            <pc:docMk/>
            <pc:sldMk cId="3495188630" sldId="256"/>
            <ac:inkMk id="3" creationId="{7C90E978-6549-44F6-A17A-8C740A76ED0E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099F0-E0AA-4761-8DBD-61C8A1158F03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4411663" y="1143000"/>
            <a:ext cx="15681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BDA63-E935-4788-8FD2-9422DED76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05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374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2749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79123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5497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1872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58246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4621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0995" algn="l" defTabSz="105274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411663" y="1143000"/>
            <a:ext cx="15681326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BDA63-E935-4788-8FD2-9422DED763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9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12312"/>
            <a:ext cx="960120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323249"/>
            <a:ext cx="960120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42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33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134133"/>
            <a:ext cx="2760345" cy="21350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134133"/>
            <a:ext cx="8121015" cy="21350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1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9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628091"/>
            <a:ext cx="11041380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685991"/>
            <a:ext cx="11041380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670664"/>
            <a:ext cx="5440680" cy="1598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670664"/>
            <a:ext cx="5440680" cy="1598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48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34133"/>
            <a:ext cx="11041380" cy="4869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617594"/>
            <a:ext cx="541567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920267"/>
            <a:ext cx="5415676" cy="1353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617594"/>
            <a:ext cx="544234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920267"/>
            <a:ext cx="5442347" cy="1353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90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6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87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67958"/>
            <a:ext cx="412884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362742"/>
            <a:ext cx="6480810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755809"/>
            <a:ext cx="412884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6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67958"/>
            <a:ext cx="412884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362742"/>
            <a:ext cx="6480810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755809"/>
            <a:ext cx="412884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8D56-23B9-413E-AC3C-56241A0D5FF3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39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34133"/>
            <a:ext cx="11041380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670664"/>
            <a:ext cx="11041380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2335076"/>
            <a:ext cx="288036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38D56-23B9-413E-AC3C-56241A0D5FF3}" type="datetimeFigureOut">
              <a:rPr lang="fr-FR" smtClean="0"/>
              <a:t>17/11/2020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2335076"/>
            <a:ext cx="432054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2335076"/>
            <a:ext cx="288036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99A05-B3A1-42B5-A96A-DC3E017E9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0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AA8C36E-9B3A-4F4E-AC2D-2B2F94698997}"/>
              </a:ext>
            </a:extLst>
          </p:cNvPr>
          <p:cNvGrpSpPr/>
          <p:nvPr/>
        </p:nvGrpSpPr>
        <p:grpSpPr>
          <a:xfrm>
            <a:off x="482650" y="584603"/>
            <a:ext cx="11637171" cy="1775127"/>
            <a:chOff x="482650" y="584603"/>
            <a:chExt cx="11637171" cy="1775127"/>
          </a:xfrm>
        </p:grpSpPr>
        <p:cxnSp>
          <p:nvCxnSpPr>
            <p:cNvPr id="436" name="Connecteur droit 435">
              <a:extLst>
                <a:ext uri="{FF2B5EF4-FFF2-40B4-BE49-F238E27FC236}">
                  <a16:creationId xmlns:a16="http://schemas.microsoft.com/office/drawing/2014/main" id="{A06BE452-70B8-4982-B87A-D64265065011}"/>
                </a:ext>
              </a:extLst>
            </p:cNvPr>
            <p:cNvCxnSpPr>
              <a:cxnSpLocks/>
            </p:cNvCxnSpPr>
            <p:nvPr/>
          </p:nvCxnSpPr>
          <p:spPr>
            <a:xfrm>
              <a:off x="1317254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7" name="Connecteur droit 436">
              <a:extLst>
                <a:ext uri="{FF2B5EF4-FFF2-40B4-BE49-F238E27FC236}">
                  <a16:creationId xmlns:a16="http://schemas.microsoft.com/office/drawing/2014/main" id="{B416253A-ED98-4933-A151-19AE59E8158F}"/>
                </a:ext>
              </a:extLst>
            </p:cNvPr>
            <p:cNvCxnSpPr>
              <a:cxnSpLocks/>
            </p:cNvCxnSpPr>
            <p:nvPr/>
          </p:nvCxnSpPr>
          <p:spPr>
            <a:xfrm>
              <a:off x="138964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Connecteur droit 437">
              <a:extLst>
                <a:ext uri="{FF2B5EF4-FFF2-40B4-BE49-F238E27FC236}">
                  <a16:creationId xmlns:a16="http://schemas.microsoft.com/office/drawing/2014/main" id="{140BCAE8-11C4-43D2-94BB-4EA2B7177E0F}"/>
                </a:ext>
              </a:extLst>
            </p:cNvPr>
            <p:cNvCxnSpPr>
              <a:cxnSpLocks/>
            </p:cNvCxnSpPr>
            <p:nvPr/>
          </p:nvCxnSpPr>
          <p:spPr>
            <a:xfrm>
              <a:off x="146203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Connecteur droit 438">
              <a:extLst>
                <a:ext uri="{FF2B5EF4-FFF2-40B4-BE49-F238E27FC236}">
                  <a16:creationId xmlns:a16="http://schemas.microsoft.com/office/drawing/2014/main" id="{FB4BA6DD-0425-42D0-B343-6F0ABB51C89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2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Connecteur droit 439">
              <a:extLst>
                <a:ext uri="{FF2B5EF4-FFF2-40B4-BE49-F238E27FC236}">
                  <a16:creationId xmlns:a16="http://schemas.microsoft.com/office/drawing/2014/main" id="{33E7B399-5B32-4A7D-91CF-CA9D090D81A6}"/>
                </a:ext>
              </a:extLst>
            </p:cNvPr>
            <p:cNvCxnSpPr>
              <a:cxnSpLocks/>
            </p:cNvCxnSpPr>
            <p:nvPr/>
          </p:nvCxnSpPr>
          <p:spPr>
            <a:xfrm>
              <a:off x="160681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Connecteur droit 440">
              <a:extLst>
                <a:ext uri="{FF2B5EF4-FFF2-40B4-BE49-F238E27FC236}">
                  <a16:creationId xmlns:a16="http://schemas.microsoft.com/office/drawing/2014/main" id="{7E66FA30-D878-43F9-88C9-72D9F637B787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4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Connecteur droit 441">
              <a:extLst>
                <a:ext uri="{FF2B5EF4-FFF2-40B4-BE49-F238E27FC236}">
                  <a16:creationId xmlns:a16="http://schemas.microsoft.com/office/drawing/2014/main" id="{F93E216D-5087-4A2C-818D-62D351297F6E}"/>
                </a:ext>
              </a:extLst>
            </p:cNvPr>
            <p:cNvCxnSpPr>
              <a:cxnSpLocks/>
            </p:cNvCxnSpPr>
            <p:nvPr/>
          </p:nvCxnSpPr>
          <p:spPr>
            <a:xfrm>
              <a:off x="175159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Connecteur droit 442">
              <a:extLst>
                <a:ext uri="{FF2B5EF4-FFF2-40B4-BE49-F238E27FC236}">
                  <a16:creationId xmlns:a16="http://schemas.microsoft.com/office/drawing/2014/main" id="{C6D4AB71-FCE3-49BE-AA6A-D40F7B414E2C}"/>
                </a:ext>
              </a:extLst>
            </p:cNvPr>
            <p:cNvCxnSpPr>
              <a:cxnSpLocks/>
            </p:cNvCxnSpPr>
            <p:nvPr/>
          </p:nvCxnSpPr>
          <p:spPr>
            <a:xfrm>
              <a:off x="182398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Connecteur droit 443">
              <a:extLst>
                <a:ext uri="{FF2B5EF4-FFF2-40B4-BE49-F238E27FC236}">
                  <a16:creationId xmlns:a16="http://schemas.microsoft.com/office/drawing/2014/main" id="{6E0E2AF1-3D4C-4F87-B00A-A7703410DED4}"/>
                </a:ext>
              </a:extLst>
            </p:cNvPr>
            <p:cNvCxnSpPr>
              <a:cxnSpLocks/>
            </p:cNvCxnSpPr>
            <p:nvPr/>
          </p:nvCxnSpPr>
          <p:spPr>
            <a:xfrm>
              <a:off x="189637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Connecteur droit 444">
              <a:extLst>
                <a:ext uri="{FF2B5EF4-FFF2-40B4-BE49-F238E27FC236}">
                  <a16:creationId xmlns:a16="http://schemas.microsoft.com/office/drawing/2014/main" id="{1CD92A70-E82F-4EEE-9EC9-8644A598A677}"/>
                </a:ext>
              </a:extLst>
            </p:cNvPr>
            <p:cNvCxnSpPr>
              <a:cxnSpLocks/>
            </p:cNvCxnSpPr>
            <p:nvPr/>
          </p:nvCxnSpPr>
          <p:spPr>
            <a:xfrm>
              <a:off x="196876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ZoneTexte 445">
              <a:extLst>
                <a:ext uri="{FF2B5EF4-FFF2-40B4-BE49-F238E27FC236}">
                  <a16:creationId xmlns:a16="http://schemas.microsoft.com/office/drawing/2014/main" id="{3F42F301-7325-4ED1-8F34-C1E99284F799}"/>
                </a:ext>
              </a:extLst>
            </p:cNvPr>
            <p:cNvSpPr txBox="1"/>
            <p:nvPr/>
          </p:nvSpPr>
          <p:spPr>
            <a:xfrm>
              <a:off x="1192059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</a:t>
              </a:r>
            </a:p>
          </p:txBody>
        </p:sp>
        <p:sp>
          <p:nvSpPr>
            <p:cNvPr id="447" name="ZoneTexte 446">
              <a:extLst>
                <a:ext uri="{FF2B5EF4-FFF2-40B4-BE49-F238E27FC236}">
                  <a16:creationId xmlns:a16="http://schemas.microsoft.com/office/drawing/2014/main" id="{06A3CE88-A936-47A8-9C57-B4699690523A}"/>
                </a:ext>
              </a:extLst>
            </p:cNvPr>
            <p:cNvSpPr txBox="1"/>
            <p:nvPr/>
          </p:nvSpPr>
          <p:spPr>
            <a:xfrm>
              <a:off x="1462049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1.5</a:t>
              </a:r>
            </a:p>
          </p:txBody>
        </p:sp>
        <p:cxnSp>
          <p:nvCxnSpPr>
            <p:cNvPr id="424" name="Connecteur droit 423">
              <a:extLst>
                <a:ext uri="{FF2B5EF4-FFF2-40B4-BE49-F238E27FC236}">
                  <a16:creationId xmlns:a16="http://schemas.microsoft.com/office/drawing/2014/main" id="{3729738B-0724-42D6-B285-C5D89E6DC636}"/>
                </a:ext>
              </a:extLst>
            </p:cNvPr>
            <p:cNvCxnSpPr>
              <a:cxnSpLocks/>
            </p:cNvCxnSpPr>
            <p:nvPr/>
          </p:nvCxnSpPr>
          <p:spPr>
            <a:xfrm>
              <a:off x="2041452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5" name="Connecteur droit 424">
              <a:extLst>
                <a:ext uri="{FF2B5EF4-FFF2-40B4-BE49-F238E27FC236}">
                  <a16:creationId xmlns:a16="http://schemas.microsoft.com/office/drawing/2014/main" id="{F33E1B04-2CD4-4234-AF57-0D8E6B92F1CD}"/>
                </a:ext>
              </a:extLst>
            </p:cNvPr>
            <p:cNvCxnSpPr>
              <a:cxnSpLocks/>
            </p:cNvCxnSpPr>
            <p:nvPr/>
          </p:nvCxnSpPr>
          <p:spPr>
            <a:xfrm>
              <a:off x="211384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Connecteur droit 425">
              <a:extLst>
                <a:ext uri="{FF2B5EF4-FFF2-40B4-BE49-F238E27FC236}">
                  <a16:creationId xmlns:a16="http://schemas.microsoft.com/office/drawing/2014/main" id="{23713AD6-27B7-4456-90F1-CB2723C808DD}"/>
                </a:ext>
              </a:extLst>
            </p:cNvPr>
            <p:cNvCxnSpPr>
              <a:cxnSpLocks/>
            </p:cNvCxnSpPr>
            <p:nvPr/>
          </p:nvCxnSpPr>
          <p:spPr>
            <a:xfrm>
              <a:off x="218623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Connecteur droit 426">
              <a:extLst>
                <a:ext uri="{FF2B5EF4-FFF2-40B4-BE49-F238E27FC236}">
                  <a16:creationId xmlns:a16="http://schemas.microsoft.com/office/drawing/2014/main" id="{01CC7FEE-6A28-4153-A4F0-43BB3DC605BA}"/>
                </a:ext>
              </a:extLst>
            </p:cNvPr>
            <p:cNvCxnSpPr>
              <a:cxnSpLocks/>
            </p:cNvCxnSpPr>
            <p:nvPr/>
          </p:nvCxnSpPr>
          <p:spPr>
            <a:xfrm>
              <a:off x="225862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Connecteur droit 427">
              <a:extLst>
                <a:ext uri="{FF2B5EF4-FFF2-40B4-BE49-F238E27FC236}">
                  <a16:creationId xmlns:a16="http://schemas.microsoft.com/office/drawing/2014/main" id="{1C94591D-3178-4936-A379-C684A77BFFDB}"/>
                </a:ext>
              </a:extLst>
            </p:cNvPr>
            <p:cNvCxnSpPr>
              <a:cxnSpLocks/>
            </p:cNvCxnSpPr>
            <p:nvPr/>
          </p:nvCxnSpPr>
          <p:spPr>
            <a:xfrm>
              <a:off x="233101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necteur droit 428">
              <a:extLst>
                <a:ext uri="{FF2B5EF4-FFF2-40B4-BE49-F238E27FC236}">
                  <a16:creationId xmlns:a16="http://schemas.microsoft.com/office/drawing/2014/main" id="{42E46731-E7ED-4FDD-8DF5-70A3BCECA6EA}"/>
                </a:ext>
              </a:extLst>
            </p:cNvPr>
            <p:cNvCxnSpPr>
              <a:cxnSpLocks/>
            </p:cNvCxnSpPr>
            <p:nvPr/>
          </p:nvCxnSpPr>
          <p:spPr>
            <a:xfrm>
              <a:off x="2403402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necteur droit 429">
              <a:extLst>
                <a:ext uri="{FF2B5EF4-FFF2-40B4-BE49-F238E27FC236}">
                  <a16:creationId xmlns:a16="http://schemas.microsoft.com/office/drawing/2014/main" id="{FDC83798-84A7-4D87-89A9-0B689337CDC7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9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necteur droit 430">
              <a:extLst>
                <a:ext uri="{FF2B5EF4-FFF2-40B4-BE49-F238E27FC236}">
                  <a16:creationId xmlns:a16="http://schemas.microsoft.com/office/drawing/2014/main" id="{C56D6FCA-B729-4EBF-9E01-D7778EFA64CA}"/>
                </a:ext>
              </a:extLst>
            </p:cNvPr>
            <p:cNvCxnSpPr>
              <a:cxnSpLocks/>
            </p:cNvCxnSpPr>
            <p:nvPr/>
          </p:nvCxnSpPr>
          <p:spPr>
            <a:xfrm>
              <a:off x="254818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Connecteur droit 431">
              <a:extLst>
                <a:ext uri="{FF2B5EF4-FFF2-40B4-BE49-F238E27FC236}">
                  <a16:creationId xmlns:a16="http://schemas.microsoft.com/office/drawing/2014/main" id="{E907C1BD-36E7-4D12-8EB7-17AF2E6C6FFA}"/>
                </a:ext>
              </a:extLst>
            </p:cNvPr>
            <p:cNvCxnSpPr>
              <a:cxnSpLocks/>
            </p:cNvCxnSpPr>
            <p:nvPr/>
          </p:nvCxnSpPr>
          <p:spPr>
            <a:xfrm>
              <a:off x="262057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Connecteur droit 432">
              <a:extLst>
                <a:ext uri="{FF2B5EF4-FFF2-40B4-BE49-F238E27FC236}">
                  <a16:creationId xmlns:a16="http://schemas.microsoft.com/office/drawing/2014/main" id="{DFFC66F2-8FBF-46C2-9908-398AA59FADF6}"/>
                </a:ext>
              </a:extLst>
            </p:cNvPr>
            <p:cNvCxnSpPr>
              <a:cxnSpLocks/>
            </p:cNvCxnSpPr>
            <p:nvPr/>
          </p:nvCxnSpPr>
          <p:spPr>
            <a:xfrm>
              <a:off x="2692962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ZoneTexte 433">
              <a:extLst>
                <a:ext uri="{FF2B5EF4-FFF2-40B4-BE49-F238E27FC236}">
                  <a16:creationId xmlns:a16="http://schemas.microsoft.com/office/drawing/2014/main" id="{5BA21279-6A27-48BB-9F98-07EEC2E15848}"/>
                </a:ext>
              </a:extLst>
            </p:cNvPr>
            <p:cNvSpPr txBox="1"/>
            <p:nvPr/>
          </p:nvSpPr>
          <p:spPr>
            <a:xfrm>
              <a:off x="1916257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</a:t>
              </a:r>
            </a:p>
          </p:txBody>
        </p:sp>
        <p:sp>
          <p:nvSpPr>
            <p:cNvPr id="435" name="ZoneTexte 434">
              <a:extLst>
                <a:ext uri="{FF2B5EF4-FFF2-40B4-BE49-F238E27FC236}">
                  <a16:creationId xmlns:a16="http://schemas.microsoft.com/office/drawing/2014/main" id="{09F8F9F1-87D8-4D48-99EB-A9E25409E963}"/>
                </a:ext>
              </a:extLst>
            </p:cNvPr>
            <p:cNvSpPr txBox="1"/>
            <p:nvPr/>
          </p:nvSpPr>
          <p:spPr>
            <a:xfrm>
              <a:off x="2186247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2.5</a:t>
              </a:r>
            </a:p>
          </p:txBody>
        </p:sp>
        <p:cxnSp>
          <p:nvCxnSpPr>
            <p:cNvPr id="412" name="Connecteur droit 411">
              <a:extLst>
                <a:ext uri="{FF2B5EF4-FFF2-40B4-BE49-F238E27FC236}">
                  <a16:creationId xmlns:a16="http://schemas.microsoft.com/office/drawing/2014/main" id="{0CB41274-D193-47D0-A640-19325FA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2760173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3" name="Connecteur droit 412">
              <a:extLst>
                <a:ext uri="{FF2B5EF4-FFF2-40B4-BE49-F238E27FC236}">
                  <a16:creationId xmlns:a16="http://schemas.microsoft.com/office/drawing/2014/main" id="{05F98E94-36CD-441B-897B-0B32D4C909B0}"/>
                </a:ext>
              </a:extLst>
            </p:cNvPr>
            <p:cNvCxnSpPr>
              <a:cxnSpLocks/>
            </p:cNvCxnSpPr>
            <p:nvPr/>
          </p:nvCxnSpPr>
          <p:spPr>
            <a:xfrm>
              <a:off x="283256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necteur droit 413">
              <a:extLst>
                <a:ext uri="{FF2B5EF4-FFF2-40B4-BE49-F238E27FC236}">
                  <a16:creationId xmlns:a16="http://schemas.microsoft.com/office/drawing/2014/main" id="{ACC7BB7C-CA16-47D5-9219-FA83EFEA8B9C}"/>
                </a:ext>
              </a:extLst>
            </p:cNvPr>
            <p:cNvCxnSpPr>
              <a:cxnSpLocks/>
            </p:cNvCxnSpPr>
            <p:nvPr/>
          </p:nvCxnSpPr>
          <p:spPr>
            <a:xfrm>
              <a:off x="290495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Connecteur droit 414">
              <a:extLst>
                <a:ext uri="{FF2B5EF4-FFF2-40B4-BE49-F238E27FC236}">
                  <a16:creationId xmlns:a16="http://schemas.microsoft.com/office/drawing/2014/main" id="{61B7C0CB-6AD2-46E4-BB4F-9355FD5EC150}"/>
                </a:ext>
              </a:extLst>
            </p:cNvPr>
            <p:cNvCxnSpPr>
              <a:cxnSpLocks/>
            </p:cNvCxnSpPr>
            <p:nvPr/>
          </p:nvCxnSpPr>
          <p:spPr>
            <a:xfrm>
              <a:off x="297734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Connecteur droit 415">
              <a:extLst>
                <a:ext uri="{FF2B5EF4-FFF2-40B4-BE49-F238E27FC236}">
                  <a16:creationId xmlns:a16="http://schemas.microsoft.com/office/drawing/2014/main" id="{AEB07A5C-3321-48FE-A0B5-C2D71E515ADB}"/>
                </a:ext>
              </a:extLst>
            </p:cNvPr>
            <p:cNvCxnSpPr>
              <a:cxnSpLocks/>
            </p:cNvCxnSpPr>
            <p:nvPr/>
          </p:nvCxnSpPr>
          <p:spPr>
            <a:xfrm>
              <a:off x="304973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Connecteur droit 416">
              <a:extLst>
                <a:ext uri="{FF2B5EF4-FFF2-40B4-BE49-F238E27FC236}">
                  <a16:creationId xmlns:a16="http://schemas.microsoft.com/office/drawing/2014/main" id="{765D3C71-1B58-4731-B292-EE56BB5DF631}"/>
                </a:ext>
              </a:extLst>
            </p:cNvPr>
            <p:cNvCxnSpPr>
              <a:cxnSpLocks/>
            </p:cNvCxnSpPr>
            <p:nvPr/>
          </p:nvCxnSpPr>
          <p:spPr>
            <a:xfrm>
              <a:off x="3122123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Connecteur droit 417">
              <a:extLst>
                <a:ext uri="{FF2B5EF4-FFF2-40B4-BE49-F238E27FC236}">
                  <a16:creationId xmlns:a16="http://schemas.microsoft.com/office/drawing/2014/main" id="{363FEEF9-65BF-42C0-922C-628393C88777}"/>
                </a:ext>
              </a:extLst>
            </p:cNvPr>
            <p:cNvCxnSpPr>
              <a:cxnSpLocks/>
            </p:cNvCxnSpPr>
            <p:nvPr/>
          </p:nvCxnSpPr>
          <p:spPr>
            <a:xfrm>
              <a:off x="319451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Connecteur droit 418">
              <a:extLst>
                <a:ext uri="{FF2B5EF4-FFF2-40B4-BE49-F238E27FC236}">
                  <a16:creationId xmlns:a16="http://schemas.microsoft.com/office/drawing/2014/main" id="{5A156183-ACB9-4EF2-A421-B62002C55805}"/>
                </a:ext>
              </a:extLst>
            </p:cNvPr>
            <p:cNvCxnSpPr>
              <a:cxnSpLocks/>
            </p:cNvCxnSpPr>
            <p:nvPr/>
          </p:nvCxnSpPr>
          <p:spPr>
            <a:xfrm>
              <a:off x="326690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Connecteur droit 419">
              <a:extLst>
                <a:ext uri="{FF2B5EF4-FFF2-40B4-BE49-F238E27FC236}">
                  <a16:creationId xmlns:a16="http://schemas.microsoft.com/office/drawing/2014/main" id="{0847D12D-03EA-4692-BEB5-F6A4C7A6A7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929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Connecteur droit 420">
              <a:extLst>
                <a:ext uri="{FF2B5EF4-FFF2-40B4-BE49-F238E27FC236}">
                  <a16:creationId xmlns:a16="http://schemas.microsoft.com/office/drawing/2014/main" id="{4A59C9DF-17C7-402F-82A4-0EA819C6A9D7}"/>
                </a:ext>
              </a:extLst>
            </p:cNvPr>
            <p:cNvCxnSpPr>
              <a:cxnSpLocks/>
            </p:cNvCxnSpPr>
            <p:nvPr/>
          </p:nvCxnSpPr>
          <p:spPr>
            <a:xfrm>
              <a:off x="341168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ZoneTexte 421">
              <a:extLst>
                <a:ext uri="{FF2B5EF4-FFF2-40B4-BE49-F238E27FC236}">
                  <a16:creationId xmlns:a16="http://schemas.microsoft.com/office/drawing/2014/main" id="{9186140A-1341-4D34-A56F-87A30B660CEE}"/>
                </a:ext>
              </a:extLst>
            </p:cNvPr>
            <p:cNvSpPr txBox="1"/>
            <p:nvPr/>
          </p:nvSpPr>
          <p:spPr>
            <a:xfrm>
              <a:off x="2634978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</a:t>
              </a:r>
            </a:p>
          </p:txBody>
        </p:sp>
        <p:sp>
          <p:nvSpPr>
            <p:cNvPr id="423" name="ZoneTexte 422">
              <a:extLst>
                <a:ext uri="{FF2B5EF4-FFF2-40B4-BE49-F238E27FC236}">
                  <a16:creationId xmlns:a16="http://schemas.microsoft.com/office/drawing/2014/main" id="{C9125058-D395-43C0-B5F8-490D1D07A1E6}"/>
                </a:ext>
              </a:extLst>
            </p:cNvPr>
            <p:cNvSpPr txBox="1"/>
            <p:nvPr/>
          </p:nvSpPr>
          <p:spPr>
            <a:xfrm>
              <a:off x="2904968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3.5</a:t>
              </a:r>
            </a:p>
          </p:txBody>
        </p:sp>
        <p:cxnSp>
          <p:nvCxnSpPr>
            <p:cNvPr id="400" name="Connecteur droit 399">
              <a:extLst>
                <a:ext uri="{FF2B5EF4-FFF2-40B4-BE49-F238E27FC236}">
                  <a16:creationId xmlns:a16="http://schemas.microsoft.com/office/drawing/2014/main" id="{93EEB199-EDE0-4586-8414-536D0ED56A04}"/>
                </a:ext>
              </a:extLst>
            </p:cNvPr>
            <p:cNvCxnSpPr>
              <a:cxnSpLocks/>
            </p:cNvCxnSpPr>
            <p:nvPr/>
          </p:nvCxnSpPr>
          <p:spPr>
            <a:xfrm>
              <a:off x="3479610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1" name="Connecteur droit 400">
              <a:extLst>
                <a:ext uri="{FF2B5EF4-FFF2-40B4-BE49-F238E27FC236}">
                  <a16:creationId xmlns:a16="http://schemas.microsoft.com/office/drawing/2014/main" id="{5023B5F5-BF59-49AB-85D3-0157C6386AD7}"/>
                </a:ext>
              </a:extLst>
            </p:cNvPr>
            <p:cNvCxnSpPr>
              <a:cxnSpLocks/>
            </p:cNvCxnSpPr>
            <p:nvPr/>
          </p:nvCxnSpPr>
          <p:spPr>
            <a:xfrm>
              <a:off x="355200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Connecteur droit 401">
              <a:extLst>
                <a:ext uri="{FF2B5EF4-FFF2-40B4-BE49-F238E27FC236}">
                  <a16:creationId xmlns:a16="http://schemas.microsoft.com/office/drawing/2014/main" id="{7FCC8540-1E47-477B-B77E-E77F554786C4}"/>
                </a:ext>
              </a:extLst>
            </p:cNvPr>
            <p:cNvCxnSpPr>
              <a:cxnSpLocks/>
            </p:cNvCxnSpPr>
            <p:nvPr/>
          </p:nvCxnSpPr>
          <p:spPr>
            <a:xfrm>
              <a:off x="362439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onnecteur droit 402">
              <a:extLst>
                <a:ext uri="{FF2B5EF4-FFF2-40B4-BE49-F238E27FC236}">
                  <a16:creationId xmlns:a16="http://schemas.microsoft.com/office/drawing/2014/main" id="{AA777DC6-5CA3-4A59-B42D-0AC4C709C742}"/>
                </a:ext>
              </a:extLst>
            </p:cNvPr>
            <p:cNvCxnSpPr>
              <a:cxnSpLocks/>
            </p:cNvCxnSpPr>
            <p:nvPr/>
          </p:nvCxnSpPr>
          <p:spPr>
            <a:xfrm>
              <a:off x="369678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Connecteur droit 403">
              <a:extLst>
                <a:ext uri="{FF2B5EF4-FFF2-40B4-BE49-F238E27FC236}">
                  <a16:creationId xmlns:a16="http://schemas.microsoft.com/office/drawing/2014/main" id="{BB76916A-1B8B-4851-82EA-CC2CABEA4C1D}"/>
                </a:ext>
              </a:extLst>
            </p:cNvPr>
            <p:cNvCxnSpPr>
              <a:cxnSpLocks/>
            </p:cNvCxnSpPr>
            <p:nvPr/>
          </p:nvCxnSpPr>
          <p:spPr>
            <a:xfrm>
              <a:off x="376917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necteur droit 404">
              <a:extLst>
                <a:ext uri="{FF2B5EF4-FFF2-40B4-BE49-F238E27FC236}">
                  <a16:creationId xmlns:a16="http://schemas.microsoft.com/office/drawing/2014/main" id="{DA9A5C5B-E32E-4A73-B769-B4CEB7ED81F7}"/>
                </a:ext>
              </a:extLst>
            </p:cNvPr>
            <p:cNvCxnSpPr>
              <a:cxnSpLocks/>
            </p:cNvCxnSpPr>
            <p:nvPr/>
          </p:nvCxnSpPr>
          <p:spPr>
            <a:xfrm>
              <a:off x="3841560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necteur droit 405">
              <a:extLst>
                <a:ext uri="{FF2B5EF4-FFF2-40B4-BE49-F238E27FC236}">
                  <a16:creationId xmlns:a16="http://schemas.microsoft.com/office/drawing/2014/main" id="{F7FF11F1-A0CA-4CC7-A7AA-F5FACE72B37E}"/>
                </a:ext>
              </a:extLst>
            </p:cNvPr>
            <p:cNvCxnSpPr>
              <a:cxnSpLocks/>
            </p:cNvCxnSpPr>
            <p:nvPr/>
          </p:nvCxnSpPr>
          <p:spPr>
            <a:xfrm>
              <a:off x="391395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necteur droit 406">
              <a:extLst>
                <a:ext uri="{FF2B5EF4-FFF2-40B4-BE49-F238E27FC236}">
                  <a16:creationId xmlns:a16="http://schemas.microsoft.com/office/drawing/2014/main" id="{733B4BD9-3EC7-47C3-9207-A1939D2B22B1}"/>
                </a:ext>
              </a:extLst>
            </p:cNvPr>
            <p:cNvCxnSpPr>
              <a:cxnSpLocks/>
            </p:cNvCxnSpPr>
            <p:nvPr/>
          </p:nvCxnSpPr>
          <p:spPr>
            <a:xfrm>
              <a:off x="398634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necteur droit 407">
              <a:extLst>
                <a:ext uri="{FF2B5EF4-FFF2-40B4-BE49-F238E27FC236}">
                  <a16:creationId xmlns:a16="http://schemas.microsoft.com/office/drawing/2014/main" id="{74DC5A23-048A-46F1-9311-C9FDFF3BC40F}"/>
                </a:ext>
              </a:extLst>
            </p:cNvPr>
            <p:cNvCxnSpPr>
              <a:cxnSpLocks/>
            </p:cNvCxnSpPr>
            <p:nvPr/>
          </p:nvCxnSpPr>
          <p:spPr>
            <a:xfrm>
              <a:off x="405873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necteur droit 408">
              <a:extLst>
                <a:ext uri="{FF2B5EF4-FFF2-40B4-BE49-F238E27FC236}">
                  <a16:creationId xmlns:a16="http://schemas.microsoft.com/office/drawing/2014/main" id="{08160C3F-123A-4C90-BD84-D3509966C3BD}"/>
                </a:ext>
              </a:extLst>
            </p:cNvPr>
            <p:cNvCxnSpPr>
              <a:cxnSpLocks/>
            </p:cNvCxnSpPr>
            <p:nvPr/>
          </p:nvCxnSpPr>
          <p:spPr>
            <a:xfrm>
              <a:off x="413112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ZoneTexte 409">
              <a:extLst>
                <a:ext uri="{FF2B5EF4-FFF2-40B4-BE49-F238E27FC236}">
                  <a16:creationId xmlns:a16="http://schemas.microsoft.com/office/drawing/2014/main" id="{CB90E07B-E19C-4670-9CDA-D6BFB86B0F9C}"/>
                </a:ext>
              </a:extLst>
            </p:cNvPr>
            <p:cNvSpPr txBox="1"/>
            <p:nvPr/>
          </p:nvSpPr>
          <p:spPr>
            <a:xfrm>
              <a:off x="3354415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</a:t>
              </a:r>
            </a:p>
          </p:txBody>
        </p:sp>
        <p:sp>
          <p:nvSpPr>
            <p:cNvPr id="411" name="ZoneTexte 410">
              <a:extLst>
                <a:ext uri="{FF2B5EF4-FFF2-40B4-BE49-F238E27FC236}">
                  <a16:creationId xmlns:a16="http://schemas.microsoft.com/office/drawing/2014/main" id="{63ABEAA0-4992-45FC-ABEA-D4F058F92C1A}"/>
                </a:ext>
              </a:extLst>
            </p:cNvPr>
            <p:cNvSpPr txBox="1"/>
            <p:nvPr/>
          </p:nvSpPr>
          <p:spPr>
            <a:xfrm>
              <a:off x="3624405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4.5</a:t>
              </a:r>
            </a:p>
          </p:txBody>
        </p:sp>
        <p:cxnSp>
          <p:nvCxnSpPr>
            <p:cNvPr id="388" name="Connecteur droit 387">
              <a:extLst>
                <a:ext uri="{FF2B5EF4-FFF2-40B4-BE49-F238E27FC236}">
                  <a16:creationId xmlns:a16="http://schemas.microsoft.com/office/drawing/2014/main" id="{87BC47C9-90D7-404F-9A36-3FD06FC908B0}"/>
                </a:ext>
              </a:extLst>
            </p:cNvPr>
            <p:cNvCxnSpPr>
              <a:cxnSpLocks/>
            </p:cNvCxnSpPr>
            <p:nvPr/>
          </p:nvCxnSpPr>
          <p:spPr>
            <a:xfrm>
              <a:off x="4202337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9" name="Connecteur droit 388">
              <a:extLst>
                <a:ext uri="{FF2B5EF4-FFF2-40B4-BE49-F238E27FC236}">
                  <a16:creationId xmlns:a16="http://schemas.microsoft.com/office/drawing/2014/main" id="{BBA8685D-047C-4AD1-B470-DACAD887D8F0}"/>
                </a:ext>
              </a:extLst>
            </p:cNvPr>
            <p:cNvCxnSpPr>
              <a:cxnSpLocks/>
            </p:cNvCxnSpPr>
            <p:nvPr/>
          </p:nvCxnSpPr>
          <p:spPr>
            <a:xfrm>
              <a:off x="427472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Connecteur droit 389">
              <a:extLst>
                <a:ext uri="{FF2B5EF4-FFF2-40B4-BE49-F238E27FC236}">
                  <a16:creationId xmlns:a16="http://schemas.microsoft.com/office/drawing/2014/main" id="{E68FE436-A074-4B27-A397-DC6C422AE673}"/>
                </a:ext>
              </a:extLst>
            </p:cNvPr>
            <p:cNvCxnSpPr>
              <a:cxnSpLocks/>
            </p:cNvCxnSpPr>
            <p:nvPr/>
          </p:nvCxnSpPr>
          <p:spPr>
            <a:xfrm>
              <a:off x="434711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eur droit 390">
              <a:extLst>
                <a:ext uri="{FF2B5EF4-FFF2-40B4-BE49-F238E27FC236}">
                  <a16:creationId xmlns:a16="http://schemas.microsoft.com/office/drawing/2014/main" id="{1CF97416-B7F7-4C44-8D44-31010C7DCF4F}"/>
                </a:ext>
              </a:extLst>
            </p:cNvPr>
            <p:cNvCxnSpPr>
              <a:cxnSpLocks/>
            </p:cNvCxnSpPr>
            <p:nvPr/>
          </p:nvCxnSpPr>
          <p:spPr>
            <a:xfrm>
              <a:off x="441950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eur droit 391">
              <a:extLst>
                <a:ext uri="{FF2B5EF4-FFF2-40B4-BE49-F238E27FC236}">
                  <a16:creationId xmlns:a16="http://schemas.microsoft.com/office/drawing/2014/main" id="{4963D7FF-EF3F-4A59-87CF-40AC54C21F4F}"/>
                </a:ext>
              </a:extLst>
            </p:cNvPr>
            <p:cNvCxnSpPr>
              <a:cxnSpLocks/>
            </p:cNvCxnSpPr>
            <p:nvPr/>
          </p:nvCxnSpPr>
          <p:spPr>
            <a:xfrm>
              <a:off x="449189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necteur droit 392">
              <a:extLst>
                <a:ext uri="{FF2B5EF4-FFF2-40B4-BE49-F238E27FC236}">
                  <a16:creationId xmlns:a16="http://schemas.microsoft.com/office/drawing/2014/main" id="{AF80261B-C374-4B0F-B9F7-6BD2265A2411}"/>
                </a:ext>
              </a:extLst>
            </p:cNvPr>
            <p:cNvCxnSpPr>
              <a:cxnSpLocks/>
            </p:cNvCxnSpPr>
            <p:nvPr/>
          </p:nvCxnSpPr>
          <p:spPr>
            <a:xfrm>
              <a:off x="4564287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eur droit 393">
              <a:extLst>
                <a:ext uri="{FF2B5EF4-FFF2-40B4-BE49-F238E27FC236}">
                  <a16:creationId xmlns:a16="http://schemas.microsoft.com/office/drawing/2014/main" id="{D5470CDD-C48E-4D17-B6A7-F03B7CA92514}"/>
                </a:ext>
              </a:extLst>
            </p:cNvPr>
            <p:cNvCxnSpPr>
              <a:cxnSpLocks/>
            </p:cNvCxnSpPr>
            <p:nvPr/>
          </p:nvCxnSpPr>
          <p:spPr>
            <a:xfrm>
              <a:off x="463667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cteur droit 394">
              <a:extLst>
                <a:ext uri="{FF2B5EF4-FFF2-40B4-BE49-F238E27FC236}">
                  <a16:creationId xmlns:a16="http://schemas.microsoft.com/office/drawing/2014/main" id="{3169F224-0E48-43B4-846B-B8188BCA9D21}"/>
                </a:ext>
              </a:extLst>
            </p:cNvPr>
            <p:cNvCxnSpPr>
              <a:cxnSpLocks/>
            </p:cNvCxnSpPr>
            <p:nvPr/>
          </p:nvCxnSpPr>
          <p:spPr>
            <a:xfrm>
              <a:off x="470906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eur droit 395">
              <a:extLst>
                <a:ext uri="{FF2B5EF4-FFF2-40B4-BE49-F238E27FC236}">
                  <a16:creationId xmlns:a16="http://schemas.microsoft.com/office/drawing/2014/main" id="{A0E2E113-F9BE-48B8-9F66-B940B4AD4C7C}"/>
                </a:ext>
              </a:extLst>
            </p:cNvPr>
            <p:cNvCxnSpPr>
              <a:cxnSpLocks/>
            </p:cNvCxnSpPr>
            <p:nvPr/>
          </p:nvCxnSpPr>
          <p:spPr>
            <a:xfrm>
              <a:off x="478145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Connecteur droit 396">
              <a:extLst>
                <a:ext uri="{FF2B5EF4-FFF2-40B4-BE49-F238E27FC236}">
                  <a16:creationId xmlns:a16="http://schemas.microsoft.com/office/drawing/2014/main" id="{8BE94B05-EA8D-4600-99C0-B1C0373B6B44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4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ZoneTexte 397">
              <a:extLst>
                <a:ext uri="{FF2B5EF4-FFF2-40B4-BE49-F238E27FC236}">
                  <a16:creationId xmlns:a16="http://schemas.microsoft.com/office/drawing/2014/main" id="{A9304493-4856-400F-9A05-E69076602271}"/>
                </a:ext>
              </a:extLst>
            </p:cNvPr>
            <p:cNvSpPr txBox="1"/>
            <p:nvPr/>
          </p:nvSpPr>
          <p:spPr>
            <a:xfrm>
              <a:off x="4077142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</a:t>
              </a:r>
            </a:p>
          </p:txBody>
        </p:sp>
        <p:sp>
          <p:nvSpPr>
            <p:cNvPr id="399" name="ZoneTexte 398">
              <a:extLst>
                <a:ext uri="{FF2B5EF4-FFF2-40B4-BE49-F238E27FC236}">
                  <a16:creationId xmlns:a16="http://schemas.microsoft.com/office/drawing/2014/main" id="{1ED2FFBF-DDED-445D-8EC0-82501D1660CD}"/>
                </a:ext>
              </a:extLst>
            </p:cNvPr>
            <p:cNvSpPr txBox="1"/>
            <p:nvPr/>
          </p:nvSpPr>
          <p:spPr>
            <a:xfrm>
              <a:off x="4347132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5.5</a:t>
              </a:r>
            </a:p>
          </p:txBody>
        </p:sp>
        <p:cxnSp>
          <p:nvCxnSpPr>
            <p:cNvPr id="376" name="Connecteur droit 375">
              <a:extLst>
                <a:ext uri="{FF2B5EF4-FFF2-40B4-BE49-F238E27FC236}">
                  <a16:creationId xmlns:a16="http://schemas.microsoft.com/office/drawing/2014/main" id="{BAAF4FFB-5EE8-4D03-AD00-70BF3948F3FF}"/>
                </a:ext>
              </a:extLst>
            </p:cNvPr>
            <p:cNvCxnSpPr>
              <a:cxnSpLocks/>
            </p:cNvCxnSpPr>
            <p:nvPr/>
          </p:nvCxnSpPr>
          <p:spPr>
            <a:xfrm>
              <a:off x="4916727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7" name="Connecteur droit 376">
              <a:extLst>
                <a:ext uri="{FF2B5EF4-FFF2-40B4-BE49-F238E27FC236}">
                  <a16:creationId xmlns:a16="http://schemas.microsoft.com/office/drawing/2014/main" id="{FA584743-482E-4693-9C4A-C7479DB49743}"/>
                </a:ext>
              </a:extLst>
            </p:cNvPr>
            <p:cNvCxnSpPr>
              <a:cxnSpLocks/>
            </p:cNvCxnSpPr>
            <p:nvPr/>
          </p:nvCxnSpPr>
          <p:spPr>
            <a:xfrm>
              <a:off x="498911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cteur droit 377">
              <a:extLst>
                <a:ext uri="{FF2B5EF4-FFF2-40B4-BE49-F238E27FC236}">
                  <a16:creationId xmlns:a16="http://schemas.microsoft.com/office/drawing/2014/main" id="{8B2C603E-1A73-46AC-857A-9754A1FD8BDA}"/>
                </a:ext>
              </a:extLst>
            </p:cNvPr>
            <p:cNvCxnSpPr>
              <a:cxnSpLocks/>
            </p:cNvCxnSpPr>
            <p:nvPr/>
          </p:nvCxnSpPr>
          <p:spPr>
            <a:xfrm>
              <a:off x="506150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cteur droit 378">
              <a:extLst>
                <a:ext uri="{FF2B5EF4-FFF2-40B4-BE49-F238E27FC236}">
                  <a16:creationId xmlns:a16="http://schemas.microsoft.com/office/drawing/2014/main" id="{CEEC98D9-81C5-4479-8D4B-21CD96D79A3D}"/>
                </a:ext>
              </a:extLst>
            </p:cNvPr>
            <p:cNvCxnSpPr>
              <a:cxnSpLocks/>
            </p:cNvCxnSpPr>
            <p:nvPr/>
          </p:nvCxnSpPr>
          <p:spPr>
            <a:xfrm>
              <a:off x="513389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cteur droit 379">
              <a:extLst>
                <a:ext uri="{FF2B5EF4-FFF2-40B4-BE49-F238E27FC236}">
                  <a16:creationId xmlns:a16="http://schemas.microsoft.com/office/drawing/2014/main" id="{8658F61A-770C-4437-A1DC-5FCA26425460}"/>
                </a:ext>
              </a:extLst>
            </p:cNvPr>
            <p:cNvCxnSpPr>
              <a:cxnSpLocks/>
            </p:cNvCxnSpPr>
            <p:nvPr/>
          </p:nvCxnSpPr>
          <p:spPr>
            <a:xfrm>
              <a:off x="520628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cteur droit 380">
              <a:extLst>
                <a:ext uri="{FF2B5EF4-FFF2-40B4-BE49-F238E27FC236}">
                  <a16:creationId xmlns:a16="http://schemas.microsoft.com/office/drawing/2014/main" id="{AEDBB346-A936-4578-86A6-17F1FD7115F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677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cteur droit 381">
              <a:extLst>
                <a:ext uri="{FF2B5EF4-FFF2-40B4-BE49-F238E27FC236}">
                  <a16:creationId xmlns:a16="http://schemas.microsoft.com/office/drawing/2014/main" id="{04D97402-8F2F-4135-83DC-C3359D8AF92D}"/>
                </a:ext>
              </a:extLst>
            </p:cNvPr>
            <p:cNvCxnSpPr>
              <a:cxnSpLocks/>
            </p:cNvCxnSpPr>
            <p:nvPr/>
          </p:nvCxnSpPr>
          <p:spPr>
            <a:xfrm>
              <a:off x="535106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cteur droit 382">
              <a:extLst>
                <a:ext uri="{FF2B5EF4-FFF2-40B4-BE49-F238E27FC236}">
                  <a16:creationId xmlns:a16="http://schemas.microsoft.com/office/drawing/2014/main" id="{105F5292-C598-45A8-BEC5-5DCE7D3322D5}"/>
                </a:ext>
              </a:extLst>
            </p:cNvPr>
            <p:cNvCxnSpPr>
              <a:cxnSpLocks/>
            </p:cNvCxnSpPr>
            <p:nvPr/>
          </p:nvCxnSpPr>
          <p:spPr>
            <a:xfrm>
              <a:off x="542345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Connecteur droit 383">
              <a:extLst>
                <a:ext uri="{FF2B5EF4-FFF2-40B4-BE49-F238E27FC236}">
                  <a16:creationId xmlns:a16="http://schemas.microsoft.com/office/drawing/2014/main" id="{3D391190-6168-45CB-A14C-F4B3CC80BEC0}"/>
                </a:ext>
              </a:extLst>
            </p:cNvPr>
            <p:cNvCxnSpPr>
              <a:cxnSpLocks/>
            </p:cNvCxnSpPr>
            <p:nvPr/>
          </p:nvCxnSpPr>
          <p:spPr>
            <a:xfrm>
              <a:off x="549584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Connecteur droit 384">
              <a:extLst>
                <a:ext uri="{FF2B5EF4-FFF2-40B4-BE49-F238E27FC236}">
                  <a16:creationId xmlns:a16="http://schemas.microsoft.com/office/drawing/2014/main" id="{1FD527CE-417E-42AD-B06C-06629F118DC0}"/>
                </a:ext>
              </a:extLst>
            </p:cNvPr>
            <p:cNvCxnSpPr>
              <a:cxnSpLocks/>
            </p:cNvCxnSpPr>
            <p:nvPr/>
          </p:nvCxnSpPr>
          <p:spPr>
            <a:xfrm>
              <a:off x="556823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ZoneTexte 385">
              <a:extLst>
                <a:ext uri="{FF2B5EF4-FFF2-40B4-BE49-F238E27FC236}">
                  <a16:creationId xmlns:a16="http://schemas.microsoft.com/office/drawing/2014/main" id="{1C241D2A-B6C6-46E3-B109-A9B4675EE34D}"/>
                </a:ext>
              </a:extLst>
            </p:cNvPr>
            <p:cNvSpPr txBox="1"/>
            <p:nvPr/>
          </p:nvSpPr>
          <p:spPr>
            <a:xfrm>
              <a:off x="4791532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</a:t>
              </a:r>
            </a:p>
          </p:txBody>
        </p:sp>
        <p:sp>
          <p:nvSpPr>
            <p:cNvPr id="387" name="ZoneTexte 386">
              <a:extLst>
                <a:ext uri="{FF2B5EF4-FFF2-40B4-BE49-F238E27FC236}">
                  <a16:creationId xmlns:a16="http://schemas.microsoft.com/office/drawing/2014/main" id="{8AE263F3-17CF-46FB-B8A7-5F79C7107679}"/>
                </a:ext>
              </a:extLst>
            </p:cNvPr>
            <p:cNvSpPr txBox="1"/>
            <p:nvPr/>
          </p:nvSpPr>
          <p:spPr>
            <a:xfrm>
              <a:off x="5061522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6.5</a:t>
              </a:r>
            </a:p>
          </p:txBody>
        </p:sp>
        <p:cxnSp>
          <p:nvCxnSpPr>
            <p:cNvPr id="364" name="Connecteur droit 363">
              <a:extLst>
                <a:ext uri="{FF2B5EF4-FFF2-40B4-BE49-F238E27FC236}">
                  <a16:creationId xmlns:a16="http://schemas.microsoft.com/office/drawing/2014/main" id="{F4549D21-AF0C-40D4-808D-5BF8005CB122}"/>
                </a:ext>
              </a:extLst>
            </p:cNvPr>
            <p:cNvCxnSpPr>
              <a:cxnSpLocks/>
            </p:cNvCxnSpPr>
            <p:nvPr/>
          </p:nvCxnSpPr>
          <p:spPr>
            <a:xfrm>
              <a:off x="5640925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5" name="Connecteur droit 364">
              <a:extLst>
                <a:ext uri="{FF2B5EF4-FFF2-40B4-BE49-F238E27FC236}">
                  <a16:creationId xmlns:a16="http://schemas.microsoft.com/office/drawing/2014/main" id="{27801670-6B88-4AB0-AEF7-6EA1FE740274}"/>
                </a:ext>
              </a:extLst>
            </p:cNvPr>
            <p:cNvCxnSpPr>
              <a:cxnSpLocks/>
            </p:cNvCxnSpPr>
            <p:nvPr/>
          </p:nvCxnSpPr>
          <p:spPr>
            <a:xfrm>
              <a:off x="571331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necteur droit 365">
              <a:extLst>
                <a:ext uri="{FF2B5EF4-FFF2-40B4-BE49-F238E27FC236}">
                  <a16:creationId xmlns:a16="http://schemas.microsoft.com/office/drawing/2014/main" id="{576FF824-D4E8-4118-B022-C58AFA16C2C5}"/>
                </a:ext>
              </a:extLst>
            </p:cNvPr>
            <p:cNvCxnSpPr>
              <a:cxnSpLocks/>
            </p:cNvCxnSpPr>
            <p:nvPr/>
          </p:nvCxnSpPr>
          <p:spPr>
            <a:xfrm>
              <a:off x="578570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necteur droit 366">
              <a:extLst>
                <a:ext uri="{FF2B5EF4-FFF2-40B4-BE49-F238E27FC236}">
                  <a16:creationId xmlns:a16="http://schemas.microsoft.com/office/drawing/2014/main" id="{9388E084-A34A-4009-952D-CD89CC514D52}"/>
                </a:ext>
              </a:extLst>
            </p:cNvPr>
            <p:cNvCxnSpPr>
              <a:cxnSpLocks/>
            </p:cNvCxnSpPr>
            <p:nvPr/>
          </p:nvCxnSpPr>
          <p:spPr>
            <a:xfrm>
              <a:off x="585809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Connecteur droit 367">
              <a:extLst>
                <a:ext uri="{FF2B5EF4-FFF2-40B4-BE49-F238E27FC236}">
                  <a16:creationId xmlns:a16="http://schemas.microsoft.com/office/drawing/2014/main" id="{4C2FC16A-77B2-490E-AE75-0F031B9F0A9A}"/>
                </a:ext>
              </a:extLst>
            </p:cNvPr>
            <p:cNvCxnSpPr>
              <a:cxnSpLocks/>
            </p:cNvCxnSpPr>
            <p:nvPr/>
          </p:nvCxnSpPr>
          <p:spPr>
            <a:xfrm>
              <a:off x="593048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eur droit 368">
              <a:extLst>
                <a:ext uri="{FF2B5EF4-FFF2-40B4-BE49-F238E27FC236}">
                  <a16:creationId xmlns:a16="http://schemas.microsoft.com/office/drawing/2014/main" id="{52EEE0E3-74AF-4595-9CBC-46FA2679EFDB}"/>
                </a:ext>
              </a:extLst>
            </p:cNvPr>
            <p:cNvCxnSpPr>
              <a:cxnSpLocks/>
            </p:cNvCxnSpPr>
            <p:nvPr/>
          </p:nvCxnSpPr>
          <p:spPr>
            <a:xfrm>
              <a:off x="6002875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Connecteur droit 369">
              <a:extLst>
                <a:ext uri="{FF2B5EF4-FFF2-40B4-BE49-F238E27FC236}">
                  <a16:creationId xmlns:a16="http://schemas.microsoft.com/office/drawing/2014/main" id="{60518261-1AA8-46C1-BC37-18B7458DAA95}"/>
                </a:ext>
              </a:extLst>
            </p:cNvPr>
            <p:cNvCxnSpPr>
              <a:cxnSpLocks/>
            </p:cNvCxnSpPr>
            <p:nvPr/>
          </p:nvCxnSpPr>
          <p:spPr>
            <a:xfrm>
              <a:off x="607526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Connecteur droit 370">
              <a:extLst>
                <a:ext uri="{FF2B5EF4-FFF2-40B4-BE49-F238E27FC236}">
                  <a16:creationId xmlns:a16="http://schemas.microsoft.com/office/drawing/2014/main" id="{6FFA4095-CD94-4C4E-8642-C8266852A396}"/>
                </a:ext>
              </a:extLst>
            </p:cNvPr>
            <p:cNvCxnSpPr>
              <a:cxnSpLocks/>
            </p:cNvCxnSpPr>
            <p:nvPr/>
          </p:nvCxnSpPr>
          <p:spPr>
            <a:xfrm>
              <a:off x="614765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necteur droit 371">
              <a:extLst>
                <a:ext uri="{FF2B5EF4-FFF2-40B4-BE49-F238E27FC236}">
                  <a16:creationId xmlns:a16="http://schemas.microsoft.com/office/drawing/2014/main" id="{8639780B-F9FA-4EA9-8B44-426688BC0CE9}"/>
                </a:ext>
              </a:extLst>
            </p:cNvPr>
            <p:cNvCxnSpPr>
              <a:cxnSpLocks/>
            </p:cNvCxnSpPr>
            <p:nvPr/>
          </p:nvCxnSpPr>
          <p:spPr>
            <a:xfrm>
              <a:off x="622004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Connecteur droit 372">
              <a:extLst>
                <a:ext uri="{FF2B5EF4-FFF2-40B4-BE49-F238E27FC236}">
                  <a16:creationId xmlns:a16="http://schemas.microsoft.com/office/drawing/2014/main" id="{C55FFAA0-6D11-4432-BCC1-2D1640F95EB4}"/>
                </a:ext>
              </a:extLst>
            </p:cNvPr>
            <p:cNvCxnSpPr>
              <a:cxnSpLocks/>
            </p:cNvCxnSpPr>
            <p:nvPr/>
          </p:nvCxnSpPr>
          <p:spPr>
            <a:xfrm>
              <a:off x="629243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ZoneTexte 373">
              <a:extLst>
                <a:ext uri="{FF2B5EF4-FFF2-40B4-BE49-F238E27FC236}">
                  <a16:creationId xmlns:a16="http://schemas.microsoft.com/office/drawing/2014/main" id="{C3D3A66E-BBE3-43E1-B061-9E4F2DF1D133}"/>
                </a:ext>
              </a:extLst>
            </p:cNvPr>
            <p:cNvSpPr txBox="1"/>
            <p:nvPr/>
          </p:nvSpPr>
          <p:spPr>
            <a:xfrm>
              <a:off x="5515730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</a:t>
              </a:r>
            </a:p>
          </p:txBody>
        </p:sp>
        <p:sp>
          <p:nvSpPr>
            <p:cNvPr id="375" name="ZoneTexte 374">
              <a:extLst>
                <a:ext uri="{FF2B5EF4-FFF2-40B4-BE49-F238E27FC236}">
                  <a16:creationId xmlns:a16="http://schemas.microsoft.com/office/drawing/2014/main" id="{C9267D62-8BC2-4454-9BFD-F1D12C7949E4}"/>
                </a:ext>
              </a:extLst>
            </p:cNvPr>
            <p:cNvSpPr txBox="1"/>
            <p:nvPr/>
          </p:nvSpPr>
          <p:spPr>
            <a:xfrm>
              <a:off x="5785720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7.5</a:t>
              </a:r>
            </a:p>
          </p:txBody>
        </p:sp>
        <p:cxnSp>
          <p:nvCxnSpPr>
            <p:cNvPr id="352" name="Connecteur droit 351">
              <a:extLst>
                <a:ext uri="{FF2B5EF4-FFF2-40B4-BE49-F238E27FC236}">
                  <a16:creationId xmlns:a16="http://schemas.microsoft.com/office/drawing/2014/main" id="{97B14DE9-96AB-4B05-A039-7C89F68DF73A}"/>
                </a:ext>
              </a:extLst>
            </p:cNvPr>
            <p:cNvCxnSpPr>
              <a:cxnSpLocks/>
            </p:cNvCxnSpPr>
            <p:nvPr/>
          </p:nvCxnSpPr>
          <p:spPr>
            <a:xfrm>
              <a:off x="6359646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3" name="Connecteur droit 352">
              <a:extLst>
                <a:ext uri="{FF2B5EF4-FFF2-40B4-BE49-F238E27FC236}">
                  <a16:creationId xmlns:a16="http://schemas.microsoft.com/office/drawing/2014/main" id="{F4627E55-1FE1-4DE0-8C18-0CEB8FC222A8}"/>
                </a:ext>
              </a:extLst>
            </p:cNvPr>
            <p:cNvCxnSpPr>
              <a:cxnSpLocks/>
            </p:cNvCxnSpPr>
            <p:nvPr/>
          </p:nvCxnSpPr>
          <p:spPr>
            <a:xfrm>
              <a:off x="643203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Connecteur droit 353">
              <a:extLst>
                <a:ext uri="{FF2B5EF4-FFF2-40B4-BE49-F238E27FC236}">
                  <a16:creationId xmlns:a16="http://schemas.microsoft.com/office/drawing/2014/main" id="{A8901ED8-C860-487D-B783-E7A17DB68102}"/>
                </a:ext>
              </a:extLst>
            </p:cNvPr>
            <p:cNvCxnSpPr>
              <a:cxnSpLocks/>
            </p:cNvCxnSpPr>
            <p:nvPr/>
          </p:nvCxnSpPr>
          <p:spPr>
            <a:xfrm>
              <a:off x="650442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Connecteur droit 354">
              <a:extLst>
                <a:ext uri="{FF2B5EF4-FFF2-40B4-BE49-F238E27FC236}">
                  <a16:creationId xmlns:a16="http://schemas.microsoft.com/office/drawing/2014/main" id="{23D67F38-35AC-420E-8690-23867565304C}"/>
                </a:ext>
              </a:extLst>
            </p:cNvPr>
            <p:cNvCxnSpPr>
              <a:cxnSpLocks/>
            </p:cNvCxnSpPr>
            <p:nvPr/>
          </p:nvCxnSpPr>
          <p:spPr>
            <a:xfrm>
              <a:off x="657681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eur droit 355">
              <a:extLst>
                <a:ext uri="{FF2B5EF4-FFF2-40B4-BE49-F238E27FC236}">
                  <a16:creationId xmlns:a16="http://schemas.microsoft.com/office/drawing/2014/main" id="{9488D75A-D8B7-4F2D-A3C2-0DBAB7B9DCA1}"/>
                </a:ext>
              </a:extLst>
            </p:cNvPr>
            <p:cNvCxnSpPr>
              <a:cxnSpLocks/>
            </p:cNvCxnSpPr>
            <p:nvPr/>
          </p:nvCxnSpPr>
          <p:spPr>
            <a:xfrm>
              <a:off x="664920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Connecteur droit 356">
              <a:extLst>
                <a:ext uri="{FF2B5EF4-FFF2-40B4-BE49-F238E27FC236}">
                  <a16:creationId xmlns:a16="http://schemas.microsoft.com/office/drawing/2014/main" id="{1CDBBE08-B526-4453-A321-97E086432F33}"/>
                </a:ext>
              </a:extLst>
            </p:cNvPr>
            <p:cNvCxnSpPr>
              <a:cxnSpLocks/>
            </p:cNvCxnSpPr>
            <p:nvPr/>
          </p:nvCxnSpPr>
          <p:spPr>
            <a:xfrm>
              <a:off x="6721596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Connecteur droit 357">
              <a:extLst>
                <a:ext uri="{FF2B5EF4-FFF2-40B4-BE49-F238E27FC236}">
                  <a16:creationId xmlns:a16="http://schemas.microsoft.com/office/drawing/2014/main" id="{BCD2DB4B-BD31-4450-AFB6-2E74D3351222}"/>
                </a:ext>
              </a:extLst>
            </p:cNvPr>
            <p:cNvCxnSpPr>
              <a:cxnSpLocks/>
            </p:cNvCxnSpPr>
            <p:nvPr/>
          </p:nvCxnSpPr>
          <p:spPr>
            <a:xfrm>
              <a:off x="679398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Connecteur droit 358">
              <a:extLst>
                <a:ext uri="{FF2B5EF4-FFF2-40B4-BE49-F238E27FC236}">
                  <a16:creationId xmlns:a16="http://schemas.microsoft.com/office/drawing/2014/main" id="{57A1F541-96DD-418B-9164-524FB3F9554F}"/>
                </a:ext>
              </a:extLst>
            </p:cNvPr>
            <p:cNvCxnSpPr>
              <a:cxnSpLocks/>
            </p:cNvCxnSpPr>
            <p:nvPr/>
          </p:nvCxnSpPr>
          <p:spPr>
            <a:xfrm>
              <a:off x="686637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necteur droit 359">
              <a:extLst>
                <a:ext uri="{FF2B5EF4-FFF2-40B4-BE49-F238E27FC236}">
                  <a16:creationId xmlns:a16="http://schemas.microsoft.com/office/drawing/2014/main" id="{C4B50B9C-4D08-48CB-B532-03CC40DD3E89}"/>
                </a:ext>
              </a:extLst>
            </p:cNvPr>
            <p:cNvCxnSpPr>
              <a:cxnSpLocks/>
            </p:cNvCxnSpPr>
            <p:nvPr/>
          </p:nvCxnSpPr>
          <p:spPr>
            <a:xfrm>
              <a:off x="693876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Connecteur droit 360">
              <a:extLst>
                <a:ext uri="{FF2B5EF4-FFF2-40B4-BE49-F238E27FC236}">
                  <a16:creationId xmlns:a16="http://schemas.microsoft.com/office/drawing/2014/main" id="{611A4E94-F17D-4012-A6CB-F1E2A00FE8E8}"/>
                </a:ext>
              </a:extLst>
            </p:cNvPr>
            <p:cNvCxnSpPr>
              <a:cxnSpLocks/>
            </p:cNvCxnSpPr>
            <p:nvPr/>
          </p:nvCxnSpPr>
          <p:spPr>
            <a:xfrm>
              <a:off x="7011156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ZoneTexte 361">
              <a:extLst>
                <a:ext uri="{FF2B5EF4-FFF2-40B4-BE49-F238E27FC236}">
                  <a16:creationId xmlns:a16="http://schemas.microsoft.com/office/drawing/2014/main" id="{1778E508-7532-45FD-8A39-ED272F5BDD9B}"/>
                </a:ext>
              </a:extLst>
            </p:cNvPr>
            <p:cNvSpPr txBox="1"/>
            <p:nvPr/>
          </p:nvSpPr>
          <p:spPr>
            <a:xfrm>
              <a:off x="6234451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</a:t>
              </a:r>
            </a:p>
          </p:txBody>
        </p:sp>
        <p:sp>
          <p:nvSpPr>
            <p:cNvPr id="363" name="ZoneTexte 362">
              <a:extLst>
                <a:ext uri="{FF2B5EF4-FFF2-40B4-BE49-F238E27FC236}">
                  <a16:creationId xmlns:a16="http://schemas.microsoft.com/office/drawing/2014/main" id="{55D9D9E3-29B0-4680-800E-505FBDD54587}"/>
                </a:ext>
              </a:extLst>
            </p:cNvPr>
            <p:cNvSpPr txBox="1"/>
            <p:nvPr/>
          </p:nvSpPr>
          <p:spPr>
            <a:xfrm>
              <a:off x="6504441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8.5</a:t>
              </a:r>
            </a:p>
          </p:txBody>
        </p:sp>
        <p:cxnSp>
          <p:nvCxnSpPr>
            <p:cNvPr id="340" name="Connecteur droit 339">
              <a:extLst>
                <a:ext uri="{FF2B5EF4-FFF2-40B4-BE49-F238E27FC236}">
                  <a16:creationId xmlns:a16="http://schemas.microsoft.com/office/drawing/2014/main" id="{D3DA97CC-38BE-454B-A805-0B3F3EC66973}"/>
                </a:ext>
              </a:extLst>
            </p:cNvPr>
            <p:cNvCxnSpPr>
              <a:cxnSpLocks/>
            </p:cNvCxnSpPr>
            <p:nvPr/>
          </p:nvCxnSpPr>
          <p:spPr>
            <a:xfrm>
              <a:off x="7079083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1" name="Connecteur droit 340">
              <a:extLst>
                <a:ext uri="{FF2B5EF4-FFF2-40B4-BE49-F238E27FC236}">
                  <a16:creationId xmlns:a16="http://schemas.microsoft.com/office/drawing/2014/main" id="{E94DB989-EF97-4BD6-B89C-BB73531994FE}"/>
                </a:ext>
              </a:extLst>
            </p:cNvPr>
            <p:cNvCxnSpPr>
              <a:cxnSpLocks/>
            </p:cNvCxnSpPr>
            <p:nvPr/>
          </p:nvCxnSpPr>
          <p:spPr>
            <a:xfrm>
              <a:off x="715147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cteur droit 341">
              <a:extLst>
                <a:ext uri="{FF2B5EF4-FFF2-40B4-BE49-F238E27FC236}">
                  <a16:creationId xmlns:a16="http://schemas.microsoft.com/office/drawing/2014/main" id="{991C6BEC-772F-4C0B-B47F-D05BEF4A6578}"/>
                </a:ext>
              </a:extLst>
            </p:cNvPr>
            <p:cNvCxnSpPr>
              <a:cxnSpLocks/>
            </p:cNvCxnSpPr>
            <p:nvPr/>
          </p:nvCxnSpPr>
          <p:spPr>
            <a:xfrm>
              <a:off x="722386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necteur droit 342">
              <a:extLst>
                <a:ext uri="{FF2B5EF4-FFF2-40B4-BE49-F238E27FC236}">
                  <a16:creationId xmlns:a16="http://schemas.microsoft.com/office/drawing/2014/main" id="{DEA05F26-D27D-4392-B689-3186D31EAE99}"/>
                </a:ext>
              </a:extLst>
            </p:cNvPr>
            <p:cNvCxnSpPr>
              <a:cxnSpLocks/>
            </p:cNvCxnSpPr>
            <p:nvPr/>
          </p:nvCxnSpPr>
          <p:spPr>
            <a:xfrm>
              <a:off x="729625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Connecteur droit 343">
              <a:extLst>
                <a:ext uri="{FF2B5EF4-FFF2-40B4-BE49-F238E27FC236}">
                  <a16:creationId xmlns:a16="http://schemas.microsoft.com/office/drawing/2014/main" id="{2CD15848-8151-4B8E-AA1A-9D4248CC10F6}"/>
                </a:ext>
              </a:extLst>
            </p:cNvPr>
            <p:cNvCxnSpPr>
              <a:cxnSpLocks/>
            </p:cNvCxnSpPr>
            <p:nvPr/>
          </p:nvCxnSpPr>
          <p:spPr>
            <a:xfrm>
              <a:off x="736864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necteur droit 344">
              <a:extLst>
                <a:ext uri="{FF2B5EF4-FFF2-40B4-BE49-F238E27FC236}">
                  <a16:creationId xmlns:a16="http://schemas.microsoft.com/office/drawing/2014/main" id="{529BDC18-C5F3-4362-AED8-AAF51580003C}"/>
                </a:ext>
              </a:extLst>
            </p:cNvPr>
            <p:cNvCxnSpPr>
              <a:cxnSpLocks/>
            </p:cNvCxnSpPr>
            <p:nvPr/>
          </p:nvCxnSpPr>
          <p:spPr>
            <a:xfrm>
              <a:off x="7441033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necteur droit 345">
              <a:extLst>
                <a:ext uri="{FF2B5EF4-FFF2-40B4-BE49-F238E27FC236}">
                  <a16:creationId xmlns:a16="http://schemas.microsoft.com/office/drawing/2014/main" id="{1169190D-2B99-4171-9C25-B4B733B403E7}"/>
                </a:ext>
              </a:extLst>
            </p:cNvPr>
            <p:cNvCxnSpPr>
              <a:cxnSpLocks/>
            </p:cNvCxnSpPr>
            <p:nvPr/>
          </p:nvCxnSpPr>
          <p:spPr>
            <a:xfrm>
              <a:off x="751342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necteur droit 346">
              <a:extLst>
                <a:ext uri="{FF2B5EF4-FFF2-40B4-BE49-F238E27FC236}">
                  <a16:creationId xmlns:a16="http://schemas.microsoft.com/office/drawing/2014/main" id="{8546E025-3AC6-465F-8DFC-07A97867B50C}"/>
                </a:ext>
              </a:extLst>
            </p:cNvPr>
            <p:cNvCxnSpPr>
              <a:cxnSpLocks/>
            </p:cNvCxnSpPr>
            <p:nvPr/>
          </p:nvCxnSpPr>
          <p:spPr>
            <a:xfrm>
              <a:off x="758581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onnecteur droit 347">
              <a:extLst>
                <a:ext uri="{FF2B5EF4-FFF2-40B4-BE49-F238E27FC236}">
                  <a16:creationId xmlns:a16="http://schemas.microsoft.com/office/drawing/2014/main" id="{65D90B96-3D58-4784-8DFA-C665AAB28DA8}"/>
                </a:ext>
              </a:extLst>
            </p:cNvPr>
            <p:cNvCxnSpPr>
              <a:cxnSpLocks/>
            </p:cNvCxnSpPr>
            <p:nvPr/>
          </p:nvCxnSpPr>
          <p:spPr>
            <a:xfrm>
              <a:off x="765820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Connecteur droit 348">
              <a:extLst>
                <a:ext uri="{FF2B5EF4-FFF2-40B4-BE49-F238E27FC236}">
                  <a16:creationId xmlns:a16="http://schemas.microsoft.com/office/drawing/2014/main" id="{1550C7BF-1386-4E0B-833D-58EEED41FB93}"/>
                </a:ext>
              </a:extLst>
            </p:cNvPr>
            <p:cNvCxnSpPr>
              <a:cxnSpLocks/>
            </p:cNvCxnSpPr>
            <p:nvPr/>
          </p:nvCxnSpPr>
          <p:spPr>
            <a:xfrm>
              <a:off x="7730593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ZoneTexte 349">
              <a:extLst>
                <a:ext uri="{FF2B5EF4-FFF2-40B4-BE49-F238E27FC236}">
                  <a16:creationId xmlns:a16="http://schemas.microsoft.com/office/drawing/2014/main" id="{201D33B0-1629-43FD-95D5-8F75E99FFEF8}"/>
                </a:ext>
              </a:extLst>
            </p:cNvPr>
            <p:cNvSpPr txBox="1"/>
            <p:nvPr/>
          </p:nvSpPr>
          <p:spPr>
            <a:xfrm>
              <a:off x="6953888" y="2310508"/>
              <a:ext cx="250390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</a:t>
              </a:r>
            </a:p>
          </p:txBody>
        </p:sp>
        <p:sp>
          <p:nvSpPr>
            <p:cNvPr id="351" name="ZoneTexte 350">
              <a:extLst>
                <a:ext uri="{FF2B5EF4-FFF2-40B4-BE49-F238E27FC236}">
                  <a16:creationId xmlns:a16="http://schemas.microsoft.com/office/drawing/2014/main" id="{EF83B22C-5ED3-4F11-919F-0B1B9E077021}"/>
                </a:ext>
              </a:extLst>
            </p:cNvPr>
            <p:cNvSpPr txBox="1"/>
            <p:nvPr/>
          </p:nvSpPr>
          <p:spPr>
            <a:xfrm>
              <a:off x="7223878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9.5</a:t>
              </a:r>
            </a:p>
          </p:txBody>
        </p:sp>
        <p:cxnSp>
          <p:nvCxnSpPr>
            <p:cNvPr id="328" name="Connecteur droit 327">
              <a:extLst>
                <a:ext uri="{FF2B5EF4-FFF2-40B4-BE49-F238E27FC236}">
                  <a16:creationId xmlns:a16="http://schemas.microsoft.com/office/drawing/2014/main" id="{161F148D-2C74-4445-B522-DF1F370D7F07}"/>
                </a:ext>
              </a:extLst>
            </p:cNvPr>
            <p:cNvCxnSpPr>
              <a:cxnSpLocks/>
            </p:cNvCxnSpPr>
            <p:nvPr/>
          </p:nvCxnSpPr>
          <p:spPr>
            <a:xfrm>
              <a:off x="7801810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9" name="Connecteur droit 328">
              <a:extLst>
                <a:ext uri="{FF2B5EF4-FFF2-40B4-BE49-F238E27FC236}">
                  <a16:creationId xmlns:a16="http://schemas.microsoft.com/office/drawing/2014/main" id="{6972FACA-627F-420B-A94C-C546F4119085}"/>
                </a:ext>
              </a:extLst>
            </p:cNvPr>
            <p:cNvCxnSpPr>
              <a:cxnSpLocks/>
            </p:cNvCxnSpPr>
            <p:nvPr/>
          </p:nvCxnSpPr>
          <p:spPr>
            <a:xfrm>
              <a:off x="787420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eur droit 329">
              <a:extLst>
                <a:ext uri="{FF2B5EF4-FFF2-40B4-BE49-F238E27FC236}">
                  <a16:creationId xmlns:a16="http://schemas.microsoft.com/office/drawing/2014/main" id="{B57BBEAE-9993-4BC2-81BA-7A7E8DC459B3}"/>
                </a:ext>
              </a:extLst>
            </p:cNvPr>
            <p:cNvCxnSpPr>
              <a:cxnSpLocks/>
            </p:cNvCxnSpPr>
            <p:nvPr/>
          </p:nvCxnSpPr>
          <p:spPr>
            <a:xfrm>
              <a:off x="794659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eur droit 330">
              <a:extLst>
                <a:ext uri="{FF2B5EF4-FFF2-40B4-BE49-F238E27FC236}">
                  <a16:creationId xmlns:a16="http://schemas.microsoft.com/office/drawing/2014/main" id="{2FC9E031-9E6A-48EF-A4E8-C2EB6BE072D2}"/>
                </a:ext>
              </a:extLst>
            </p:cNvPr>
            <p:cNvCxnSpPr>
              <a:cxnSpLocks/>
            </p:cNvCxnSpPr>
            <p:nvPr/>
          </p:nvCxnSpPr>
          <p:spPr>
            <a:xfrm>
              <a:off x="801898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Connecteur droit 331">
              <a:extLst>
                <a:ext uri="{FF2B5EF4-FFF2-40B4-BE49-F238E27FC236}">
                  <a16:creationId xmlns:a16="http://schemas.microsoft.com/office/drawing/2014/main" id="{AC11D709-1052-43C0-BDA6-591FC8B6E6D0}"/>
                </a:ext>
              </a:extLst>
            </p:cNvPr>
            <p:cNvCxnSpPr>
              <a:cxnSpLocks/>
            </p:cNvCxnSpPr>
            <p:nvPr/>
          </p:nvCxnSpPr>
          <p:spPr>
            <a:xfrm>
              <a:off x="809137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cteur droit 332">
              <a:extLst>
                <a:ext uri="{FF2B5EF4-FFF2-40B4-BE49-F238E27FC236}">
                  <a16:creationId xmlns:a16="http://schemas.microsoft.com/office/drawing/2014/main" id="{D0351456-F279-4404-BE11-68D8CF0B74E0}"/>
                </a:ext>
              </a:extLst>
            </p:cNvPr>
            <p:cNvCxnSpPr>
              <a:cxnSpLocks/>
            </p:cNvCxnSpPr>
            <p:nvPr/>
          </p:nvCxnSpPr>
          <p:spPr>
            <a:xfrm>
              <a:off x="8163760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eur droit 333">
              <a:extLst>
                <a:ext uri="{FF2B5EF4-FFF2-40B4-BE49-F238E27FC236}">
                  <a16:creationId xmlns:a16="http://schemas.microsoft.com/office/drawing/2014/main" id="{88046611-055E-4E05-93F7-CCCCBF6ABF96}"/>
                </a:ext>
              </a:extLst>
            </p:cNvPr>
            <p:cNvCxnSpPr>
              <a:cxnSpLocks/>
            </p:cNvCxnSpPr>
            <p:nvPr/>
          </p:nvCxnSpPr>
          <p:spPr>
            <a:xfrm>
              <a:off x="823615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cteur droit 334">
              <a:extLst>
                <a:ext uri="{FF2B5EF4-FFF2-40B4-BE49-F238E27FC236}">
                  <a16:creationId xmlns:a16="http://schemas.microsoft.com/office/drawing/2014/main" id="{F63A0C8F-6B49-4771-A33D-12641AB1AEAC}"/>
                </a:ext>
              </a:extLst>
            </p:cNvPr>
            <p:cNvCxnSpPr>
              <a:cxnSpLocks/>
            </p:cNvCxnSpPr>
            <p:nvPr/>
          </p:nvCxnSpPr>
          <p:spPr>
            <a:xfrm>
              <a:off x="830854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cteur droit 335">
              <a:extLst>
                <a:ext uri="{FF2B5EF4-FFF2-40B4-BE49-F238E27FC236}">
                  <a16:creationId xmlns:a16="http://schemas.microsoft.com/office/drawing/2014/main" id="{147525DC-3F70-4CC8-BB34-15F78BBF1CE5}"/>
                </a:ext>
              </a:extLst>
            </p:cNvPr>
            <p:cNvCxnSpPr>
              <a:cxnSpLocks/>
            </p:cNvCxnSpPr>
            <p:nvPr/>
          </p:nvCxnSpPr>
          <p:spPr>
            <a:xfrm>
              <a:off x="838093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necteur droit 336">
              <a:extLst>
                <a:ext uri="{FF2B5EF4-FFF2-40B4-BE49-F238E27FC236}">
                  <a16:creationId xmlns:a16="http://schemas.microsoft.com/office/drawing/2014/main" id="{EA244492-B0B0-4D6D-8E59-AC1160A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845332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ZoneTexte 337">
              <a:extLst>
                <a:ext uri="{FF2B5EF4-FFF2-40B4-BE49-F238E27FC236}">
                  <a16:creationId xmlns:a16="http://schemas.microsoft.com/office/drawing/2014/main" id="{8002AEB0-9FF2-44CC-AEFA-2A3D962EF9A8}"/>
                </a:ext>
              </a:extLst>
            </p:cNvPr>
            <p:cNvSpPr txBox="1"/>
            <p:nvPr/>
          </p:nvSpPr>
          <p:spPr>
            <a:xfrm>
              <a:off x="7676615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10</a:t>
              </a:r>
            </a:p>
          </p:txBody>
        </p:sp>
        <p:sp>
          <p:nvSpPr>
            <p:cNvPr id="339" name="ZoneTexte 338">
              <a:extLst>
                <a:ext uri="{FF2B5EF4-FFF2-40B4-BE49-F238E27FC236}">
                  <a16:creationId xmlns:a16="http://schemas.microsoft.com/office/drawing/2014/main" id="{E9DB23D2-BD5E-4B8D-B96D-3AE5917E4811}"/>
                </a:ext>
              </a:extLst>
            </p:cNvPr>
            <p:cNvSpPr txBox="1"/>
            <p:nvPr/>
          </p:nvSpPr>
          <p:spPr>
            <a:xfrm>
              <a:off x="7946605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10.5</a:t>
              </a:r>
            </a:p>
          </p:txBody>
        </p:sp>
        <p:cxnSp>
          <p:nvCxnSpPr>
            <p:cNvPr id="316" name="Connecteur droit 315">
              <a:extLst>
                <a:ext uri="{FF2B5EF4-FFF2-40B4-BE49-F238E27FC236}">
                  <a16:creationId xmlns:a16="http://schemas.microsoft.com/office/drawing/2014/main" id="{0DC902E0-AFB2-4524-91C2-4DAC8328C0ED}"/>
                </a:ext>
              </a:extLst>
            </p:cNvPr>
            <p:cNvCxnSpPr>
              <a:cxnSpLocks/>
            </p:cNvCxnSpPr>
            <p:nvPr/>
          </p:nvCxnSpPr>
          <p:spPr>
            <a:xfrm>
              <a:off x="8515521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7" name="Connecteur droit 316">
              <a:extLst>
                <a:ext uri="{FF2B5EF4-FFF2-40B4-BE49-F238E27FC236}">
                  <a16:creationId xmlns:a16="http://schemas.microsoft.com/office/drawing/2014/main" id="{82BCA8E7-247F-4A14-95B9-4285A27C3AC1}"/>
                </a:ext>
              </a:extLst>
            </p:cNvPr>
            <p:cNvCxnSpPr>
              <a:cxnSpLocks/>
            </p:cNvCxnSpPr>
            <p:nvPr/>
          </p:nvCxnSpPr>
          <p:spPr>
            <a:xfrm>
              <a:off x="858791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cteur droit 317">
              <a:extLst>
                <a:ext uri="{FF2B5EF4-FFF2-40B4-BE49-F238E27FC236}">
                  <a16:creationId xmlns:a16="http://schemas.microsoft.com/office/drawing/2014/main" id="{2EE504FE-1CD8-4F01-857F-D3625921E56E}"/>
                </a:ext>
              </a:extLst>
            </p:cNvPr>
            <p:cNvCxnSpPr>
              <a:cxnSpLocks/>
            </p:cNvCxnSpPr>
            <p:nvPr/>
          </p:nvCxnSpPr>
          <p:spPr>
            <a:xfrm>
              <a:off x="866030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necteur droit 318">
              <a:extLst>
                <a:ext uri="{FF2B5EF4-FFF2-40B4-BE49-F238E27FC236}">
                  <a16:creationId xmlns:a16="http://schemas.microsoft.com/office/drawing/2014/main" id="{697B2ECE-E303-4E88-8286-171176E8BBE7}"/>
                </a:ext>
              </a:extLst>
            </p:cNvPr>
            <p:cNvCxnSpPr>
              <a:cxnSpLocks/>
            </p:cNvCxnSpPr>
            <p:nvPr/>
          </p:nvCxnSpPr>
          <p:spPr>
            <a:xfrm>
              <a:off x="873269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eur droit 319">
              <a:extLst>
                <a:ext uri="{FF2B5EF4-FFF2-40B4-BE49-F238E27FC236}">
                  <a16:creationId xmlns:a16="http://schemas.microsoft.com/office/drawing/2014/main" id="{1F0646BC-323E-4264-964F-CEF7CAD221D4}"/>
                </a:ext>
              </a:extLst>
            </p:cNvPr>
            <p:cNvCxnSpPr>
              <a:cxnSpLocks/>
            </p:cNvCxnSpPr>
            <p:nvPr/>
          </p:nvCxnSpPr>
          <p:spPr>
            <a:xfrm>
              <a:off x="880508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necteur droit 320">
              <a:extLst>
                <a:ext uri="{FF2B5EF4-FFF2-40B4-BE49-F238E27FC236}">
                  <a16:creationId xmlns:a16="http://schemas.microsoft.com/office/drawing/2014/main" id="{E480FDC6-FDFB-4ED4-B883-02FFA6E91EE6}"/>
                </a:ext>
              </a:extLst>
            </p:cNvPr>
            <p:cNvCxnSpPr>
              <a:cxnSpLocks/>
            </p:cNvCxnSpPr>
            <p:nvPr/>
          </p:nvCxnSpPr>
          <p:spPr>
            <a:xfrm>
              <a:off x="8877471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necteur droit 321">
              <a:extLst>
                <a:ext uri="{FF2B5EF4-FFF2-40B4-BE49-F238E27FC236}">
                  <a16:creationId xmlns:a16="http://schemas.microsoft.com/office/drawing/2014/main" id="{3F1260D2-49CC-4EE6-8E9E-A5F79AFA2D86}"/>
                </a:ext>
              </a:extLst>
            </p:cNvPr>
            <p:cNvCxnSpPr>
              <a:cxnSpLocks/>
            </p:cNvCxnSpPr>
            <p:nvPr/>
          </p:nvCxnSpPr>
          <p:spPr>
            <a:xfrm>
              <a:off x="894986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Connecteur droit 322">
              <a:extLst>
                <a:ext uri="{FF2B5EF4-FFF2-40B4-BE49-F238E27FC236}">
                  <a16:creationId xmlns:a16="http://schemas.microsoft.com/office/drawing/2014/main" id="{8F0C2E66-F5AC-4821-A503-BEFED2C55EEE}"/>
                </a:ext>
              </a:extLst>
            </p:cNvPr>
            <p:cNvCxnSpPr>
              <a:cxnSpLocks/>
            </p:cNvCxnSpPr>
            <p:nvPr/>
          </p:nvCxnSpPr>
          <p:spPr>
            <a:xfrm>
              <a:off x="902225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cteur droit 323">
              <a:extLst>
                <a:ext uri="{FF2B5EF4-FFF2-40B4-BE49-F238E27FC236}">
                  <a16:creationId xmlns:a16="http://schemas.microsoft.com/office/drawing/2014/main" id="{C78283C0-4EEE-4ECD-A021-DE43434CE577}"/>
                </a:ext>
              </a:extLst>
            </p:cNvPr>
            <p:cNvCxnSpPr>
              <a:cxnSpLocks/>
            </p:cNvCxnSpPr>
            <p:nvPr/>
          </p:nvCxnSpPr>
          <p:spPr>
            <a:xfrm>
              <a:off x="909464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cteur droit 324">
              <a:extLst>
                <a:ext uri="{FF2B5EF4-FFF2-40B4-BE49-F238E27FC236}">
                  <a16:creationId xmlns:a16="http://schemas.microsoft.com/office/drawing/2014/main" id="{8ADF35D3-9D29-42BE-A046-6C8FBD0CA50E}"/>
                </a:ext>
              </a:extLst>
            </p:cNvPr>
            <p:cNvCxnSpPr>
              <a:cxnSpLocks/>
            </p:cNvCxnSpPr>
            <p:nvPr/>
          </p:nvCxnSpPr>
          <p:spPr>
            <a:xfrm>
              <a:off x="9167031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ZoneTexte 325">
              <a:extLst>
                <a:ext uri="{FF2B5EF4-FFF2-40B4-BE49-F238E27FC236}">
                  <a16:creationId xmlns:a16="http://schemas.microsoft.com/office/drawing/2014/main" id="{D9B496FB-74BD-41B5-B41F-7A35BC10A7B7}"/>
                </a:ext>
              </a:extLst>
            </p:cNvPr>
            <p:cNvSpPr txBox="1"/>
            <p:nvPr/>
          </p:nvSpPr>
          <p:spPr>
            <a:xfrm>
              <a:off x="8390326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11</a:t>
              </a:r>
            </a:p>
          </p:txBody>
        </p:sp>
        <p:sp>
          <p:nvSpPr>
            <p:cNvPr id="327" name="ZoneTexte 326">
              <a:extLst>
                <a:ext uri="{FF2B5EF4-FFF2-40B4-BE49-F238E27FC236}">
                  <a16:creationId xmlns:a16="http://schemas.microsoft.com/office/drawing/2014/main" id="{8F73B7C0-FD16-4715-95B8-40E97890DEE6}"/>
                </a:ext>
              </a:extLst>
            </p:cNvPr>
            <p:cNvSpPr txBox="1"/>
            <p:nvPr/>
          </p:nvSpPr>
          <p:spPr>
            <a:xfrm>
              <a:off x="8660316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11.5</a:t>
              </a:r>
            </a:p>
          </p:txBody>
        </p:sp>
        <p:cxnSp>
          <p:nvCxnSpPr>
            <p:cNvPr id="304" name="Connecteur droit 303">
              <a:extLst>
                <a:ext uri="{FF2B5EF4-FFF2-40B4-BE49-F238E27FC236}">
                  <a16:creationId xmlns:a16="http://schemas.microsoft.com/office/drawing/2014/main" id="{274F53CF-0AD6-4C9B-BDFC-50EF13ECD0F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719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5" name="Connecteur droit 304">
              <a:extLst>
                <a:ext uri="{FF2B5EF4-FFF2-40B4-BE49-F238E27FC236}">
                  <a16:creationId xmlns:a16="http://schemas.microsoft.com/office/drawing/2014/main" id="{EE980BD4-2624-4659-A4FF-92864E1F3420}"/>
                </a:ext>
              </a:extLst>
            </p:cNvPr>
            <p:cNvCxnSpPr>
              <a:cxnSpLocks/>
            </p:cNvCxnSpPr>
            <p:nvPr/>
          </p:nvCxnSpPr>
          <p:spPr>
            <a:xfrm>
              <a:off x="931210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necteur droit 305">
              <a:extLst>
                <a:ext uri="{FF2B5EF4-FFF2-40B4-BE49-F238E27FC236}">
                  <a16:creationId xmlns:a16="http://schemas.microsoft.com/office/drawing/2014/main" id="{A8209FF1-AFEB-48EE-9959-6E5D1D337544}"/>
                </a:ext>
              </a:extLst>
            </p:cNvPr>
            <p:cNvCxnSpPr>
              <a:cxnSpLocks/>
            </p:cNvCxnSpPr>
            <p:nvPr/>
          </p:nvCxnSpPr>
          <p:spPr>
            <a:xfrm>
              <a:off x="938449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necteur droit 306">
              <a:extLst>
                <a:ext uri="{FF2B5EF4-FFF2-40B4-BE49-F238E27FC236}">
                  <a16:creationId xmlns:a16="http://schemas.microsoft.com/office/drawing/2014/main" id="{43EC3A31-0B7E-49BC-9FD6-F620F87C132F}"/>
                </a:ext>
              </a:extLst>
            </p:cNvPr>
            <p:cNvCxnSpPr>
              <a:cxnSpLocks/>
            </p:cNvCxnSpPr>
            <p:nvPr/>
          </p:nvCxnSpPr>
          <p:spPr>
            <a:xfrm>
              <a:off x="945688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necteur droit 307">
              <a:extLst>
                <a:ext uri="{FF2B5EF4-FFF2-40B4-BE49-F238E27FC236}">
                  <a16:creationId xmlns:a16="http://schemas.microsoft.com/office/drawing/2014/main" id="{57E3F24A-1262-4B8D-BB96-4008D099880E}"/>
                </a:ext>
              </a:extLst>
            </p:cNvPr>
            <p:cNvCxnSpPr>
              <a:cxnSpLocks/>
            </p:cNvCxnSpPr>
            <p:nvPr/>
          </p:nvCxnSpPr>
          <p:spPr>
            <a:xfrm>
              <a:off x="952927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necteur droit 308">
              <a:extLst>
                <a:ext uri="{FF2B5EF4-FFF2-40B4-BE49-F238E27FC236}">
                  <a16:creationId xmlns:a16="http://schemas.microsoft.com/office/drawing/2014/main" id="{BE4277AE-0240-4827-A226-A51C25C3405D}"/>
                </a:ext>
              </a:extLst>
            </p:cNvPr>
            <p:cNvCxnSpPr>
              <a:cxnSpLocks/>
            </p:cNvCxnSpPr>
            <p:nvPr/>
          </p:nvCxnSpPr>
          <p:spPr>
            <a:xfrm>
              <a:off x="9601669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cteur droit 309">
              <a:extLst>
                <a:ext uri="{FF2B5EF4-FFF2-40B4-BE49-F238E27FC236}">
                  <a16:creationId xmlns:a16="http://schemas.microsoft.com/office/drawing/2014/main" id="{9632B3D8-F0B9-4845-9F59-27FADC0F04AC}"/>
                </a:ext>
              </a:extLst>
            </p:cNvPr>
            <p:cNvCxnSpPr>
              <a:cxnSpLocks/>
            </p:cNvCxnSpPr>
            <p:nvPr/>
          </p:nvCxnSpPr>
          <p:spPr>
            <a:xfrm>
              <a:off x="967405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necteur droit 310">
              <a:extLst>
                <a:ext uri="{FF2B5EF4-FFF2-40B4-BE49-F238E27FC236}">
                  <a16:creationId xmlns:a16="http://schemas.microsoft.com/office/drawing/2014/main" id="{8FB306EE-4358-46BB-A81E-40988F20A983}"/>
                </a:ext>
              </a:extLst>
            </p:cNvPr>
            <p:cNvCxnSpPr>
              <a:cxnSpLocks/>
            </p:cNvCxnSpPr>
            <p:nvPr/>
          </p:nvCxnSpPr>
          <p:spPr>
            <a:xfrm>
              <a:off x="974644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cteur droit 311">
              <a:extLst>
                <a:ext uri="{FF2B5EF4-FFF2-40B4-BE49-F238E27FC236}">
                  <a16:creationId xmlns:a16="http://schemas.microsoft.com/office/drawing/2014/main" id="{871D9AAA-38C5-43CD-A671-D75DAF8BE1A4}"/>
                </a:ext>
              </a:extLst>
            </p:cNvPr>
            <p:cNvCxnSpPr>
              <a:cxnSpLocks/>
            </p:cNvCxnSpPr>
            <p:nvPr/>
          </p:nvCxnSpPr>
          <p:spPr>
            <a:xfrm>
              <a:off x="981883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cteur droit 312">
              <a:extLst>
                <a:ext uri="{FF2B5EF4-FFF2-40B4-BE49-F238E27FC236}">
                  <a16:creationId xmlns:a16="http://schemas.microsoft.com/office/drawing/2014/main" id="{78E8C656-EDFA-4BF7-8A73-F80CE2B8C1B4}"/>
                </a:ext>
              </a:extLst>
            </p:cNvPr>
            <p:cNvCxnSpPr>
              <a:cxnSpLocks/>
            </p:cNvCxnSpPr>
            <p:nvPr/>
          </p:nvCxnSpPr>
          <p:spPr>
            <a:xfrm>
              <a:off x="9891229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ZoneTexte 313">
              <a:extLst>
                <a:ext uri="{FF2B5EF4-FFF2-40B4-BE49-F238E27FC236}">
                  <a16:creationId xmlns:a16="http://schemas.microsoft.com/office/drawing/2014/main" id="{49022161-3519-4E0E-9C1B-70A34FD818A1}"/>
                </a:ext>
              </a:extLst>
            </p:cNvPr>
            <p:cNvSpPr txBox="1"/>
            <p:nvPr/>
          </p:nvSpPr>
          <p:spPr>
            <a:xfrm>
              <a:off x="9114524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12</a:t>
              </a:r>
            </a:p>
          </p:txBody>
        </p:sp>
        <p:sp>
          <p:nvSpPr>
            <p:cNvPr id="315" name="ZoneTexte 314">
              <a:extLst>
                <a:ext uri="{FF2B5EF4-FFF2-40B4-BE49-F238E27FC236}">
                  <a16:creationId xmlns:a16="http://schemas.microsoft.com/office/drawing/2014/main" id="{07C1B4F8-2101-47A0-AA16-626C4B09B805}"/>
                </a:ext>
              </a:extLst>
            </p:cNvPr>
            <p:cNvSpPr txBox="1"/>
            <p:nvPr/>
          </p:nvSpPr>
          <p:spPr>
            <a:xfrm>
              <a:off x="9384514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12.5</a:t>
              </a:r>
            </a:p>
          </p:txBody>
        </p: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A45866FA-F659-4B27-8CFC-655D402606BB}"/>
                </a:ext>
              </a:extLst>
            </p:cNvPr>
            <p:cNvCxnSpPr>
              <a:cxnSpLocks/>
            </p:cNvCxnSpPr>
            <p:nvPr/>
          </p:nvCxnSpPr>
          <p:spPr>
            <a:xfrm>
              <a:off x="9958440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3" name="Connecteur droit 292">
              <a:extLst>
                <a:ext uri="{FF2B5EF4-FFF2-40B4-BE49-F238E27FC236}">
                  <a16:creationId xmlns:a16="http://schemas.microsoft.com/office/drawing/2014/main" id="{D2418F03-5191-4ADA-B93D-8D2598651B97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83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cteur droit 293">
              <a:extLst>
                <a:ext uri="{FF2B5EF4-FFF2-40B4-BE49-F238E27FC236}">
                  <a16:creationId xmlns:a16="http://schemas.microsoft.com/office/drawing/2014/main" id="{B93FC294-EFCE-4E0F-BBBD-367E9CF97A2D}"/>
                </a:ext>
              </a:extLst>
            </p:cNvPr>
            <p:cNvCxnSpPr>
              <a:cxnSpLocks/>
            </p:cNvCxnSpPr>
            <p:nvPr/>
          </p:nvCxnSpPr>
          <p:spPr>
            <a:xfrm>
              <a:off x="1010322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cteur droit 294">
              <a:extLst>
                <a:ext uri="{FF2B5EF4-FFF2-40B4-BE49-F238E27FC236}">
                  <a16:creationId xmlns:a16="http://schemas.microsoft.com/office/drawing/2014/main" id="{6CC60BF3-BE98-44E6-B485-CB27CCFBB10F}"/>
                </a:ext>
              </a:extLst>
            </p:cNvPr>
            <p:cNvCxnSpPr>
              <a:cxnSpLocks/>
            </p:cNvCxnSpPr>
            <p:nvPr/>
          </p:nvCxnSpPr>
          <p:spPr>
            <a:xfrm>
              <a:off x="1017561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cteur droit 295">
              <a:extLst>
                <a:ext uri="{FF2B5EF4-FFF2-40B4-BE49-F238E27FC236}">
                  <a16:creationId xmlns:a16="http://schemas.microsoft.com/office/drawing/2014/main" id="{23593BB1-662F-4BC4-81B0-2F7B77D45094}"/>
                </a:ext>
              </a:extLst>
            </p:cNvPr>
            <p:cNvCxnSpPr>
              <a:cxnSpLocks/>
            </p:cNvCxnSpPr>
            <p:nvPr/>
          </p:nvCxnSpPr>
          <p:spPr>
            <a:xfrm>
              <a:off x="1024800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296">
              <a:extLst>
                <a:ext uri="{FF2B5EF4-FFF2-40B4-BE49-F238E27FC236}">
                  <a16:creationId xmlns:a16="http://schemas.microsoft.com/office/drawing/2014/main" id="{CBD0258D-BCDC-4149-B961-081C2ED59260}"/>
                </a:ext>
              </a:extLst>
            </p:cNvPr>
            <p:cNvCxnSpPr>
              <a:cxnSpLocks/>
            </p:cNvCxnSpPr>
            <p:nvPr/>
          </p:nvCxnSpPr>
          <p:spPr>
            <a:xfrm>
              <a:off x="10320390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necteur droit 297">
              <a:extLst>
                <a:ext uri="{FF2B5EF4-FFF2-40B4-BE49-F238E27FC236}">
                  <a16:creationId xmlns:a16="http://schemas.microsoft.com/office/drawing/2014/main" id="{522E9999-0E48-46FD-9AB2-2E7B6830DC88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78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Connecteur droit 298">
              <a:extLst>
                <a:ext uri="{FF2B5EF4-FFF2-40B4-BE49-F238E27FC236}">
                  <a16:creationId xmlns:a16="http://schemas.microsoft.com/office/drawing/2014/main" id="{E4285861-6D89-4E6E-9B12-3FD011B1B9C4}"/>
                </a:ext>
              </a:extLst>
            </p:cNvPr>
            <p:cNvCxnSpPr>
              <a:cxnSpLocks/>
            </p:cNvCxnSpPr>
            <p:nvPr/>
          </p:nvCxnSpPr>
          <p:spPr>
            <a:xfrm>
              <a:off x="1046517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Connecteur droit 299">
              <a:extLst>
                <a:ext uri="{FF2B5EF4-FFF2-40B4-BE49-F238E27FC236}">
                  <a16:creationId xmlns:a16="http://schemas.microsoft.com/office/drawing/2014/main" id="{0FD1A751-8B4D-4A69-B8DE-DA2B09D11141}"/>
                </a:ext>
              </a:extLst>
            </p:cNvPr>
            <p:cNvCxnSpPr>
              <a:cxnSpLocks/>
            </p:cNvCxnSpPr>
            <p:nvPr/>
          </p:nvCxnSpPr>
          <p:spPr>
            <a:xfrm>
              <a:off x="1053756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Connecteur droit 300">
              <a:extLst>
                <a:ext uri="{FF2B5EF4-FFF2-40B4-BE49-F238E27FC236}">
                  <a16:creationId xmlns:a16="http://schemas.microsoft.com/office/drawing/2014/main" id="{F53854C9-64C5-40A3-9FF4-744090149F5F}"/>
                </a:ext>
              </a:extLst>
            </p:cNvPr>
            <p:cNvCxnSpPr>
              <a:cxnSpLocks/>
            </p:cNvCxnSpPr>
            <p:nvPr/>
          </p:nvCxnSpPr>
          <p:spPr>
            <a:xfrm>
              <a:off x="10609950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ZoneTexte 301">
              <a:extLst>
                <a:ext uri="{FF2B5EF4-FFF2-40B4-BE49-F238E27FC236}">
                  <a16:creationId xmlns:a16="http://schemas.microsoft.com/office/drawing/2014/main" id="{A9E8108E-A195-4F77-806C-CA37F57C38BB}"/>
                </a:ext>
              </a:extLst>
            </p:cNvPr>
            <p:cNvSpPr txBox="1"/>
            <p:nvPr/>
          </p:nvSpPr>
          <p:spPr>
            <a:xfrm>
              <a:off x="9833245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13</a:t>
              </a:r>
            </a:p>
          </p:txBody>
        </p:sp>
        <p:sp>
          <p:nvSpPr>
            <p:cNvPr id="303" name="ZoneTexte 302">
              <a:extLst>
                <a:ext uri="{FF2B5EF4-FFF2-40B4-BE49-F238E27FC236}">
                  <a16:creationId xmlns:a16="http://schemas.microsoft.com/office/drawing/2014/main" id="{368F4451-55E2-43A7-93BD-5BB5F7C162E8}"/>
                </a:ext>
              </a:extLst>
            </p:cNvPr>
            <p:cNvSpPr txBox="1"/>
            <p:nvPr/>
          </p:nvSpPr>
          <p:spPr>
            <a:xfrm>
              <a:off x="10103235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13.5</a:t>
              </a:r>
            </a:p>
          </p:txBody>
        </p:sp>
        <p:cxnSp>
          <p:nvCxnSpPr>
            <p:cNvPr id="280" name="Connecteur droit 279">
              <a:extLst>
                <a:ext uri="{FF2B5EF4-FFF2-40B4-BE49-F238E27FC236}">
                  <a16:creationId xmlns:a16="http://schemas.microsoft.com/office/drawing/2014/main" id="{3BAC6026-B1EE-46DE-A386-6EE9474D177F}"/>
                </a:ext>
              </a:extLst>
            </p:cNvPr>
            <p:cNvCxnSpPr>
              <a:cxnSpLocks/>
            </p:cNvCxnSpPr>
            <p:nvPr/>
          </p:nvCxnSpPr>
          <p:spPr>
            <a:xfrm>
              <a:off x="10677877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1" name="Connecteur droit 280">
              <a:extLst>
                <a:ext uri="{FF2B5EF4-FFF2-40B4-BE49-F238E27FC236}">
                  <a16:creationId xmlns:a16="http://schemas.microsoft.com/office/drawing/2014/main" id="{BCFA74F9-3172-44C5-9AA0-1E086B3785F0}"/>
                </a:ext>
              </a:extLst>
            </p:cNvPr>
            <p:cNvCxnSpPr>
              <a:cxnSpLocks/>
            </p:cNvCxnSpPr>
            <p:nvPr/>
          </p:nvCxnSpPr>
          <p:spPr>
            <a:xfrm>
              <a:off x="1075026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cteur droit 281">
              <a:extLst>
                <a:ext uri="{FF2B5EF4-FFF2-40B4-BE49-F238E27FC236}">
                  <a16:creationId xmlns:a16="http://schemas.microsoft.com/office/drawing/2014/main" id="{57D75726-64C1-4A52-87AF-F8B92C8A633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265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eur droit 282">
              <a:extLst>
                <a:ext uri="{FF2B5EF4-FFF2-40B4-BE49-F238E27FC236}">
                  <a16:creationId xmlns:a16="http://schemas.microsoft.com/office/drawing/2014/main" id="{96884B2D-E1D1-404B-AC9E-6C4E48AC6425}"/>
                </a:ext>
              </a:extLst>
            </p:cNvPr>
            <p:cNvCxnSpPr>
              <a:cxnSpLocks/>
            </p:cNvCxnSpPr>
            <p:nvPr/>
          </p:nvCxnSpPr>
          <p:spPr>
            <a:xfrm>
              <a:off x="1089504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cteur droit 283">
              <a:extLst>
                <a:ext uri="{FF2B5EF4-FFF2-40B4-BE49-F238E27FC236}">
                  <a16:creationId xmlns:a16="http://schemas.microsoft.com/office/drawing/2014/main" id="{4C1196C0-048B-404C-94FB-55D46FDC664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743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eur droit 284">
              <a:extLst>
                <a:ext uri="{FF2B5EF4-FFF2-40B4-BE49-F238E27FC236}">
                  <a16:creationId xmlns:a16="http://schemas.microsoft.com/office/drawing/2014/main" id="{BA43406C-2877-4B13-9CB5-38E56F6FBD47}"/>
                </a:ext>
              </a:extLst>
            </p:cNvPr>
            <p:cNvCxnSpPr>
              <a:cxnSpLocks/>
            </p:cNvCxnSpPr>
            <p:nvPr/>
          </p:nvCxnSpPr>
          <p:spPr>
            <a:xfrm>
              <a:off x="11039827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cteur droit 285">
              <a:extLst>
                <a:ext uri="{FF2B5EF4-FFF2-40B4-BE49-F238E27FC236}">
                  <a16:creationId xmlns:a16="http://schemas.microsoft.com/office/drawing/2014/main" id="{F695FB0A-2C97-4036-9D3A-39F163FB554D}"/>
                </a:ext>
              </a:extLst>
            </p:cNvPr>
            <p:cNvCxnSpPr>
              <a:cxnSpLocks/>
            </p:cNvCxnSpPr>
            <p:nvPr/>
          </p:nvCxnSpPr>
          <p:spPr>
            <a:xfrm>
              <a:off x="1111221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cteur droit 286">
              <a:extLst>
                <a:ext uri="{FF2B5EF4-FFF2-40B4-BE49-F238E27FC236}">
                  <a16:creationId xmlns:a16="http://schemas.microsoft.com/office/drawing/2014/main" id="{15E7E089-ED8D-494A-9948-2796089A85E9}"/>
                </a:ext>
              </a:extLst>
            </p:cNvPr>
            <p:cNvCxnSpPr>
              <a:cxnSpLocks/>
            </p:cNvCxnSpPr>
            <p:nvPr/>
          </p:nvCxnSpPr>
          <p:spPr>
            <a:xfrm>
              <a:off x="1118460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cteur droit 287">
              <a:extLst>
                <a:ext uri="{FF2B5EF4-FFF2-40B4-BE49-F238E27FC236}">
                  <a16:creationId xmlns:a16="http://schemas.microsoft.com/office/drawing/2014/main" id="{CE229E82-6812-4F71-8118-AA836909F2A8}"/>
                </a:ext>
              </a:extLst>
            </p:cNvPr>
            <p:cNvCxnSpPr>
              <a:cxnSpLocks/>
            </p:cNvCxnSpPr>
            <p:nvPr/>
          </p:nvCxnSpPr>
          <p:spPr>
            <a:xfrm>
              <a:off x="1125699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EFCE785C-4D2C-45B4-AD3A-210ADE6222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387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ZoneTexte 289">
              <a:extLst>
                <a:ext uri="{FF2B5EF4-FFF2-40B4-BE49-F238E27FC236}">
                  <a16:creationId xmlns:a16="http://schemas.microsoft.com/office/drawing/2014/main" id="{998EFC1D-1DE2-499D-B7E4-169BA439DCB3}"/>
                </a:ext>
              </a:extLst>
            </p:cNvPr>
            <p:cNvSpPr txBox="1"/>
            <p:nvPr/>
          </p:nvSpPr>
          <p:spPr>
            <a:xfrm>
              <a:off x="10552682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14</a:t>
              </a:r>
            </a:p>
          </p:txBody>
        </p:sp>
        <p:sp>
          <p:nvSpPr>
            <p:cNvPr id="291" name="ZoneTexte 290">
              <a:extLst>
                <a:ext uri="{FF2B5EF4-FFF2-40B4-BE49-F238E27FC236}">
                  <a16:creationId xmlns:a16="http://schemas.microsoft.com/office/drawing/2014/main" id="{0A53C785-8F85-4921-8026-2317639B391A}"/>
                </a:ext>
              </a:extLst>
            </p:cNvPr>
            <p:cNvSpPr txBox="1"/>
            <p:nvPr/>
          </p:nvSpPr>
          <p:spPr>
            <a:xfrm>
              <a:off x="10822672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14.5</a:t>
              </a:r>
            </a:p>
          </p:txBody>
        </p:sp>
        <p:cxnSp>
          <p:nvCxnSpPr>
            <p:cNvPr id="268" name="Connecteur droit 267">
              <a:extLst>
                <a:ext uri="{FF2B5EF4-FFF2-40B4-BE49-F238E27FC236}">
                  <a16:creationId xmlns:a16="http://schemas.microsoft.com/office/drawing/2014/main" id="{45D62673-4C8F-4445-A11B-A04B0960537D}"/>
                </a:ext>
              </a:extLst>
            </p:cNvPr>
            <p:cNvCxnSpPr>
              <a:cxnSpLocks/>
            </p:cNvCxnSpPr>
            <p:nvPr/>
          </p:nvCxnSpPr>
          <p:spPr>
            <a:xfrm>
              <a:off x="11400604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9" name="Connecteur droit 268">
              <a:extLst>
                <a:ext uri="{FF2B5EF4-FFF2-40B4-BE49-F238E27FC236}">
                  <a16:creationId xmlns:a16="http://schemas.microsoft.com/office/drawing/2014/main" id="{DFE2277F-C147-4423-A258-7FA7A34C1C67}"/>
                </a:ext>
              </a:extLst>
            </p:cNvPr>
            <p:cNvCxnSpPr>
              <a:cxnSpLocks/>
            </p:cNvCxnSpPr>
            <p:nvPr/>
          </p:nvCxnSpPr>
          <p:spPr>
            <a:xfrm>
              <a:off x="1147299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>
              <a:extLst>
                <a:ext uri="{FF2B5EF4-FFF2-40B4-BE49-F238E27FC236}">
                  <a16:creationId xmlns:a16="http://schemas.microsoft.com/office/drawing/2014/main" id="{82D522C9-8806-4864-B3A1-57805E8AFBD0}"/>
                </a:ext>
              </a:extLst>
            </p:cNvPr>
            <p:cNvCxnSpPr>
              <a:cxnSpLocks/>
            </p:cNvCxnSpPr>
            <p:nvPr/>
          </p:nvCxnSpPr>
          <p:spPr>
            <a:xfrm>
              <a:off x="1154538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>
              <a:extLst>
                <a:ext uri="{FF2B5EF4-FFF2-40B4-BE49-F238E27FC236}">
                  <a16:creationId xmlns:a16="http://schemas.microsoft.com/office/drawing/2014/main" id="{F30D1584-5727-4055-A293-31959CCF0396}"/>
                </a:ext>
              </a:extLst>
            </p:cNvPr>
            <p:cNvCxnSpPr>
              <a:cxnSpLocks/>
            </p:cNvCxnSpPr>
            <p:nvPr/>
          </p:nvCxnSpPr>
          <p:spPr>
            <a:xfrm>
              <a:off x="1161777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>
              <a:extLst>
                <a:ext uri="{FF2B5EF4-FFF2-40B4-BE49-F238E27FC236}">
                  <a16:creationId xmlns:a16="http://schemas.microsoft.com/office/drawing/2014/main" id="{2FE525C6-89E5-4F40-9DA8-AB9888CD3352}"/>
                </a:ext>
              </a:extLst>
            </p:cNvPr>
            <p:cNvCxnSpPr>
              <a:cxnSpLocks/>
            </p:cNvCxnSpPr>
            <p:nvPr/>
          </p:nvCxnSpPr>
          <p:spPr>
            <a:xfrm>
              <a:off x="1169016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>
              <a:extLst>
                <a:ext uri="{FF2B5EF4-FFF2-40B4-BE49-F238E27FC236}">
                  <a16:creationId xmlns:a16="http://schemas.microsoft.com/office/drawing/2014/main" id="{AC7A259B-7F2C-4D2B-A399-920FBEFCE7F6}"/>
                </a:ext>
              </a:extLst>
            </p:cNvPr>
            <p:cNvCxnSpPr>
              <a:cxnSpLocks/>
            </p:cNvCxnSpPr>
            <p:nvPr/>
          </p:nvCxnSpPr>
          <p:spPr>
            <a:xfrm>
              <a:off x="11762554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273">
              <a:extLst>
                <a:ext uri="{FF2B5EF4-FFF2-40B4-BE49-F238E27FC236}">
                  <a16:creationId xmlns:a16="http://schemas.microsoft.com/office/drawing/2014/main" id="{C3651F18-6290-49BA-AECE-46A39B48DD19}"/>
                </a:ext>
              </a:extLst>
            </p:cNvPr>
            <p:cNvCxnSpPr>
              <a:cxnSpLocks/>
            </p:cNvCxnSpPr>
            <p:nvPr/>
          </p:nvCxnSpPr>
          <p:spPr>
            <a:xfrm>
              <a:off x="1183494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eur droit 274">
              <a:extLst>
                <a:ext uri="{FF2B5EF4-FFF2-40B4-BE49-F238E27FC236}">
                  <a16:creationId xmlns:a16="http://schemas.microsoft.com/office/drawing/2014/main" id="{D3DF3CDC-CC6D-49F7-A719-2F938FBE3D4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733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>
              <a:extLst>
                <a:ext uri="{FF2B5EF4-FFF2-40B4-BE49-F238E27FC236}">
                  <a16:creationId xmlns:a16="http://schemas.microsoft.com/office/drawing/2014/main" id="{CB8BCC9D-D76E-4508-AE7A-BF7C53883941}"/>
                </a:ext>
              </a:extLst>
            </p:cNvPr>
            <p:cNvCxnSpPr>
              <a:cxnSpLocks/>
            </p:cNvCxnSpPr>
            <p:nvPr/>
          </p:nvCxnSpPr>
          <p:spPr>
            <a:xfrm>
              <a:off x="1197972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eur droit 276">
              <a:extLst>
                <a:ext uri="{FF2B5EF4-FFF2-40B4-BE49-F238E27FC236}">
                  <a16:creationId xmlns:a16="http://schemas.microsoft.com/office/drawing/2014/main" id="{49F3DE84-F206-47A5-9E89-853F9FD54B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52114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ZoneTexte 277">
              <a:extLst>
                <a:ext uri="{FF2B5EF4-FFF2-40B4-BE49-F238E27FC236}">
                  <a16:creationId xmlns:a16="http://schemas.microsoft.com/office/drawing/2014/main" id="{31C2488E-B38B-4CBB-BE22-A60BEB5BE164}"/>
                </a:ext>
              </a:extLst>
            </p:cNvPr>
            <p:cNvSpPr txBox="1"/>
            <p:nvPr/>
          </p:nvSpPr>
          <p:spPr>
            <a:xfrm>
              <a:off x="11275409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15</a:t>
              </a:r>
            </a:p>
          </p:txBody>
        </p:sp>
        <p:sp>
          <p:nvSpPr>
            <p:cNvPr id="279" name="ZoneTexte 278">
              <a:extLst>
                <a:ext uri="{FF2B5EF4-FFF2-40B4-BE49-F238E27FC236}">
                  <a16:creationId xmlns:a16="http://schemas.microsoft.com/office/drawing/2014/main" id="{5DC65D29-CCE5-43B4-8D2A-9589991DB5B2}"/>
                </a:ext>
              </a:extLst>
            </p:cNvPr>
            <p:cNvSpPr txBox="1"/>
            <p:nvPr/>
          </p:nvSpPr>
          <p:spPr>
            <a:xfrm>
              <a:off x="11545399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15.5</a:t>
              </a:r>
            </a:p>
          </p:txBody>
        </p: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639DBAEC-97D0-4002-8410-61A15192E33E}"/>
                </a:ext>
              </a:extLst>
            </p:cNvPr>
            <p:cNvCxnSpPr>
              <a:cxnSpLocks/>
            </p:cNvCxnSpPr>
            <p:nvPr/>
          </p:nvCxnSpPr>
          <p:spPr>
            <a:xfrm>
              <a:off x="607845" y="587650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7" name="Connecteur droit 256">
              <a:extLst>
                <a:ext uri="{FF2B5EF4-FFF2-40B4-BE49-F238E27FC236}">
                  <a16:creationId xmlns:a16="http://schemas.microsoft.com/office/drawing/2014/main" id="{BD4B363C-01C5-449C-92EE-4F7C90845F25}"/>
                </a:ext>
              </a:extLst>
            </p:cNvPr>
            <p:cNvCxnSpPr>
              <a:cxnSpLocks/>
            </p:cNvCxnSpPr>
            <p:nvPr/>
          </p:nvCxnSpPr>
          <p:spPr>
            <a:xfrm>
              <a:off x="68023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eur droit 257">
              <a:extLst>
                <a:ext uri="{FF2B5EF4-FFF2-40B4-BE49-F238E27FC236}">
                  <a16:creationId xmlns:a16="http://schemas.microsoft.com/office/drawing/2014/main" id="{C73B97DB-128D-4677-B3F2-6F9A97AFFFA1}"/>
                </a:ext>
              </a:extLst>
            </p:cNvPr>
            <p:cNvCxnSpPr>
              <a:cxnSpLocks/>
            </p:cNvCxnSpPr>
            <p:nvPr/>
          </p:nvCxnSpPr>
          <p:spPr>
            <a:xfrm>
              <a:off x="75262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cteur droit 258">
              <a:extLst>
                <a:ext uri="{FF2B5EF4-FFF2-40B4-BE49-F238E27FC236}">
                  <a16:creationId xmlns:a16="http://schemas.microsoft.com/office/drawing/2014/main" id="{3E9E62E5-4B22-4E5F-A54A-2426868982FE}"/>
                </a:ext>
              </a:extLst>
            </p:cNvPr>
            <p:cNvCxnSpPr>
              <a:cxnSpLocks/>
            </p:cNvCxnSpPr>
            <p:nvPr/>
          </p:nvCxnSpPr>
          <p:spPr>
            <a:xfrm>
              <a:off x="82501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eur droit 259">
              <a:extLst>
                <a:ext uri="{FF2B5EF4-FFF2-40B4-BE49-F238E27FC236}">
                  <a16:creationId xmlns:a16="http://schemas.microsoft.com/office/drawing/2014/main" id="{ACA1AC0C-511A-4C7C-B993-2AE8D0890D28}"/>
                </a:ext>
              </a:extLst>
            </p:cNvPr>
            <p:cNvCxnSpPr>
              <a:cxnSpLocks/>
            </p:cNvCxnSpPr>
            <p:nvPr/>
          </p:nvCxnSpPr>
          <p:spPr>
            <a:xfrm>
              <a:off x="89740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cteur droit 260">
              <a:extLst>
                <a:ext uri="{FF2B5EF4-FFF2-40B4-BE49-F238E27FC236}">
                  <a16:creationId xmlns:a16="http://schemas.microsoft.com/office/drawing/2014/main" id="{807CD09F-4D6D-4B36-A31E-EBF63255B605}"/>
                </a:ext>
              </a:extLst>
            </p:cNvPr>
            <p:cNvCxnSpPr>
              <a:cxnSpLocks/>
            </p:cNvCxnSpPr>
            <p:nvPr/>
          </p:nvCxnSpPr>
          <p:spPr>
            <a:xfrm>
              <a:off x="969795" y="587650"/>
              <a:ext cx="0" cy="172590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B584A3FE-CDC2-4C47-88B2-CF7A03B28158}"/>
                </a:ext>
              </a:extLst>
            </p:cNvPr>
            <p:cNvCxnSpPr>
              <a:cxnSpLocks/>
            </p:cNvCxnSpPr>
            <p:nvPr/>
          </p:nvCxnSpPr>
          <p:spPr>
            <a:xfrm>
              <a:off x="104218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>
              <a:extLst>
                <a:ext uri="{FF2B5EF4-FFF2-40B4-BE49-F238E27FC236}">
                  <a16:creationId xmlns:a16="http://schemas.microsoft.com/office/drawing/2014/main" id="{C78D2737-BD72-4256-A02B-EFD5CC149245}"/>
                </a:ext>
              </a:extLst>
            </p:cNvPr>
            <p:cNvCxnSpPr>
              <a:cxnSpLocks/>
            </p:cNvCxnSpPr>
            <p:nvPr/>
          </p:nvCxnSpPr>
          <p:spPr>
            <a:xfrm>
              <a:off x="111457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eur droit 263">
              <a:extLst>
                <a:ext uri="{FF2B5EF4-FFF2-40B4-BE49-F238E27FC236}">
                  <a16:creationId xmlns:a16="http://schemas.microsoft.com/office/drawing/2014/main" id="{CED513C6-C283-4ECC-9CFF-5FF65910BC5B}"/>
                </a:ext>
              </a:extLst>
            </p:cNvPr>
            <p:cNvCxnSpPr>
              <a:cxnSpLocks/>
            </p:cNvCxnSpPr>
            <p:nvPr/>
          </p:nvCxnSpPr>
          <p:spPr>
            <a:xfrm>
              <a:off x="118696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cteur droit 264">
              <a:extLst>
                <a:ext uri="{FF2B5EF4-FFF2-40B4-BE49-F238E27FC236}">
                  <a16:creationId xmlns:a16="http://schemas.microsoft.com/office/drawing/2014/main" id="{5D40E440-FF44-4396-8003-C1C78EC24B3F}"/>
                </a:ext>
              </a:extLst>
            </p:cNvPr>
            <p:cNvCxnSpPr>
              <a:cxnSpLocks/>
            </p:cNvCxnSpPr>
            <p:nvPr/>
          </p:nvCxnSpPr>
          <p:spPr>
            <a:xfrm>
              <a:off x="1259355" y="587650"/>
              <a:ext cx="0" cy="172590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ZoneTexte 265">
              <a:extLst>
                <a:ext uri="{FF2B5EF4-FFF2-40B4-BE49-F238E27FC236}">
                  <a16:creationId xmlns:a16="http://schemas.microsoft.com/office/drawing/2014/main" id="{F154E0BB-512C-45FC-8898-9845057B7189}"/>
                </a:ext>
              </a:extLst>
            </p:cNvPr>
            <p:cNvSpPr txBox="1"/>
            <p:nvPr/>
          </p:nvSpPr>
          <p:spPr>
            <a:xfrm>
              <a:off x="482650" y="2310508"/>
              <a:ext cx="250390" cy="4922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000"/>
                <a:t>0</a:t>
              </a:r>
            </a:p>
          </p:txBody>
        </p:sp>
        <p:sp>
          <p:nvSpPr>
            <p:cNvPr id="267" name="ZoneTexte 266">
              <a:extLst>
                <a:ext uri="{FF2B5EF4-FFF2-40B4-BE49-F238E27FC236}">
                  <a16:creationId xmlns:a16="http://schemas.microsoft.com/office/drawing/2014/main" id="{78109F8E-5EA1-4AEA-ACBF-95DF37977066}"/>
                </a:ext>
              </a:extLst>
            </p:cNvPr>
            <p:cNvSpPr txBox="1"/>
            <p:nvPr/>
          </p:nvSpPr>
          <p:spPr>
            <a:xfrm>
              <a:off x="752640" y="2310508"/>
              <a:ext cx="434325" cy="4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/>
                <a:t>0.5</a:t>
              </a:r>
            </a:p>
          </p:txBody>
        </p:sp>
        <p:cxnSp>
          <p:nvCxnSpPr>
            <p:cNvPr id="239" name="Connecteur droit 238">
              <a:extLst>
                <a:ext uri="{FF2B5EF4-FFF2-40B4-BE49-F238E27FC236}">
                  <a16:creationId xmlns:a16="http://schemas.microsoft.com/office/drawing/2014/main" id="{0CB784AA-F677-4809-8ABD-E3FDA3E61BC7}"/>
                </a:ext>
              </a:extLst>
            </p:cNvPr>
            <p:cNvCxnSpPr>
              <a:cxnSpLocks/>
            </p:cNvCxnSpPr>
            <p:nvPr/>
          </p:nvCxnSpPr>
          <p:spPr>
            <a:xfrm>
              <a:off x="12119821" y="584603"/>
              <a:ext cx="0" cy="1725905"/>
            </a:xfrm>
            <a:prstGeom prst="line">
              <a:avLst/>
            </a:prstGeom>
            <a:ln w="19050" cap="flat" cmpd="sng" algn="ctr">
              <a:solidFill>
                <a:schemeClr val="bg2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48" name="ZoneTexte 447">
            <a:extLst>
              <a:ext uri="{FF2B5EF4-FFF2-40B4-BE49-F238E27FC236}">
                <a16:creationId xmlns:a16="http://schemas.microsoft.com/office/drawing/2014/main" id="{1E4207C5-CF4B-40C0-B087-223F364780DA}"/>
              </a:ext>
            </a:extLst>
          </p:cNvPr>
          <p:cNvSpPr txBox="1"/>
          <p:nvPr/>
        </p:nvSpPr>
        <p:spPr>
          <a:xfrm>
            <a:off x="11913552" y="2288362"/>
            <a:ext cx="434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/>
              <a:t>16</a:t>
            </a:r>
          </a:p>
        </p:txBody>
      </p:sp>
      <p:cxnSp>
        <p:nvCxnSpPr>
          <p:cNvPr id="449" name="Connecteur droit 448">
            <a:extLst>
              <a:ext uri="{FF2B5EF4-FFF2-40B4-BE49-F238E27FC236}">
                <a16:creationId xmlns:a16="http://schemas.microsoft.com/office/drawing/2014/main" id="{594684B3-6482-4C69-9F86-40A603905D3A}"/>
              </a:ext>
            </a:extLst>
          </p:cNvPr>
          <p:cNvCxnSpPr>
            <a:cxnSpLocks/>
          </p:cNvCxnSpPr>
          <p:nvPr/>
        </p:nvCxnSpPr>
        <p:spPr>
          <a:xfrm>
            <a:off x="607845" y="1393422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449">
            <a:extLst>
              <a:ext uri="{FF2B5EF4-FFF2-40B4-BE49-F238E27FC236}">
                <a16:creationId xmlns:a16="http://schemas.microsoft.com/office/drawing/2014/main" id="{D376EEB2-B79C-471B-947F-5E1DE8979929}"/>
              </a:ext>
            </a:extLst>
          </p:cNvPr>
          <p:cNvCxnSpPr>
            <a:cxnSpLocks/>
          </p:cNvCxnSpPr>
          <p:nvPr/>
        </p:nvCxnSpPr>
        <p:spPr>
          <a:xfrm>
            <a:off x="607845" y="1191492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riangle isocèle 450">
            <a:extLst>
              <a:ext uri="{FF2B5EF4-FFF2-40B4-BE49-F238E27FC236}">
                <a16:creationId xmlns:a16="http://schemas.microsoft.com/office/drawing/2014/main" id="{78FC9327-EB18-41BD-B635-9E003FCE4B60}"/>
              </a:ext>
            </a:extLst>
          </p:cNvPr>
          <p:cNvSpPr/>
          <p:nvPr/>
        </p:nvSpPr>
        <p:spPr>
          <a:xfrm rot="5400000">
            <a:off x="12271889" y="1176048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2" name="Connecteur droit 451">
            <a:extLst>
              <a:ext uri="{FF2B5EF4-FFF2-40B4-BE49-F238E27FC236}">
                <a16:creationId xmlns:a16="http://schemas.microsoft.com/office/drawing/2014/main" id="{3DD51815-C565-40D5-AEA5-7B3BC8AE7432}"/>
              </a:ext>
            </a:extLst>
          </p:cNvPr>
          <p:cNvCxnSpPr>
            <a:cxnSpLocks/>
          </p:cNvCxnSpPr>
          <p:nvPr/>
        </p:nvCxnSpPr>
        <p:spPr>
          <a:xfrm>
            <a:off x="599158" y="2128751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necteur droit 452">
            <a:extLst>
              <a:ext uri="{FF2B5EF4-FFF2-40B4-BE49-F238E27FC236}">
                <a16:creationId xmlns:a16="http://schemas.microsoft.com/office/drawing/2014/main" id="{055DD760-A585-4E31-B714-251E1E3E2AB1}"/>
              </a:ext>
            </a:extLst>
          </p:cNvPr>
          <p:cNvCxnSpPr>
            <a:cxnSpLocks/>
          </p:cNvCxnSpPr>
          <p:nvPr/>
        </p:nvCxnSpPr>
        <p:spPr>
          <a:xfrm>
            <a:off x="599158" y="1926821"/>
            <a:ext cx="11729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riangle isocèle 453">
            <a:extLst>
              <a:ext uri="{FF2B5EF4-FFF2-40B4-BE49-F238E27FC236}">
                <a16:creationId xmlns:a16="http://schemas.microsoft.com/office/drawing/2014/main" id="{4D657EB4-533D-4AC5-8917-E4D7DC3EE0ED}"/>
              </a:ext>
            </a:extLst>
          </p:cNvPr>
          <p:cNvSpPr/>
          <p:nvPr/>
        </p:nvSpPr>
        <p:spPr>
          <a:xfrm rot="5400000">
            <a:off x="12263202" y="1911377"/>
            <a:ext cx="380577" cy="2286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5" name="ZoneTexte 454">
            <a:extLst>
              <a:ext uri="{FF2B5EF4-FFF2-40B4-BE49-F238E27FC236}">
                <a16:creationId xmlns:a16="http://schemas.microsoft.com/office/drawing/2014/main" id="{A9295DDD-944D-4FB1-B9E7-5E67B0E8F45E}"/>
              </a:ext>
            </a:extLst>
          </p:cNvPr>
          <p:cNvSpPr txBox="1"/>
          <p:nvPr/>
        </p:nvSpPr>
        <p:spPr>
          <a:xfrm>
            <a:off x="-28105" y="942294"/>
            <a:ext cx="63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err="1"/>
              <a:t>app_main</a:t>
            </a:r>
            <a:endParaRPr lang="fr-FR" sz="1400"/>
          </a:p>
        </p:txBody>
      </p:sp>
      <p:sp>
        <p:nvSpPr>
          <p:cNvPr id="456" name="ZoneTexte 455">
            <a:extLst>
              <a:ext uri="{FF2B5EF4-FFF2-40B4-BE49-F238E27FC236}">
                <a16:creationId xmlns:a16="http://schemas.microsoft.com/office/drawing/2014/main" id="{BB82D6D9-62B1-48D4-A373-34ED89478453}"/>
              </a:ext>
            </a:extLst>
          </p:cNvPr>
          <p:cNvSpPr txBox="1"/>
          <p:nvPr/>
        </p:nvSpPr>
        <p:spPr>
          <a:xfrm>
            <a:off x="-28105" y="1657530"/>
            <a:ext cx="63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err="1"/>
              <a:t>Task</a:t>
            </a:r>
            <a:r>
              <a:rPr lang="fr-FR" sz="1400"/>
              <a:t> 1</a:t>
            </a:r>
          </a:p>
        </p:txBody>
      </p:sp>
      <p:sp>
        <p:nvSpPr>
          <p:cNvPr id="216" name="ZoneTexte 719">
            <a:extLst>
              <a:ext uri="{FF2B5EF4-FFF2-40B4-BE49-F238E27FC236}">
                <a16:creationId xmlns:a16="http://schemas.microsoft.com/office/drawing/2014/main" id="{4B30BCB1-D098-40A0-B846-E01FE632A27C}"/>
              </a:ext>
            </a:extLst>
          </p:cNvPr>
          <p:cNvSpPr txBox="1"/>
          <p:nvPr/>
        </p:nvSpPr>
        <p:spPr>
          <a:xfrm>
            <a:off x="4434386" y="116163"/>
            <a:ext cx="2119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delay)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2952B9D-2CE9-4EBA-96B4-5926C2A90E95}"/>
              </a:ext>
            </a:extLst>
          </p:cNvPr>
          <p:cNvSpPr/>
          <p:nvPr/>
        </p:nvSpPr>
        <p:spPr>
          <a:xfrm>
            <a:off x="3916568" y="172850"/>
            <a:ext cx="509264" cy="194403"/>
          </a:xfrm>
          <a:prstGeom prst="rect">
            <a:avLst/>
          </a:prstGeom>
          <a:pattFill prst="wd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8" name="ZoneTexte 721">
            <a:extLst>
              <a:ext uri="{FF2B5EF4-FFF2-40B4-BE49-F238E27FC236}">
                <a16:creationId xmlns:a16="http://schemas.microsoft.com/office/drawing/2014/main" id="{AF59F4AD-FD30-42D0-A0BE-8A0249402D57}"/>
              </a:ext>
            </a:extLst>
          </p:cNvPr>
          <p:cNvSpPr txBox="1"/>
          <p:nvPr/>
        </p:nvSpPr>
        <p:spPr>
          <a:xfrm>
            <a:off x="1125663" y="116163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Ready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A24F653-384E-45C4-87F8-38F5F51D8061}"/>
              </a:ext>
            </a:extLst>
          </p:cNvPr>
          <p:cNvSpPr/>
          <p:nvPr/>
        </p:nvSpPr>
        <p:spPr>
          <a:xfrm>
            <a:off x="607845" y="172850"/>
            <a:ext cx="509264" cy="19440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0" name="ZoneTexte 724">
            <a:extLst>
              <a:ext uri="{FF2B5EF4-FFF2-40B4-BE49-F238E27FC236}">
                <a16:creationId xmlns:a16="http://schemas.microsoft.com/office/drawing/2014/main" id="{37C815B9-A265-4D9A-B74D-FCF981FC9D4C}"/>
              </a:ext>
            </a:extLst>
          </p:cNvPr>
          <p:cNvSpPr txBox="1"/>
          <p:nvPr/>
        </p:nvSpPr>
        <p:spPr>
          <a:xfrm>
            <a:off x="2733089" y="11616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Running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CA065D1-9DAF-4BE5-9368-08B710461B54}"/>
              </a:ext>
            </a:extLst>
          </p:cNvPr>
          <p:cNvSpPr/>
          <p:nvPr/>
        </p:nvSpPr>
        <p:spPr>
          <a:xfrm>
            <a:off x="2215271" y="172850"/>
            <a:ext cx="509264" cy="1944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cs typeface="Calibri"/>
            </a:endParaRPr>
          </a:p>
        </p:txBody>
      </p:sp>
      <p:sp>
        <p:nvSpPr>
          <p:cNvPr id="222" name="ZoneTexte 726">
            <a:extLst>
              <a:ext uri="{FF2B5EF4-FFF2-40B4-BE49-F238E27FC236}">
                <a16:creationId xmlns:a16="http://schemas.microsoft.com/office/drawing/2014/main" id="{73FB5EB9-405A-4757-92A3-67B464FB6A02}"/>
              </a:ext>
            </a:extLst>
          </p:cNvPr>
          <p:cNvSpPr txBox="1"/>
          <p:nvPr/>
        </p:nvSpPr>
        <p:spPr>
          <a:xfrm>
            <a:off x="11204382" y="116163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Suspended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61BFD55-EE6A-45A4-9858-1A5DDFC8FC48}"/>
              </a:ext>
            </a:extLst>
          </p:cNvPr>
          <p:cNvSpPr/>
          <p:nvPr/>
        </p:nvSpPr>
        <p:spPr>
          <a:xfrm>
            <a:off x="10686564" y="172850"/>
            <a:ext cx="509264" cy="194403"/>
          </a:xfrm>
          <a:prstGeom prst="rect">
            <a:avLst/>
          </a:prstGeom>
          <a:pattFill prst="dkHorz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4" name="ZoneTexte 728">
            <a:extLst>
              <a:ext uri="{FF2B5EF4-FFF2-40B4-BE49-F238E27FC236}">
                <a16:creationId xmlns:a16="http://schemas.microsoft.com/office/drawing/2014/main" id="{75567220-90F6-43AE-A87F-45C2355F08BE}"/>
              </a:ext>
            </a:extLst>
          </p:cNvPr>
          <p:cNvSpPr txBox="1"/>
          <p:nvPr/>
        </p:nvSpPr>
        <p:spPr>
          <a:xfrm>
            <a:off x="7595866" y="116163"/>
            <a:ext cx="2362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Blocked (waiting for resource)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2A6ADA37-CE22-4408-88E2-A2ADD6664634}"/>
              </a:ext>
            </a:extLst>
          </p:cNvPr>
          <p:cNvSpPr/>
          <p:nvPr/>
        </p:nvSpPr>
        <p:spPr>
          <a:xfrm>
            <a:off x="7078048" y="172850"/>
            <a:ext cx="509264" cy="194403"/>
          </a:xfrm>
          <a:prstGeom prst="rect">
            <a:avLst/>
          </a:prstGeom>
          <a:pattFill prst="wdDn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6AA621B-1C9F-4D6B-8A56-0632A5D3C961}"/>
              </a:ext>
            </a:extLst>
          </p:cNvPr>
          <p:cNvSpPr/>
          <p:nvPr/>
        </p:nvSpPr>
        <p:spPr>
          <a:xfrm>
            <a:off x="606169" y="1194156"/>
            <a:ext cx="11484456" cy="2027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8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</Words>
  <Application>Microsoft Office PowerPoint</Application>
  <PresentationFormat>Personnalisé</PresentationFormat>
  <Paragraphs>41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Fabrice Muller</dc:creator>
  <cp:lastModifiedBy>Fabrice Muller</cp:lastModifiedBy>
  <cp:revision>2</cp:revision>
  <dcterms:created xsi:type="dcterms:W3CDTF">2020-10-06T11:41:50Z</dcterms:created>
  <dcterms:modified xsi:type="dcterms:W3CDTF">2020-11-17T19:46:02Z</dcterms:modified>
</cp:coreProperties>
</file>