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28016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 userDrawn="1">
          <p15:clr>
            <a:srgbClr val="A4A3A4"/>
          </p15:clr>
        </p15:guide>
        <p15:guide id="2" pos="4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54ED3-44EB-B531-21B0-E13803F8B058}" v="419" dt="2020-11-18T10:32:40.176"/>
    <p1510:client id="{61C455EF-DA94-099C-BD51-B7F6EDD6BB3A}" v="1" dt="2020-11-18T12:07:35.716"/>
    <p1510:client id="{70D6780A-3C14-E351-C8FD-180198A15FCC}" v="2" dt="2020-11-18T12:08:32.196"/>
    <p1510:client id="{FBAC5D10-7768-4D7C-8C59-93381CED739D}" v="3" dt="2020-11-13T07:45:48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965"/>
        <p:guide pos="403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 Guo" userId="S::ran.guo@etu.unice.fr::7d556ae3-77a5-4cc6-9afe-8718514b8246" providerId="AD" clId="Web-{70D6780A-3C14-E351-C8FD-180198A15FCC}"/>
    <pc:docChg chg="modSld">
      <pc:chgData name="Ran Guo" userId="S::ran.guo@etu.unice.fr::7d556ae3-77a5-4cc6-9afe-8718514b8246" providerId="AD" clId="Web-{70D6780A-3C14-E351-C8FD-180198A15FCC}" dt="2020-11-18T12:08:32.196" v="1" actId="1076"/>
      <pc:docMkLst>
        <pc:docMk/>
      </pc:docMkLst>
      <pc:sldChg chg="modSp">
        <pc:chgData name="Ran Guo" userId="S::ran.guo@etu.unice.fr::7d556ae3-77a5-4cc6-9afe-8718514b8246" providerId="AD" clId="Web-{70D6780A-3C14-E351-C8FD-180198A15FCC}" dt="2020-11-18T12:08:32.196" v="1" actId="1076"/>
        <pc:sldMkLst>
          <pc:docMk/>
          <pc:sldMk cId="3495188630" sldId="256"/>
        </pc:sldMkLst>
        <pc:spChg chg="mod">
          <ac:chgData name="Ran Guo" userId="S::ran.guo@etu.unice.fr::7d556ae3-77a5-4cc6-9afe-8718514b8246" providerId="AD" clId="Web-{70D6780A-3C14-E351-C8FD-180198A15FCC}" dt="2020-11-18T12:08:32.196" v="1" actId="1076"/>
          <ac:spMkLst>
            <pc:docMk/>
            <pc:sldMk cId="3495188630" sldId="256"/>
            <ac:spMk id="231" creationId="{46BE575D-17FB-421D-9928-E7693C45202C}"/>
          </ac:spMkLst>
        </pc:spChg>
      </pc:sldChg>
    </pc:docChg>
  </pc:docChgLst>
  <pc:docChgLst>
    <pc:chgData name="Ran Guo" userId="S::ran.guo@etu.unice.fr::7d556ae3-77a5-4cc6-9afe-8718514b8246" providerId="AD" clId="Web-{61C455EF-DA94-099C-BD51-B7F6EDD6BB3A}"/>
    <pc:docChg chg="modSld">
      <pc:chgData name="Ran Guo" userId="S::ran.guo@etu.unice.fr::7d556ae3-77a5-4cc6-9afe-8718514b8246" providerId="AD" clId="Web-{61C455EF-DA94-099C-BD51-B7F6EDD6BB3A}" dt="2020-11-18T12:07:35.716" v="0" actId="1076"/>
      <pc:docMkLst>
        <pc:docMk/>
      </pc:docMkLst>
      <pc:sldChg chg="modSp">
        <pc:chgData name="Ran Guo" userId="S::ran.guo@etu.unice.fr::7d556ae3-77a5-4cc6-9afe-8718514b8246" providerId="AD" clId="Web-{61C455EF-DA94-099C-BD51-B7F6EDD6BB3A}" dt="2020-11-18T12:07:35.716" v="0" actId="1076"/>
        <pc:sldMkLst>
          <pc:docMk/>
          <pc:sldMk cId="3495188630" sldId="256"/>
        </pc:sldMkLst>
        <pc:spChg chg="mod">
          <ac:chgData name="Ran Guo" userId="S::ran.guo@etu.unice.fr::7d556ae3-77a5-4cc6-9afe-8718514b8246" providerId="AD" clId="Web-{61C455EF-DA94-099C-BD51-B7F6EDD6BB3A}" dt="2020-11-18T12:07:35.716" v="0" actId="1076"/>
          <ac:spMkLst>
            <pc:docMk/>
            <pc:sldMk cId="3495188630" sldId="256"/>
            <ac:spMk id="231" creationId="{46BE575D-17FB-421D-9928-E7693C45202C}"/>
          </ac:spMkLst>
        </pc:spChg>
      </pc:sldChg>
    </pc:docChg>
  </pc:docChgLst>
  <pc:docChgLst>
    <pc:chgData name="Fabrice Muller" userId="ff9d6367-060f-48db-9c85-874f6a6a8b7d" providerId="ADAL" clId="{FBAC5D10-7768-4D7C-8C59-93381CED739D}"/>
    <pc:docChg chg="modSld">
      <pc:chgData name="Fabrice Muller" userId="ff9d6367-060f-48db-9c85-874f6a6a8b7d" providerId="ADAL" clId="{FBAC5D10-7768-4D7C-8C59-93381CED739D}" dt="2020-11-13T07:45:48.811" v="2" actId="207"/>
      <pc:docMkLst>
        <pc:docMk/>
      </pc:docMkLst>
      <pc:sldChg chg="addSp delSp modSp">
        <pc:chgData name="Fabrice Muller" userId="ff9d6367-060f-48db-9c85-874f6a6a8b7d" providerId="ADAL" clId="{FBAC5D10-7768-4D7C-8C59-93381CED739D}" dt="2020-11-13T07:45:48.811" v="2" actId="207"/>
        <pc:sldMkLst>
          <pc:docMk/>
          <pc:sldMk cId="3495188630" sldId="256"/>
        </pc:sldMkLst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0" creationId="{4B30BCB1-D098-40A0-B846-E01FE632A27C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1" creationId="{02952B9D-2CE9-4EBA-96B4-5926C2A90E95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2" creationId="{AF59F4AD-FD30-42D0-A0BE-8A0249402D57}"/>
          </ac:spMkLst>
        </pc:spChg>
        <pc:spChg chg="mod topLvl">
          <ac:chgData name="Fabrice Muller" userId="ff9d6367-060f-48db-9c85-874f6a6a8b7d" providerId="ADAL" clId="{FBAC5D10-7768-4D7C-8C59-93381CED739D}" dt="2020-11-13T07:45:48.811" v="2" actId="207"/>
          <ac:spMkLst>
            <pc:docMk/>
            <pc:sldMk cId="3495188630" sldId="256"/>
            <ac:spMk id="223" creationId="{EA24F653-384E-45C4-87F8-38F5F51D8061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4" creationId="{37C815B9-A265-4D9A-B74D-FCF981FC9D4C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5" creationId="{7CA065D1-9DAF-4BE5-9368-08B710461B54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6" creationId="{73FB5EB9-405A-4757-92A3-67B464FB6A02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7" creationId="{F61BFD55-EE6A-45A4-9858-1A5DDFC8FC48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8" creationId="{75567220-90F6-43AE-A87F-45C2355F08BE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9" creationId="{2A6ADA37-CE22-4408-88E2-A2ADD6664634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43" creationId="{C8DC76B1-B385-4F63-8170-C03B3E9DCCC3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44" creationId="{26D9CD9E-D9AF-4D81-891A-5A18C3511E6B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55" creationId="{39605EF1-F32C-4422-B2CA-4DCC5492DA95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56" creationId="{7E8154B2-F388-41BE-9B3A-1796284D4EC4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67" creationId="{E222C2FB-954A-4707-B66C-5A7506AF38DC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68" creationId="{86EADBAA-5936-4E46-BC39-A8959180F0C3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79" creationId="{30DE3D33-3C1B-442E-BD27-E9F75EC43016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80" creationId="{117AE545-653C-4116-B6DA-8B4A79F2F083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91" creationId="{78C323BD-8BDA-45E4-B2A2-0871DD05931F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92" creationId="{1821EC1F-A585-400E-A1AD-934DCD4F5326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03" creationId="{8CE2F360-76BB-4108-B170-A6D9F9B84AE2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04" creationId="{AEBA125C-84B6-418F-B3D2-9AF96FF0D7B8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15" creationId="{16457FA0-608D-4AE4-B83E-8763DA1C3213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16" creationId="{8ABB5D6A-0EF8-4990-A7A3-4764A3B929CE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27" creationId="{F0E3B312-55DE-4788-BF57-07584770C5FB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28" creationId="{C55BD598-6E4F-4457-BBE6-6CFC516460AE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39" creationId="{EA1F04CF-818B-4AEF-9241-82C45B4EBDC0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40" creationId="{28A6573E-F3B1-475B-9F54-3CC6064486E5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51" creationId="{3C8C312A-A348-4FA0-B0F8-EB4A57D79110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52" creationId="{B9C861A4-DB73-4D53-8CEC-DFA98EDCDA8D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63" creationId="{8B157577-059C-4382-BC32-E5A297D3364E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64" creationId="{3379CFB0-EC3E-419A-97E0-0B4A8D81BD63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75" creationId="{6F91FA57-91DB-4C65-8335-8B833DBAB911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76" creationId="{17B2C67F-9295-48CB-A302-07076438AE8B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87" creationId="{7B94A441-554E-43C4-8135-5C4A7FAE5338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88" creationId="{140F795A-D274-42FF-9A40-81CB57871A94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99" creationId="{793A5C29-5224-4932-BDEC-3FC2EBF554FC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900" creationId="{BA5CA794-0537-429C-9438-60CBCEE49FD6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911" creationId="{8EDC5C04-7384-4540-9CEC-8BACBC45C1B8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912" creationId="{BD21818F-E2CC-450B-B460-16150B18016E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923" creationId="{4085784F-EFBC-46DE-B039-EFE65D8FED87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924" creationId="{2DBB652D-A883-4975-B151-FEE2AB1B6413}"/>
          </ac:spMkLst>
        </pc:spChg>
        <pc:grpChg chg="add mod">
          <ac:chgData name="Fabrice Muller" userId="ff9d6367-060f-48db-9c85-874f6a6a8b7d" providerId="ADAL" clId="{FBAC5D10-7768-4D7C-8C59-93381CED739D}" dt="2020-11-13T07:45:37.107" v="0" actId="164"/>
          <ac:grpSpMkLst>
            <pc:docMk/>
            <pc:sldMk cId="3495188630" sldId="256"/>
            <ac:grpSpMk id="2" creationId="{692F0945-8759-4A23-8F9E-5394639005B7}"/>
          </ac:grpSpMkLst>
        </pc:grpChg>
        <pc:grpChg chg="del">
          <ac:chgData name="Fabrice Muller" userId="ff9d6367-060f-48db-9c85-874f6a6a8b7d" providerId="ADAL" clId="{FBAC5D10-7768-4D7C-8C59-93381CED739D}" dt="2020-11-13T07:45:42.718" v="1" actId="165"/>
          <ac:grpSpMkLst>
            <pc:docMk/>
            <pc:sldMk cId="3495188630" sldId="256"/>
            <ac:grpSpMk id="219" creationId="{BD176D84-E029-4CDE-A244-E63AA8DD165C}"/>
          </ac:grpSpMkLst>
        </pc:grp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478" creationId="{1B301232-AE36-49BF-AA7C-0D2AEEF79283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3" creationId="{3E9567D4-21CE-44CE-BB72-E0BFD13E346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4" creationId="{5C256D6F-0799-4FB6-A695-1F4768C0B7A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5" creationId="{B66930B9-1436-45C6-BA99-D777028AFE8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6" creationId="{F5655FB3-4EF7-46A3-A59A-4826585E384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7" creationId="{B4D46A97-AE07-4A9D-85E7-F718878027C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8" creationId="{6591D866-52D4-470F-932A-9B91E417A82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9" creationId="{49B18056-7F40-4752-BB40-46029F0D3BD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0" creationId="{DF454007-48AB-4A7C-A61B-AD07980A1BC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1" creationId="{EE91B4B2-CD3A-4D0E-8013-33D5B6DE0AF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2" creationId="{63645853-B941-43BA-9249-167CEEA9B86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5" creationId="{BDD47230-5490-4AF2-A0D9-9C004485AD7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6" creationId="{E4DBEB31-3F10-4F16-881D-A117B1CDF7F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7" creationId="{769AFF75-92C2-4658-9867-F2FDECF990C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8" creationId="{9725A5BE-6F75-4A42-B348-D8E59AB5FBB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9" creationId="{40C22843-A096-46AD-96F2-464C03F163E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0" creationId="{9ACA00A1-CCB4-44ED-8615-DB81599371E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1" creationId="{7B979109-77FC-4915-B50C-7F079890413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2" creationId="{9C5359BF-1280-4934-9B18-62F50C18D09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3" creationId="{23D38016-05E2-4BA0-84C7-EA9C2324E74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4" creationId="{B37730BE-8946-4E14-A6A3-922E71C1A30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7" creationId="{9536BC3E-57C9-4437-A864-6EACEC4C2E3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8" creationId="{5B624BB6-967E-4207-9A5F-28131F35934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9" creationId="{87BA7086-0037-44C0-9C6C-62D649E94D0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0" creationId="{8C133B2D-B7AD-4227-BAA4-9AF2B1DCA1F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1" creationId="{C2B209AD-C456-47F7-BBAB-3501EED9BD9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2" creationId="{8BE4F806-6005-4665-B3F2-3FCFC2A96A9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3" creationId="{8E34D7FB-DA73-403E-A651-F27B5C938D6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4" creationId="{67420136-11B7-4DAE-A478-8D0D6C041D2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5" creationId="{B77A8390-3B87-4A67-A57B-E2A8FDAB907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6" creationId="{0726AE95-9004-4667-B43C-CF68D0E19B8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9" creationId="{D32C1D56-8E48-4C3B-AE76-F8950474F82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0" creationId="{D806EB23-AE99-4B48-8F8E-25B35977584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1" creationId="{E7A67FF2-F1AA-4E31-B9D7-9672DB160E2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2" creationId="{88012FF1-74E3-4DAA-9A2F-D590CBE611E3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3" creationId="{5D465450-930D-44BC-B5F4-C306418CE8C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4" creationId="{BB819D5A-EC03-41ED-912C-A46A2FF59E8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5" creationId="{851644DF-D9C7-4369-8BA7-8441E8346AD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6" creationId="{8A7BB18B-2C3F-460B-A4BD-E94276EB7B7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7" creationId="{63331BAA-454D-4BF6-B6F0-E8EFEA1865B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8" creationId="{574AF16E-E3A1-41F8-ADAA-84B6FE41D04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1" creationId="{7D8D3ADF-84C9-4DFB-AB00-14CE9B1A151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2" creationId="{5C8F13E9-0D29-417F-A0C0-E9FE137BA8E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3" creationId="{0FE6861F-B636-42AC-8F32-E41F911DBDB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4" creationId="{CC5991F5-D110-4C81-A7D1-1230285E292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5" creationId="{7B79C27B-CE6D-4258-BAAC-D88CD1B6B11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6" creationId="{BCCD261B-E3D8-4493-B0CA-F7F3AB247FF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7" creationId="{3C29B03E-7E13-4483-811A-BF1E8DEF1EF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8" creationId="{E0E53891-F99B-43AF-93F3-72B3CD61E6D3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9" creationId="{98DA52E4-891F-4E78-88AD-0CC8884614C3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0" creationId="{DAE21616-59CB-4841-AA29-0E08A3CA1C3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3" creationId="{F3D0CE5E-7A5F-4979-B511-6E2DEC3F454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4" creationId="{35B3EBD3-A4E3-4B59-9ABE-3983E1A42D4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5" creationId="{ADBF21F4-A06F-433C-9A4E-94BB3DB9AEA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6" creationId="{7CDA3479-E6F6-4A96-87B6-9267994778E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7" creationId="{190D763E-35B9-4501-AF95-DE88A5980BB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8" creationId="{863E746F-DC44-4894-9848-2502DFC5920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9" creationId="{DE7ADA6E-6BC3-47D1-9BC1-507DD4746D8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0" creationId="{47E6DB11-3362-424E-910D-E0D2F630783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1" creationId="{7D10EC7C-F37C-4CC3-B425-E0766DC8E29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2" creationId="{F95874A1-7238-4793-B6C2-688A6262C6D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5" creationId="{0E0209C3-D17B-4EDA-86BA-15D32593EED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6" creationId="{1F2C6208-01BD-41F4-8030-0D18FCE5764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7" creationId="{A2394B64-2C01-4AF2-93EE-1A1B779850E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8" creationId="{A77AC5CE-ED52-485A-B687-DA066580CF6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9" creationId="{3AA4FCAC-CD0B-420B-9FAD-BC6EBEB9BFC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0" creationId="{9B1D0011-0F9D-4F7F-B020-9EFE637836F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1" creationId="{0A921C82-968B-437C-87C7-DBA7FC0BC39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2" creationId="{7DF0DB28-5670-401B-8AC2-8350146287C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3" creationId="{41D04400-668C-48DF-9FFE-19A6751374A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4" creationId="{83AE766D-FFEB-42E1-B9BE-60EB7689996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7" creationId="{BAEFD1F9-AFA5-480B-9BDB-EB4ADFE001C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8" creationId="{696BB3EB-AEFF-4C90-B1D2-80F98E9D6CA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9" creationId="{F7CA247A-6DAA-41D3-BE9E-46277D052EB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0" creationId="{ACD07A8D-A6A9-4D6D-9028-85EB20DF253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1" creationId="{DC582D75-FDA4-4847-95CB-2FC3DE077AA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2" creationId="{389DE742-63FD-4341-BE93-A0026692CDE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3" creationId="{F1C6EC01-3F2C-4FE4-9351-C3C9658B84A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4" creationId="{616DB0BC-2D27-4630-BCF4-60801583B8E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5" creationId="{B90449E7-610E-4432-8E49-515A2879461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6" creationId="{3CCBD6F0-3C17-4EF0-B29F-232665F5299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9" creationId="{7730AFCE-4793-42DD-889E-D1B941AEC6D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0" creationId="{73CAEA1C-E52A-45C6-82A0-4191B2FE282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1" creationId="{5C55B520-6204-40BB-9E9A-42DA0798FCD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2" creationId="{F38C7FB6-CD33-4946-A1A0-4D814FA072E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3" creationId="{F493A451-0CA9-42DC-AEF4-786A1D14FBC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4" creationId="{EC2F9F0D-8D7D-40BE-BD10-AE46A647A28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5" creationId="{D18481D4-20AA-4AE2-83D1-7CF39FEB57E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6" creationId="{0C23A8EA-55E2-4824-8B85-8C0F04E82A4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7" creationId="{A943BC6E-6114-4ED7-A1CD-6B99E657605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8" creationId="{6D178B43-A3FA-46E8-98FA-8B31124047D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1" creationId="{C43CD426-9AAD-4A0B-84D0-845C7770EBB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2" creationId="{670C2171-D33A-443D-9E47-84FDFD61E78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3" creationId="{E99EE0FA-BE32-4620-9D9F-53E4A65D9C0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4" creationId="{184CFD73-CDCE-4A28-B175-C486A7738E9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5" creationId="{39F387CF-03D7-49D8-B426-090BAEFA402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6" creationId="{4A42E0C1-15BC-4FAF-AB11-F9D6D2A1F2E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7" creationId="{77D0E5EA-2651-42B9-8576-8D4EABCE401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8" creationId="{FD0A246D-5E41-446C-9B2C-596D5BB2122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9" creationId="{B4714E94-F623-45FB-98FE-090D3F089A0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0" creationId="{9701FCBE-6E2F-450B-ADFE-70D22AFB4A4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3" creationId="{38BDF4DE-8403-4A55-B78F-6FEF3A6E19B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4" creationId="{398420F3-CD84-4FCF-8D7C-DBA85356CEE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5" creationId="{20A553D9-B760-4B5C-B488-8D9310754DD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6" creationId="{153D6BF8-365C-4096-83D0-4A07AB45E6A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7" creationId="{DECADF86-8C15-4CF4-BFDA-DFA577CA2AF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8" creationId="{03194C38-AE5F-40BB-8E05-AECDC096E03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9" creationId="{76BD4588-ACA5-4E4A-A49D-B6CBD3EB301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0" creationId="{D5546683-6F5F-4C54-B47E-BDB6BF05500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1" creationId="{D6D6E77F-6B92-4F6F-A631-5A21EEE15B6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2" creationId="{98A0836F-EF9E-495F-8CFD-B7D632ABE29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5" creationId="{201F64AD-6584-4B2B-A999-9E2306E2E2C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6" creationId="{4578B128-038A-41FB-BA77-60DD4B5FCBB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7" creationId="{4EDCC67D-F8DC-4A07-BADB-5BA3256363C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8" creationId="{3100E611-AAA9-415D-858F-A2722473F41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9" creationId="{0B85B038-65B0-4A9D-854E-579343D004F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0" creationId="{6363FE36-0452-4CE3-A9E1-ED976A067E5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1" creationId="{3E92D408-B9E7-41D4-83AD-2BAAFAB13EC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2" creationId="{8BDA831C-B1D5-49E5-A285-5223B6B44AF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3" creationId="{CE9B15F3-2D1B-4108-A56B-818C98AAD41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4" creationId="{79A8109D-3715-4CD7-A463-9DB22083CDA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7" creationId="{1EB51978-3545-47E2-8F62-61188F2D1DF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8" creationId="{BD8DE841-970C-47B3-99C2-F461DAA1B44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9" creationId="{1831B150-D5B0-4861-8838-E654BACB0D4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0" creationId="{4E5AC093-EC7C-46D5-ACCB-F45B587C2D8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1" creationId="{2E0115C5-6E17-404C-BD26-BB94D3260DC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2" creationId="{EDF1F911-F1CB-47AA-AADE-17B4C22EC58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3" creationId="{2B33F6DB-F5F4-48C8-BB03-EFEF57D34F0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4" creationId="{1913346E-16D0-418D-A88F-80AAB8AFD9E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5" creationId="{02D7CC24-80D5-4ADF-9A27-62BDE681221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6" creationId="{4862DC5A-3B1A-49DC-AB1D-629865C7B82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9" creationId="{7507BD60-2FD2-4FC5-81DF-2D1FB2A9276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0" creationId="{904AF980-54F5-4F8F-A025-646AEC64965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1" creationId="{AC4662A8-2A78-445E-9682-230AC9ED319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2" creationId="{BF6B9F98-ECE1-494E-B437-3E9D49C7C7E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3" creationId="{B29F03D3-2143-40F7-AEFF-8A8F3A5A8CC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4" creationId="{1FBF09D3-2F4C-43D2-91CF-91E22CED60F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5" creationId="{2BC37213-8BE7-47CD-8D44-C63C63488D9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6" creationId="{686080F5-2778-4E67-A2DD-557DD08026F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7" creationId="{1DBBF797-B2AB-4C94-A10A-CAFA8FB8A6A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8" creationId="{9E2FE264-EF99-44AF-AF21-CDA265DCF0F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1" creationId="{FE3497CE-4DA2-421C-882D-F63BBD05F0B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2" creationId="{FA8B0E14-DA70-4DF3-AFCF-0112CDEFE72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3" creationId="{D8F3CBDE-737C-4CDE-BC3D-F1163A49B7A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4" creationId="{05637569-470A-4D60-9C1D-2BB6E98EC01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5" creationId="{82907013-81C1-408B-9AF5-40F6C3E620F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6" creationId="{58EF564D-C1CC-406A-9620-D4ED9252AA43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7" creationId="{B1AC7506-2134-4812-BBD8-0D244375135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8" creationId="{77BCEB1A-7AC8-4D44-B52B-5EAA2AE8682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9" creationId="{B686D6A1-699C-4559-BC91-F629E63B2A1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0" creationId="{4700107A-83C4-4D7F-A483-698BC156FCD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3" creationId="{DA32DA17-18BC-4672-8D53-3DDD6FCBFFB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4" creationId="{472F3A28-819C-4AD5-BF30-E9BB8DEDD28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5" creationId="{431E64A6-FCBB-4C4B-99FB-8CB21146EE7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6" creationId="{0B9D02B5-B07A-4600-A193-C4ECB0EDA9B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7" creationId="{13172E09-9083-488E-81AB-B2BEB60576D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8" creationId="{E2481190-5C46-4F0F-8C36-5238237E143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9" creationId="{D781F691-56BB-4A82-849C-206D97B7C64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20" creationId="{B8CD6490-63A3-4F84-A531-1E09196742F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21" creationId="{D180B6D3-32FC-45B7-8384-A771B01890C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22" creationId="{1ABEB6AE-1FDF-4222-B31C-8012B9F46697}"/>
          </ac:cxnSpMkLst>
        </pc:cxnChg>
      </pc:sldChg>
    </pc:docChg>
  </pc:docChgLst>
  <pc:docChgLst>
    <pc:chgData name="Fabrice Muller" userId="S::fabrice.muller@unice.fr::ff9d6367-060f-48db-9c85-874f6a6a8b7d" providerId="AD" clId="Web-{24E54ED3-44EB-B531-21B0-E13803F8B058}"/>
    <pc:docChg chg="modSld">
      <pc:chgData name="Fabrice Muller" userId="S::fabrice.muller@unice.fr::ff9d6367-060f-48db-9c85-874f6a6a8b7d" providerId="AD" clId="Web-{24E54ED3-44EB-B531-21B0-E13803F8B058}" dt="2020-11-18T10:32:40.176" v="418" actId="1076"/>
      <pc:docMkLst>
        <pc:docMk/>
      </pc:docMkLst>
      <pc:sldChg chg="addSp delSp modSp">
        <pc:chgData name="Fabrice Muller" userId="S::fabrice.muller@unice.fr::ff9d6367-060f-48db-9c85-874f6a6a8b7d" providerId="AD" clId="Web-{24E54ED3-44EB-B531-21B0-E13803F8B058}" dt="2020-11-18T10:32:40.176" v="418" actId="1076"/>
        <pc:sldMkLst>
          <pc:docMk/>
          <pc:sldMk cId="3495188630" sldId="256"/>
        </pc:sldMkLst>
        <pc:spChg chg="add mod">
          <ac:chgData name="Fabrice Muller" userId="S::fabrice.muller@unice.fr::ff9d6367-060f-48db-9c85-874f6a6a8b7d" providerId="AD" clId="Web-{24E54ED3-44EB-B531-21B0-E13803F8B058}" dt="2020-11-18T10:22:24.091" v="4" actId="14100"/>
          <ac:spMkLst>
            <pc:docMk/>
            <pc:sldMk cId="3495188630" sldId="256"/>
            <ac:spMk id="219" creationId="{422B17EF-9C8E-4255-8B4B-25473CEB6BAC}"/>
          </ac:spMkLst>
        </pc:spChg>
        <pc:spChg chg="mod">
          <ac:chgData name="Fabrice Muller" userId="S::fabrice.muller@unice.fr::ff9d6367-060f-48db-9c85-874f6a6a8b7d" providerId="AD" clId="Web-{24E54ED3-44EB-B531-21B0-E13803F8B058}" dt="2020-11-18T10:22:07.716" v="1" actId="20577"/>
          <ac:spMkLst>
            <pc:docMk/>
            <pc:sldMk cId="3495188630" sldId="256"/>
            <ac:spMk id="225" creationId="{7CA065D1-9DAF-4BE5-9368-08B710461B54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2:29.951" v="6" actId="1076"/>
          <ac:spMkLst>
            <pc:docMk/>
            <pc:sldMk cId="3495188630" sldId="256"/>
            <ac:spMk id="230" creationId="{FFB18639-0254-4553-B454-EA7306E5B04C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2:54.451" v="10" actId="14100"/>
          <ac:spMkLst>
            <pc:docMk/>
            <pc:sldMk cId="3495188630" sldId="256"/>
            <ac:spMk id="231" creationId="{46BE575D-17FB-421D-9928-E7693C45202C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2:58.217" v="12" actId="1076"/>
          <ac:spMkLst>
            <pc:docMk/>
            <pc:sldMk cId="3495188630" sldId="256"/>
            <ac:spMk id="232" creationId="{75B57990-1F7B-4703-A452-1D137295EF47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06.176" v="301" actId="14100"/>
          <ac:spMkLst>
            <pc:docMk/>
            <pc:sldMk cId="3495188630" sldId="256"/>
            <ac:spMk id="233" creationId="{9F89F97E-47FA-4AFA-B869-DE0EC6B81080}"/>
          </ac:spMkLst>
        </pc:spChg>
        <pc:spChg chg="add mod ord">
          <ac:chgData name="Fabrice Muller" userId="S::fabrice.muller@unice.fr::ff9d6367-060f-48db-9c85-874f6a6a8b7d" providerId="AD" clId="Web-{24E54ED3-44EB-B531-21B0-E13803F8B058}" dt="2020-11-18T10:31:41.488" v="299" actId="1076"/>
          <ac:spMkLst>
            <pc:docMk/>
            <pc:sldMk cId="3495188630" sldId="256"/>
            <ac:spMk id="234" creationId="{005E7B90-510F-4704-8B4B-D9BA829AF93F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5:14.859" v="22" actId="1076"/>
          <ac:spMkLst>
            <pc:docMk/>
            <pc:sldMk cId="3495188630" sldId="256"/>
            <ac:spMk id="235" creationId="{A32C657F-0852-46CE-8FC2-F88B78EE9E54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7:18.907" v="25" actId="1076"/>
          <ac:spMkLst>
            <pc:docMk/>
            <pc:sldMk cId="3495188630" sldId="256"/>
            <ac:spMk id="236" creationId="{3CE5B076-75AB-4E08-B480-EF493F68A22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7:18.938" v="26" actId="1076"/>
          <ac:spMkLst>
            <pc:docMk/>
            <pc:sldMk cId="3495188630" sldId="256"/>
            <ac:spMk id="237" creationId="{E221F07D-02E2-47E8-A236-41DA4915991D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8:32.361" v="52" actId="1076"/>
          <ac:spMkLst>
            <pc:docMk/>
            <pc:sldMk cId="3495188630" sldId="256"/>
            <ac:spMk id="238" creationId="{A27F4818-CD1C-4E5C-83BC-79274495EFD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8:22.158" v="51" actId="14100"/>
          <ac:spMkLst>
            <pc:docMk/>
            <pc:sldMk cId="3495188630" sldId="256"/>
            <ac:spMk id="239" creationId="{FEA1E78E-6E19-48DC-9975-C3C40A78110B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8:32.392" v="53" actId="1076"/>
          <ac:spMkLst>
            <pc:docMk/>
            <pc:sldMk cId="3495188630" sldId="256"/>
            <ac:spMk id="240" creationId="{B0CB5B1C-4A4D-44D0-8821-F7205290851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8:32.424" v="54" actId="1076"/>
          <ac:spMkLst>
            <pc:docMk/>
            <pc:sldMk cId="3495188630" sldId="256"/>
            <ac:spMk id="241" creationId="{2EB90267-A7DD-4405-BF4D-9F0AFEDFA0FD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7:46.548" v="46"/>
          <ac:spMkLst>
            <pc:docMk/>
            <pc:sldMk cId="3495188630" sldId="256"/>
            <ac:spMk id="242" creationId="{7DEA1D28-7844-4B49-85CE-3D64AEAB7879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7:46.548" v="45"/>
          <ac:spMkLst>
            <pc:docMk/>
            <pc:sldMk cId="3495188630" sldId="256"/>
            <ac:spMk id="243" creationId="{64E9886D-14BC-4EFB-8902-E3E1BF0FA6B6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7:46.548" v="44"/>
          <ac:spMkLst>
            <pc:docMk/>
            <pc:sldMk cId="3495188630" sldId="256"/>
            <ac:spMk id="244" creationId="{25871493-3D94-440B-8756-7CC24DFD4F42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7:46.548" v="43"/>
          <ac:spMkLst>
            <pc:docMk/>
            <pc:sldMk cId="3495188630" sldId="256"/>
            <ac:spMk id="245" creationId="{222E1863-158D-4270-90CE-D9F178DE3DF8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8:42.877" v="57" actId="1076"/>
          <ac:spMkLst>
            <pc:docMk/>
            <pc:sldMk cId="3495188630" sldId="256"/>
            <ac:spMk id="246" creationId="{90DAF45D-34F4-43A1-BF72-CDBFEF88F23C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8:42.908" v="58" actId="1076"/>
          <ac:spMkLst>
            <pc:docMk/>
            <pc:sldMk cId="3495188630" sldId="256"/>
            <ac:spMk id="247" creationId="{A79DE0CE-E56A-433E-8F36-0312B68729B3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8:57.721" v="70"/>
          <ac:spMkLst>
            <pc:docMk/>
            <pc:sldMk cId="3495188630" sldId="256"/>
            <ac:spMk id="248" creationId="{7DC25D14-097C-49C6-B40D-4A9BECEE8B37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8:57.721" v="69"/>
          <ac:spMkLst>
            <pc:docMk/>
            <pc:sldMk cId="3495188630" sldId="256"/>
            <ac:spMk id="249" creationId="{EDD0FC2B-F2D7-49E2-BF50-D21EA6DDB664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8:57.721" v="68"/>
          <ac:spMkLst>
            <pc:docMk/>
            <pc:sldMk cId="3495188630" sldId="256"/>
            <ac:spMk id="250" creationId="{9AD85F39-1CB0-42FD-AFB8-68CE49D45BFA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8:57.721" v="67"/>
          <ac:spMkLst>
            <pc:docMk/>
            <pc:sldMk cId="3495188630" sldId="256"/>
            <ac:spMk id="251" creationId="{B03C0037-8EC2-4B53-A783-8A54C97E6754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9:11.955" v="85"/>
          <ac:spMkLst>
            <pc:docMk/>
            <pc:sldMk cId="3495188630" sldId="256"/>
            <ac:spMk id="252" creationId="{89BF7E33-9FD3-44C5-B878-5F2F2CA4BB38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9:11.955" v="84"/>
          <ac:spMkLst>
            <pc:docMk/>
            <pc:sldMk cId="3495188630" sldId="256"/>
            <ac:spMk id="253" creationId="{724400D1-2C07-42A2-873B-0FCC2705809D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9:11.955" v="83"/>
          <ac:spMkLst>
            <pc:docMk/>
            <pc:sldMk cId="3495188630" sldId="256"/>
            <ac:spMk id="254" creationId="{E6632B48-F6F2-4111-938A-B3BFA6A538A9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9:11.955" v="82"/>
          <ac:spMkLst>
            <pc:docMk/>
            <pc:sldMk cId="3495188630" sldId="256"/>
            <ac:spMk id="255" creationId="{6CC7DB34-7B37-4969-892B-B130DFEE5E0D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29:11.955" v="81"/>
          <ac:spMkLst>
            <pc:docMk/>
            <pc:sldMk cId="3495188630" sldId="256"/>
            <ac:spMk id="256" creationId="{28E84FEA-7755-4326-9F60-9DA8D78598AB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29.581" v="90" actId="1076"/>
          <ac:spMkLst>
            <pc:docMk/>
            <pc:sldMk cId="3495188630" sldId="256"/>
            <ac:spMk id="257" creationId="{FAC25613-62D8-4F77-9323-01317B5AAD56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29.612" v="91" actId="1076"/>
          <ac:spMkLst>
            <pc:docMk/>
            <pc:sldMk cId="3495188630" sldId="256"/>
            <ac:spMk id="258" creationId="{91CA686F-3979-4C64-8448-97AE1554F324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29.643" v="92" actId="1076"/>
          <ac:spMkLst>
            <pc:docMk/>
            <pc:sldMk cId="3495188630" sldId="256"/>
            <ac:spMk id="259" creationId="{1D556405-5F3F-4590-9861-AC631143E9F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29.674" v="93" actId="1076"/>
          <ac:spMkLst>
            <pc:docMk/>
            <pc:sldMk cId="3495188630" sldId="256"/>
            <ac:spMk id="260" creationId="{B761783A-174D-4682-8468-E2DFA920787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33.549" v="98" actId="1076"/>
          <ac:spMkLst>
            <pc:docMk/>
            <pc:sldMk cId="3495188630" sldId="256"/>
            <ac:spMk id="261" creationId="{B9CBCE46-9161-4132-B348-07FC823E3697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33.581" v="99" actId="1076"/>
          <ac:spMkLst>
            <pc:docMk/>
            <pc:sldMk cId="3495188630" sldId="256"/>
            <ac:spMk id="262" creationId="{93A45F98-2787-49D9-ACEE-83B9C37B0091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33.612" v="100" actId="1076"/>
          <ac:spMkLst>
            <pc:docMk/>
            <pc:sldMk cId="3495188630" sldId="256"/>
            <ac:spMk id="263" creationId="{EEB0BE84-036F-421F-BBD2-977572CFEA3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33.643" v="101" actId="1076"/>
          <ac:spMkLst>
            <pc:docMk/>
            <pc:sldMk cId="3495188630" sldId="256"/>
            <ac:spMk id="264" creationId="{9D485D26-A3BD-44CA-94D3-8147A0E7B56E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37.424" v="106" actId="1076"/>
          <ac:spMkLst>
            <pc:docMk/>
            <pc:sldMk cId="3495188630" sldId="256"/>
            <ac:spMk id="265" creationId="{EFD5A22D-86E9-48DB-8285-B9E87B9A12F4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37.456" v="107" actId="1076"/>
          <ac:spMkLst>
            <pc:docMk/>
            <pc:sldMk cId="3495188630" sldId="256"/>
            <ac:spMk id="266" creationId="{0E5FE8D5-0E16-4F49-8734-5ECD07F8AC21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37.487" v="108" actId="1076"/>
          <ac:spMkLst>
            <pc:docMk/>
            <pc:sldMk cId="3495188630" sldId="256"/>
            <ac:spMk id="267" creationId="{DCA7BF33-861B-404E-A741-99A656565E4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37.518" v="109" actId="1076"/>
          <ac:spMkLst>
            <pc:docMk/>
            <pc:sldMk cId="3495188630" sldId="256"/>
            <ac:spMk id="268" creationId="{2D0E3E32-EA0A-446D-8D5C-83B71EB73A60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45.315" v="114" actId="1076"/>
          <ac:spMkLst>
            <pc:docMk/>
            <pc:sldMk cId="3495188630" sldId="256"/>
            <ac:spMk id="269" creationId="{BA848E68-6C67-4F4D-851B-9DA7EB6FBDCB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45.346" v="115" actId="1076"/>
          <ac:spMkLst>
            <pc:docMk/>
            <pc:sldMk cId="3495188630" sldId="256"/>
            <ac:spMk id="270" creationId="{57BE62D4-BBE1-4C06-84C9-05EFB135000F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45.378" v="116" actId="1076"/>
          <ac:spMkLst>
            <pc:docMk/>
            <pc:sldMk cId="3495188630" sldId="256"/>
            <ac:spMk id="271" creationId="{D0697F44-03F0-481E-BEB9-E8E832A96D3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45.409" v="117" actId="1076"/>
          <ac:spMkLst>
            <pc:docMk/>
            <pc:sldMk cId="3495188630" sldId="256"/>
            <ac:spMk id="272" creationId="{999D27C1-4EF5-4FA1-9420-E66825D1357E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49.628" v="122" actId="1076"/>
          <ac:spMkLst>
            <pc:docMk/>
            <pc:sldMk cId="3495188630" sldId="256"/>
            <ac:spMk id="273" creationId="{C98240CA-EB5E-4416-98C2-E645C291E43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49.659" v="123" actId="1076"/>
          <ac:spMkLst>
            <pc:docMk/>
            <pc:sldMk cId="3495188630" sldId="256"/>
            <ac:spMk id="274" creationId="{6469D050-9253-4C19-B91E-A5D12FA6308D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49.690" v="124" actId="1076"/>
          <ac:spMkLst>
            <pc:docMk/>
            <pc:sldMk cId="3495188630" sldId="256"/>
            <ac:spMk id="275" creationId="{EE1EF867-B685-49C0-BC9A-5E8E8212E64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49.721" v="125" actId="1076"/>
          <ac:spMkLst>
            <pc:docMk/>
            <pc:sldMk cId="3495188630" sldId="256"/>
            <ac:spMk id="276" creationId="{7F503770-E076-488D-A00F-3E82CA87B0C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55.143" v="130" actId="1076"/>
          <ac:spMkLst>
            <pc:docMk/>
            <pc:sldMk cId="3495188630" sldId="256"/>
            <ac:spMk id="277" creationId="{2CFD4751-25B8-4E19-A461-2371D658BF07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55.175" v="131" actId="1076"/>
          <ac:spMkLst>
            <pc:docMk/>
            <pc:sldMk cId="3495188630" sldId="256"/>
            <ac:spMk id="278" creationId="{ACAABF08-0410-497B-8385-8ABC69ECD650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55.206" v="132" actId="1076"/>
          <ac:spMkLst>
            <pc:docMk/>
            <pc:sldMk cId="3495188630" sldId="256"/>
            <ac:spMk id="279" creationId="{E7F9885F-424A-4605-B7E3-8461C43ABC8D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29:55.237" v="133" actId="1076"/>
          <ac:spMkLst>
            <pc:docMk/>
            <pc:sldMk cId="3495188630" sldId="256"/>
            <ac:spMk id="280" creationId="{34EEBC72-39ED-46F3-A6E4-21CCD3F7CAE4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0.128" v="138" actId="1076"/>
          <ac:spMkLst>
            <pc:docMk/>
            <pc:sldMk cId="3495188630" sldId="256"/>
            <ac:spMk id="281" creationId="{EF6E95C4-F93E-4695-BEC1-FD23F4DCAC8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0.159" v="139" actId="1076"/>
          <ac:spMkLst>
            <pc:docMk/>
            <pc:sldMk cId="3495188630" sldId="256"/>
            <ac:spMk id="282" creationId="{59255F31-BE7C-46E2-8A93-74BE664535E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0.190" v="140" actId="1076"/>
          <ac:spMkLst>
            <pc:docMk/>
            <pc:sldMk cId="3495188630" sldId="256"/>
            <ac:spMk id="283" creationId="{180D0725-CC09-443E-83C6-024BFA458AFC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0.237" v="141" actId="1076"/>
          <ac:spMkLst>
            <pc:docMk/>
            <pc:sldMk cId="3495188630" sldId="256"/>
            <ac:spMk id="284" creationId="{BE24D11A-A36F-457D-9062-6439A84F539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5.378" v="146" actId="1076"/>
          <ac:spMkLst>
            <pc:docMk/>
            <pc:sldMk cId="3495188630" sldId="256"/>
            <ac:spMk id="285" creationId="{7A20CFC3-76C1-4A37-8F99-909AC03F5F8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5.409" v="147" actId="1076"/>
          <ac:spMkLst>
            <pc:docMk/>
            <pc:sldMk cId="3495188630" sldId="256"/>
            <ac:spMk id="286" creationId="{E051A88E-D4AC-43C6-BB8C-7BD902065B6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5.440" v="148" actId="1076"/>
          <ac:spMkLst>
            <pc:docMk/>
            <pc:sldMk cId="3495188630" sldId="256"/>
            <ac:spMk id="287" creationId="{4AE8F699-EE0F-4FF8-84F0-604B5465AE27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5.472" v="149" actId="1076"/>
          <ac:spMkLst>
            <pc:docMk/>
            <pc:sldMk cId="3495188630" sldId="256"/>
            <ac:spMk id="288" creationId="{729DAD0F-F450-4864-BABC-D40265F76910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8.675" v="154" actId="1076"/>
          <ac:spMkLst>
            <pc:docMk/>
            <pc:sldMk cId="3495188630" sldId="256"/>
            <ac:spMk id="289" creationId="{07153BD6-B1F1-4EF7-BA5D-0651698E48B6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8.706" v="155" actId="1076"/>
          <ac:spMkLst>
            <pc:docMk/>
            <pc:sldMk cId="3495188630" sldId="256"/>
            <ac:spMk id="290" creationId="{B88D7B0D-A43E-415D-A4E3-7E320A7E397D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8.737" v="156" actId="1076"/>
          <ac:spMkLst>
            <pc:docMk/>
            <pc:sldMk cId="3495188630" sldId="256"/>
            <ac:spMk id="291" creationId="{8F29EB1A-B9F5-4ECA-A048-9318AF7D6EF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08.768" v="157" actId="1076"/>
          <ac:spMkLst>
            <pc:docMk/>
            <pc:sldMk cId="3495188630" sldId="256"/>
            <ac:spMk id="292" creationId="{9C1F3DEF-39CF-4784-868A-6CD2B3E2E4CF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13.940" v="162" actId="1076"/>
          <ac:spMkLst>
            <pc:docMk/>
            <pc:sldMk cId="3495188630" sldId="256"/>
            <ac:spMk id="293" creationId="{0B218B12-0AB1-40AE-895F-6CD21E54462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13.972" v="163" actId="1076"/>
          <ac:spMkLst>
            <pc:docMk/>
            <pc:sldMk cId="3495188630" sldId="256"/>
            <ac:spMk id="294" creationId="{077A8689-20DD-40CC-9A0F-3AA2D070D74B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14.019" v="164" actId="1076"/>
          <ac:spMkLst>
            <pc:docMk/>
            <pc:sldMk cId="3495188630" sldId="256"/>
            <ac:spMk id="295" creationId="{3DDAE216-B49D-4873-B0EF-45C63A2A1FF1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14.050" v="165" actId="1076"/>
          <ac:spMkLst>
            <pc:docMk/>
            <pc:sldMk cId="3495188630" sldId="256"/>
            <ac:spMk id="296" creationId="{A92E2F2B-BEDD-40CB-9F85-EE1B6E9015A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18.440" v="170" actId="1076"/>
          <ac:spMkLst>
            <pc:docMk/>
            <pc:sldMk cId="3495188630" sldId="256"/>
            <ac:spMk id="297" creationId="{4ED92132-0CED-4D37-9BC8-B9338548DCA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18.487" v="171" actId="1076"/>
          <ac:spMkLst>
            <pc:docMk/>
            <pc:sldMk cId="3495188630" sldId="256"/>
            <ac:spMk id="298" creationId="{F51FF13A-8ADD-4B05-855B-0A4997D4538C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18.519" v="172" actId="1076"/>
          <ac:spMkLst>
            <pc:docMk/>
            <pc:sldMk cId="3495188630" sldId="256"/>
            <ac:spMk id="299" creationId="{1EE0878E-12F4-43DD-8297-58F4B633431D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18.550" v="173" actId="1076"/>
          <ac:spMkLst>
            <pc:docMk/>
            <pc:sldMk cId="3495188630" sldId="256"/>
            <ac:spMk id="300" creationId="{E70E10E4-9D99-4D13-BAD9-B2D14F57809D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47.816" v="184" actId="1076"/>
          <ac:spMkLst>
            <pc:docMk/>
            <pc:sldMk cId="3495188630" sldId="256"/>
            <ac:spMk id="301" creationId="{1BE65B07-B03E-4B91-8127-E05D47AEF3D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51.144" v="185" actId="1076"/>
          <ac:spMkLst>
            <pc:docMk/>
            <pc:sldMk cId="3495188630" sldId="256"/>
            <ac:spMk id="302" creationId="{06E685AB-BC50-4CDC-8968-D5B533731887}"/>
          </ac:spMkLst>
        </pc:spChg>
        <pc:spChg chg="add del mod">
          <ac:chgData name="Fabrice Muller" userId="S::fabrice.muller@unice.fr::ff9d6367-060f-48db-9c85-874f6a6a8b7d" providerId="AD" clId="Web-{24E54ED3-44EB-B531-21B0-E13803F8B058}" dt="2020-11-18T10:30:26.128" v="182"/>
          <ac:spMkLst>
            <pc:docMk/>
            <pc:sldMk cId="3495188630" sldId="256"/>
            <ac:spMk id="303" creationId="{87A180BA-9941-4B06-827C-7717DAEEFF9E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0:42.441" v="183" actId="1076"/>
          <ac:spMkLst>
            <pc:docMk/>
            <pc:sldMk cId="3495188630" sldId="256"/>
            <ac:spMk id="304" creationId="{013006D3-3B9B-47CA-BED9-03AC1F70AEB8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176" v="243" actId="1076"/>
          <ac:spMkLst>
            <pc:docMk/>
            <pc:sldMk cId="3495188630" sldId="256"/>
            <ac:spMk id="305" creationId="{EC81DE06-7E00-4A38-82D5-CA147F485B4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207" v="244" actId="1076"/>
          <ac:spMkLst>
            <pc:docMk/>
            <pc:sldMk cId="3495188630" sldId="256"/>
            <ac:spMk id="306" creationId="{118C5126-F01B-4846-8D05-83029CAB7948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254" v="245" actId="1076"/>
          <ac:spMkLst>
            <pc:docMk/>
            <pc:sldMk cId="3495188630" sldId="256"/>
            <ac:spMk id="307" creationId="{28B0BF3E-2824-4487-AB5A-75B2E1550C1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301" v="246" actId="1076"/>
          <ac:spMkLst>
            <pc:docMk/>
            <pc:sldMk cId="3495188630" sldId="256"/>
            <ac:spMk id="308" creationId="{E8500C43-959E-491E-9C52-071EBBEC7920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347" v="247" actId="1076"/>
          <ac:spMkLst>
            <pc:docMk/>
            <pc:sldMk cId="3495188630" sldId="256"/>
            <ac:spMk id="309" creationId="{79A2AA98-6C37-45F5-980B-0DF517DF491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379" v="248" actId="1076"/>
          <ac:spMkLst>
            <pc:docMk/>
            <pc:sldMk cId="3495188630" sldId="256"/>
            <ac:spMk id="310" creationId="{BE2B128A-7275-44CA-A6AA-FE78351E829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426" v="249" actId="1076"/>
          <ac:spMkLst>
            <pc:docMk/>
            <pc:sldMk cId="3495188630" sldId="256"/>
            <ac:spMk id="311" creationId="{0C5DB971-FAD5-48A2-AC73-CA6022F7A727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472" v="250" actId="1076"/>
          <ac:spMkLst>
            <pc:docMk/>
            <pc:sldMk cId="3495188630" sldId="256"/>
            <ac:spMk id="312" creationId="{9F686D40-1BD3-4490-BD1A-CCF6190BCC7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504" v="251" actId="1076"/>
          <ac:spMkLst>
            <pc:docMk/>
            <pc:sldMk cId="3495188630" sldId="256"/>
            <ac:spMk id="313" creationId="{6F4A1C85-8839-402E-9393-6D24D407E167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551" v="252" actId="1076"/>
          <ac:spMkLst>
            <pc:docMk/>
            <pc:sldMk cId="3495188630" sldId="256"/>
            <ac:spMk id="314" creationId="{1240809A-26C9-4179-B46C-61CBD28292B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582" v="253" actId="1076"/>
          <ac:spMkLst>
            <pc:docMk/>
            <pc:sldMk cId="3495188630" sldId="256"/>
            <ac:spMk id="315" creationId="{B9A40FB6-3E74-479A-87BB-7A0E55B6119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613" v="254" actId="1076"/>
          <ac:spMkLst>
            <pc:docMk/>
            <pc:sldMk cId="3495188630" sldId="256"/>
            <ac:spMk id="316" creationId="{EB04881D-906E-46B9-B96F-369F9784F56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644" v="255" actId="1076"/>
          <ac:spMkLst>
            <pc:docMk/>
            <pc:sldMk cId="3495188630" sldId="256"/>
            <ac:spMk id="317" creationId="{D6593FE7-880D-4C40-9495-E761E0EDCB1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691" v="256" actId="1076"/>
          <ac:spMkLst>
            <pc:docMk/>
            <pc:sldMk cId="3495188630" sldId="256"/>
            <ac:spMk id="318" creationId="{0C4F0BAC-93D9-432B-A58A-69CAC15056FF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722" v="257" actId="1076"/>
          <ac:spMkLst>
            <pc:docMk/>
            <pc:sldMk cId="3495188630" sldId="256"/>
            <ac:spMk id="319" creationId="{FBC65FEE-FE0F-4C6A-8F4B-5B3B1323B1B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754" v="258" actId="1076"/>
          <ac:spMkLst>
            <pc:docMk/>
            <pc:sldMk cId="3495188630" sldId="256"/>
            <ac:spMk id="320" creationId="{6B85AF52-85D8-4EF1-8716-D9537F0A486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801" v="259" actId="1076"/>
          <ac:spMkLst>
            <pc:docMk/>
            <pc:sldMk cId="3495188630" sldId="256"/>
            <ac:spMk id="321" creationId="{91BEE672-C6F8-4088-8BFE-0C52060BFEE1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832" v="260" actId="1076"/>
          <ac:spMkLst>
            <pc:docMk/>
            <pc:sldMk cId="3495188630" sldId="256"/>
            <ac:spMk id="322" creationId="{9FEE2346-1A09-40DE-9097-08D5AB3BA8DB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863" v="261" actId="1076"/>
          <ac:spMkLst>
            <pc:docMk/>
            <pc:sldMk cId="3495188630" sldId="256"/>
            <ac:spMk id="323" creationId="{19C3954D-E51D-4948-A238-81D952D77D3D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910" v="262" actId="1076"/>
          <ac:spMkLst>
            <pc:docMk/>
            <pc:sldMk cId="3495188630" sldId="256"/>
            <ac:spMk id="324" creationId="{AA025FFA-393E-4DD8-8541-E16AE7F1532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941" v="263" actId="1076"/>
          <ac:spMkLst>
            <pc:docMk/>
            <pc:sldMk cId="3495188630" sldId="256"/>
            <ac:spMk id="325" creationId="{C87CFAA1-49FE-4FCD-A630-2451558517C1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8.988" v="264" actId="1076"/>
          <ac:spMkLst>
            <pc:docMk/>
            <pc:sldMk cId="3495188630" sldId="256"/>
            <ac:spMk id="326" creationId="{D4296268-B2B8-4FC5-A073-4274A7A2201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019" v="265" actId="1076"/>
          <ac:spMkLst>
            <pc:docMk/>
            <pc:sldMk cId="3495188630" sldId="256"/>
            <ac:spMk id="327" creationId="{664B356A-4DC4-4C65-AFAB-A1733CC844C8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051" v="266" actId="1076"/>
          <ac:spMkLst>
            <pc:docMk/>
            <pc:sldMk cId="3495188630" sldId="256"/>
            <ac:spMk id="328" creationId="{08D03AFC-491A-4983-B443-2CD15CCA011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097" v="267" actId="1076"/>
          <ac:spMkLst>
            <pc:docMk/>
            <pc:sldMk cId="3495188630" sldId="256"/>
            <ac:spMk id="329" creationId="{58614D7B-39C7-44A7-9741-455B26B2F0E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129" v="268" actId="1076"/>
          <ac:spMkLst>
            <pc:docMk/>
            <pc:sldMk cId="3495188630" sldId="256"/>
            <ac:spMk id="330" creationId="{050721F5-0AB4-449C-8C45-8922C553231C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176" v="269" actId="1076"/>
          <ac:spMkLst>
            <pc:docMk/>
            <pc:sldMk cId="3495188630" sldId="256"/>
            <ac:spMk id="331" creationId="{D3CFA1A2-91FE-4CA3-92F5-DDFD3C2D1EF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207" v="270" actId="1076"/>
          <ac:spMkLst>
            <pc:docMk/>
            <pc:sldMk cId="3495188630" sldId="256"/>
            <ac:spMk id="332" creationId="{E71482F2-9F6F-47E5-B81A-72F4B9E39787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269" v="271" actId="1076"/>
          <ac:spMkLst>
            <pc:docMk/>
            <pc:sldMk cId="3495188630" sldId="256"/>
            <ac:spMk id="333" creationId="{7A46B1A9-1E5E-41E9-8C28-7C56265B0DE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316" v="272" actId="1076"/>
          <ac:spMkLst>
            <pc:docMk/>
            <pc:sldMk cId="3495188630" sldId="256"/>
            <ac:spMk id="334" creationId="{E2CB8750-CF5B-4769-ABE4-E6841E06C1C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347" v="273" actId="1076"/>
          <ac:spMkLst>
            <pc:docMk/>
            <pc:sldMk cId="3495188630" sldId="256"/>
            <ac:spMk id="335" creationId="{AC37ACCF-C5DC-47AF-8054-45AAACE3F09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379" v="274" actId="1076"/>
          <ac:spMkLst>
            <pc:docMk/>
            <pc:sldMk cId="3495188630" sldId="256"/>
            <ac:spMk id="336" creationId="{FFB9B3F9-2BF3-4F13-8241-A3266F4D65EC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426" v="275" actId="1076"/>
          <ac:spMkLst>
            <pc:docMk/>
            <pc:sldMk cId="3495188630" sldId="256"/>
            <ac:spMk id="337" creationId="{D0CC50E5-662F-4243-B202-13C9B669346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457" v="276" actId="1076"/>
          <ac:spMkLst>
            <pc:docMk/>
            <pc:sldMk cId="3495188630" sldId="256"/>
            <ac:spMk id="338" creationId="{0E2A878D-99E5-40E2-9C25-8502D907BBA1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488" v="277" actId="1076"/>
          <ac:spMkLst>
            <pc:docMk/>
            <pc:sldMk cId="3495188630" sldId="256"/>
            <ac:spMk id="339" creationId="{8F8A03C6-EC8C-47CF-9CFE-B92E253C3AE1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535" v="278" actId="1076"/>
          <ac:spMkLst>
            <pc:docMk/>
            <pc:sldMk cId="3495188630" sldId="256"/>
            <ac:spMk id="340" creationId="{CE2C5B53-DFF2-4AF3-A908-B90AA10C0F56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566" v="279" actId="1076"/>
          <ac:spMkLst>
            <pc:docMk/>
            <pc:sldMk cId="3495188630" sldId="256"/>
            <ac:spMk id="341" creationId="{98CFF883-C524-40C6-9611-302FBB18CA1C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597" v="280" actId="1076"/>
          <ac:spMkLst>
            <pc:docMk/>
            <pc:sldMk cId="3495188630" sldId="256"/>
            <ac:spMk id="342" creationId="{E4B61771-D610-4EDB-A924-F262E3D7408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644" v="281" actId="1076"/>
          <ac:spMkLst>
            <pc:docMk/>
            <pc:sldMk cId="3495188630" sldId="256"/>
            <ac:spMk id="343" creationId="{AB48CCFA-FB23-4B4D-A128-F1D40833D9B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676" v="282" actId="1076"/>
          <ac:spMkLst>
            <pc:docMk/>
            <pc:sldMk cId="3495188630" sldId="256"/>
            <ac:spMk id="344" creationId="{B286586E-8E24-4BED-A2E6-40248E78835E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707" v="283" actId="1076"/>
          <ac:spMkLst>
            <pc:docMk/>
            <pc:sldMk cId="3495188630" sldId="256"/>
            <ac:spMk id="345" creationId="{CACEE7DC-7E91-49FB-9E1B-3931F7F64DFE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754" v="284" actId="1076"/>
          <ac:spMkLst>
            <pc:docMk/>
            <pc:sldMk cId="3495188630" sldId="256"/>
            <ac:spMk id="346" creationId="{846CB306-3CB9-4A35-8315-B39AB21C35B4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785" v="285" actId="1076"/>
          <ac:spMkLst>
            <pc:docMk/>
            <pc:sldMk cId="3495188630" sldId="256"/>
            <ac:spMk id="347" creationId="{E15CE16F-1C25-4D48-AC0C-FE1976D24C84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816" v="286" actId="1076"/>
          <ac:spMkLst>
            <pc:docMk/>
            <pc:sldMk cId="3495188630" sldId="256"/>
            <ac:spMk id="348" creationId="{BE93AA3E-C61F-45CE-85C3-D71BE575C2CF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863" v="287" actId="1076"/>
          <ac:spMkLst>
            <pc:docMk/>
            <pc:sldMk cId="3495188630" sldId="256"/>
            <ac:spMk id="349" creationId="{41C1D030-BED8-4328-80B7-C1B2C480C5F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894" v="288" actId="1076"/>
          <ac:spMkLst>
            <pc:docMk/>
            <pc:sldMk cId="3495188630" sldId="256"/>
            <ac:spMk id="350" creationId="{641C7A38-15F6-4A9E-9660-AB7DAFF7B63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941" v="289" actId="1076"/>
          <ac:spMkLst>
            <pc:docMk/>
            <pc:sldMk cId="3495188630" sldId="256"/>
            <ac:spMk id="351" creationId="{1F9E02DF-CB5A-46DD-9E6A-0D7FE5AA90EB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29.972" v="290" actId="1076"/>
          <ac:spMkLst>
            <pc:docMk/>
            <pc:sldMk cId="3495188630" sldId="256"/>
            <ac:spMk id="352" creationId="{A0922700-171C-40FB-88BD-C6DBD3BC2CEE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30.019" v="291" actId="1076"/>
          <ac:spMkLst>
            <pc:docMk/>
            <pc:sldMk cId="3495188630" sldId="256"/>
            <ac:spMk id="353" creationId="{04785D55-A36A-425D-9F4F-990A5FECD0FE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30.051" v="292" actId="1076"/>
          <ac:spMkLst>
            <pc:docMk/>
            <pc:sldMk cId="3495188630" sldId="256"/>
            <ac:spMk id="354" creationId="{205CF02B-506C-4C8C-A767-9D18C4EF343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30.082" v="293" actId="1076"/>
          <ac:spMkLst>
            <pc:docMk/>
            <pc:sldMk cId="3495188630" sldId="256"/>
            <ac:spMk id="355" creationId="{0DCB1195-6B10-4A08-A33E-A09EB8858AB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30.129" v="294" actId="1076"/>
          <ac:spMkLst>
            <pc:docMk/>
            <pc:sldMk cId="3495188630" sldId="256"/>
            <ac:spMk id="356" creationId="{8CF58F58-14B0-4D67-8F24-8B7A8FBBAB4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30.160" v="295" actId="1076"/>
          <ac:spMkLst>
            <pc:docMk/>
            <pc:sldMk cId="3495188630" sldId="256"/>
            <ac:spMk id="357" creationId="{C1816EC2-744D-4854-8E9B-EE50E1CA93D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30.207" v="296" actId="1076"/>
          <ac:spMkLst>
            <pc:docMk/>
            <pc:sldMk cId="3495188630" sldId="256"/>
            <ac:spMk id="358" creationId="{6D0B000F-6181-4940-8D13-C1F47D17BBF7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1:30.238" v="297" actId="1076"/>
          <ac:spMkLst>
            <pc:docMk/>
            <pc:sldMk cId="3495188630" sldId="256"/>
            <ac:spMk id="359" creationId="{268FF4DB-2E79-40D8-85D9-482FF36E667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7.598" v="361" actId="1076"/>
          <ac:spMkLst>
            <pc:docMk/>
            <pc:sldMk cId="3495188630" sldId="256"/>
            <ac:spMk id="360" creationId="{3E7E9137-369A-4120-A345-9EA7267DBF8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7.645" v="362" actId="1076"/>
          <ac:spMkLst>
            <pc:docMk/>
            <pc:sldMk cId="3495188630" sldId="256"/>
            <ac:spMk id="361" creationId="{280E0C95-E1BA-4DE1-9776-9552CCCCA89C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7.708" v="363" actId="1076"/>
          <ac:spMkLst>
            <pc:docMk/>
            <pc:sldMk cId="3495188630" sldId="256"/>
            <ac:spMk id="362" creationId="{1DD9DDF5-9B29-49FF-A060-DF5071C36890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7.754" v="364" actId="1076"/>
          <ac:spMkLst>
            <pc:docMk/>
            <pc:sldMk cId="3495188630" sldId="256"/>
            <ac:spMk id="363" creationId="{19BCA3C3-60E5-451A-A780-1BED6A97569B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7.801" v="365" actId="1076"/>
          <ac:spMkLst>
            <pc:docMk/>
            <pc:sldMk cId="3495188630" sldId="256"/>
            <ac:spMk id="364" creationId="{4C4F0410-7A09-469F-A65B-0192834D0E58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7.833" v="366" actId="1076"/>
          <ac:spMkLst>
            <pc:docMk/>
            <pc:sldMk cId="3495188630" sldId="256"/>
            <ac:spMk id="365" creationId="{5C044242-A3E2-44B3-8247-8A4518AE49F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7.879" v="367" actId="1076"/>
          <ac:spMkLst>
            <pc:docMk/>
            <pc:sldMk cId="3495188630" sldId="256"/>
            <ac:spMk id="366" creationId="{44112B66-4418-404A-93E8-B145F3D37AE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7.926" v="368" actId="1076"/>
          <ac:spMkLst>
            <pc:docMk/>
            <pc:sldMk cId="3495188630" sldId="256"/>
            <ac:spMk id="367" creationId="{C42C1E97-20C0-4837-9B83-EA46FD38085D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7.958" v="369" actId="1076"/>
          <ac:spMkLst>
            <pc:docMk/>
            <pc:sldMk cId="3495188630" sldId="256"/>
            <ac:spMk id="368" creationId="{7D8A09C9-AB67-4884-92DB-D5797FCC511D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004" v="370" actId="1076"/>
          <ac:spMkLst>
            <pc:docMk/>
            <pc:sldMk cId="3495188630" sldId="256"/>
            <ac:spMk id="369" creationId="{EE51B19F-77FF-4436-A0D3-7278F9F8ED6E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051" v="371" actId="1076"/>
          <ac:spMkLst>
            <pc:docMk/>
            <pc:sldMk cId="3495188630" sldId="256"/>
            <ac:spMk id="370" creationId="{4BB9DBD0-F22F-4B1A-B493-F4EEA559702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083" v="372" actId="1076"/>
          <ac:spMkLst>
            <pc:docMk/>
            <pc:sldMk cId="3495188630" sldId="256"/>
            <ac:spMk id="371" creationId="{F4D85842-5E8A-40D3-B2CC-E8A78CDA6F40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145" v="373" actId="1076"/>
          <ac:spMkLst>
            <pc:docMk/>
            <pc:sldMk cId="3495188630" sldId="256"/>
            <ac:spMk id="372" creationId="{25E4C1BF-5981-4E85-9225-85F3DB6AC55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192" v="374" actId="1076"/>
          <ac:spMkLst>
            <pc:docMk/>
            <pc:sldMk cId="3495188630" sldId="256"/>
            <ac:spMk id="373" creationId="{8760CAFC-0A6E-435A-9A03-F47C44434A80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239" v="375" actId="1076"/>
          <ac:spMkLst>
            <pc:docMk/>
            <pc:sldMk cId="3495188630" sldId="256"/>
            <ac:spMk id="374" creationId="{B88FB612-DB52-49A2-81DB-F5468E8C0F7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286" v="376" actId="1076"/>
          <ac:spMkLst>
            <pc:docMk/>
            <pc:sldMk cId="3495188630" sldId="256"/>
            <ac:spMk id="375" creationId="{19D29940-DDBE-4B11-9706-90F6C0D7FD1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333" v="377" actId="1076"/>
          <ac:spMkLst>
            <pc:docMk/>
            <pc:sldMk cId="3495188630" sldId="256"/>
            <ac:spMk id="376" creationId="{E43934AC-16BF-4239-B4B5-97296B32C29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379" v="378" actId="1076"/>
          <ac:spMkLst>
            <pc:docMk/>
            <pc:sldMk cId="3495188630" sldId="256"/>
            <ac:spMk id="377" creationId="{B298ACBF-9BDE-48E6-88AF-47609184AB6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426" v="379" actId="1076"/>
          <ac:spMkLst>
            <pc:docMk/>
            <pc:sldMk cId="3495188630" sldId="256"/>
            <ac:spMk id="378" creationId="{FBB20A5B-C58F-4834-B178-0568E3CE3996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458" v="380" actId="1076"/>
          <ac:spMkLst>
            <pc:docMk/>
            <pc:sldMk cId="3495188630" sldId="256"/>
            <ac:spMk id="379" creationId="{D239ABE7-818E-4699-919C-9EBC9BA04236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504" v="381" actId="1076"/>
          <ac:spMkLst>
            <pc:docMk/>
            <pc:sldMk cId="3495188630" sldId="256"/>
            <ac:spMk id="380" creationId="{F9D09B8E-C301-4CE9-ACC9-F5E13EF0BC9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551" v="382" actId="1076"/>
          <ac:spMkLst>
            <pc:docMk/>
            <pc:sldMk cId="3495188630" sldId="256"/>
            <ac:spMk id="381" creationId="{E6C2103A-21D8-4061-B2AC-9BE7181706C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598" v="383" actId="1076"/>
          <ac:spMkLst>
            <pc:docMk/>
            <pc:sldMk cId="3495188630" sldId="256"/>
            <ac:spMk id="382" creationId="{2A9087BD-5D15-4505-9004-1E905520B8B7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645" v="384" actId="1076"/>
          <ac:spMkLst>
            <pc:docMk/>
            <pc:sldMk cId="3495188630" sldId="256"/>
            <ac:spMk id="383" creationId="{437E7C13-48CA-436E-B0D3-A52E77E25D98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692" v="385" actId="1076"/>
          <ac:spMkLst>
            <pc:docMk/>
            <pc:sldMk cId="3495188630" sldId="256"/>
            <ac:spMk id="384" creationId="{23C1E058-D7AA-4FCB-84CD-FF4AB54FEAA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739" v="386" actId="1076"/>
          <ac:spMkLst>
            <pc:docMk/>
            <pc:sldMk cId="3495188630" sldId="256"/>
            <ac:spMk id="385" creationId="{B10A06C3-35E4-42F7-BA7C-7DD04E44886B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786" v="387" actId="1076"/>
          <ac:spMkLst>
            <pc:docMk/>
            <pc:sldMk cId="3495188630" sldId="256"/>
            <ac:spMk id="386" creationId="{8DF101A9-A6B7-443D-AFF5-4E09B88C6E6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833" v="388" actId="1076"/>
          <ac:spMkLst>
            <pc:docMk/>
            <pc:sldMk cId="3495188630" sldId="256"/>
            <ac:spMk id="387" creationId="{9E2C219C-FBFD-46A7-8CDF-E3F79DE4B47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879" v="389" actId="1076"/>
          <ac:spMkLst>
            <pc:docMk/>
            <pc:sldMk cId="3495188630" sldId="256"/>
            <ac:spMk id="388" creationId="{9CFD7402-F034-476D-81F7-5171F477B68D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911" v="390" actId="1076"/>
          <ac:spMkLst>
            <pc:docMk/>
            <pc:sldMk cId="3495188630" sldId="256"/>
            <ac:spMk id="389" creationId="{4854E664-2319-4A88-A3B2-3781A1E9A18B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8.958" v="391" actId="1076"/>
          <ac:spMkLst>
            <pc:docMk/>
            <pc:sldMk cId="3495188630" sldId="256"/>
            <ac:spMk id="390" creationId="{CE78275A-B52D-4C55-B140-EE652FF1BC86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004" v="392" actId="1076"/>
          <ac:spMkLst>
            <pc:docMk/>
            <pc:sldMk cId="3495188630" sldId="256"/>
            <ac:spMk id="391" creationId="{65C73CF4-DDB3-4760-A4E1-893034EDF5C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051" v="393" actId="1076"/>
          <ac:spMkLst>
            <pc:docMk/>
            <pc:sldMk cId="3495188630" sldId="256"/>
            <ac:spMk id="392" creationId="{C67F71DD-114E-44A7-B9F4-9AD5FCFFEF71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098" v="394" actId="1076"/>
          <ac:spMkLst>
            <pc:docMk/>
            <pc:sldMk cId="3495188630" sldId="256"/>
            <ac:spMk id="393" creationId="{2C78072B-B875-4251-A0FF-9F7F99B4183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129" v="395" actId="1076"/>
          <ac:spMkLst>
            <pc:docMk/>
            <pc:sldMk cId="3495188630" sldId="256"/>
            <ac:spMk id="394" creationId="{B5873F57-8E46-48D9-8324-45C4B2E73226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176" v="396" actId="1076"/>
          <ac:spMkLst>
            <pc:docMk/>
            <pc:sldMk cId="3495188630" sldId="256"/>
            <ac:spMk id="395" creationId="{D1033A04-7F65-4F10-A3D9-C70B421D42BD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223" v="397" actId="1076"/>
          <ac:spMkLst>
            <pc:docMk/>
            <pc:sldMk cId="3495188630" sldId="256"/>
            <ac:spMk id="396" creationId="{6CC7AE03-3044-416D-98B0-71D30801208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270" v="398" actId="1076"/>
          <ac:spMkLst>
            <pc:docMk/>
            <pc:sldMk cId="3495188630" sldId="256"/>
            <ac:spMk id="397" creationId="{C36E2292-7DA5-4C2A-ACA4-8A5114CF628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348" v="399" actId="1076"/>
          <ac:spMkLst>
            <pc:docMk/>
            <pc:sldMk cId="3495188630" sldId="256"/>
            <ac:spMk id="398" creationId="{CFC4D9F9-68D5-4935-AC71-FFCB051B0771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379" v="400" actId="1076"/>
          <ac:spMkLst>
            <pc:docMk/>
            <pc:sldMk cId="3495188630" sldId="256"/>
            <ac:spMk id="399" creationId="{2F47FD9D-655E-4615-BF42-AA99E40AAE04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426" v="401" actId="1076"/>
          <ac:spMkLst>
            <pc:docMk/>
            <pc:sldMk cId="3495188630" sldId="256"/>
            <ac:spMk id="400" creationId="{2D792613-3E82-4294-B660-C9CEFE303A14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473" v="402" actId="1076"/>
          <ac:spMkLst>
            <pc:docMk/>
            <pc:sldMk cId="3495188630" sldId="256"/>
            <ac:spMk id="401" creationId="{33196E99-85BE-4894-8FB3-465F6FE0E05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520" v="403" actId="1076"/>
          <ac:spMkLst>
            <pc:docMk/>
            <pc:sldMk cId="3495188630" sldId="256"/>
            <ac:spMk id="402" creationId="{6E0EEEBB-2BB1-4E68-A0D0-CE3E18643550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567" v="404" actId="1076"/>
          <ac:spMkLst>
            <pc:docMk/>
            <pc:sldMk cId="3495188630" sldId="256"/>
            <ac:spMk id="403" creationId="{1A682ACC-CA2B-459E-AEFC-4B7383A8C81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598" v="405" actId="1076"/>
          <ac:spMkLst>
            <pc:docMk/>
            <pc:sldMk cId="3495188630" sldId="256"/>
            <ac:spMk id="404" creationId="{4B0DAD25-F46D-4F79-A0F1-BE117A746A1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645" v="406" actId="1076"/>
          <ac:spMkLst>
            <pc:docMk/>
            <pc:sldMk cId="3495188630" sldId="256"/>
            <ac:spMk id="405" creationId="{AFFFB868-3546-4FED-BB36-AED940322AF7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692" v="407" actId="1076"/>
          <ac:spMkLst>
            <pc:docMk/>
            <pc:sldMk cId="3495188630" sldId="256"/>
            <ac:spMk id="406" creationId="{0969D418-C467-4319-9434-F96462CC12C6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739" v="408" actId="1076"/>
          <ac:spMkLst>
            <pc:docMk/>
            <pc:sldMk cId="3495188630" sldId="256"/>
            <ac:spMk id="407" creationId="{26437EB5-96C2-4528-B61C-F0AAC84B3DB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786" v="409" actId="1076"/>
          <ac:spMkLst>
            <pc:docMk/>
            <pc:sldMk cId="3495188630" sldId="256"/>
            <ac:spMk id="408" creationId="{AA2BFD42-84C2-40FD-94CA-3AE653936D4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833" v="410" actId="1076"/>
          <ac:spMkLst>
            <pc:docMk/>
            <pc:sldMk cId="3495188630" sldId="256"/>
            <ac:spMk id="409" creationId="{9AA53701-4578-4F69-97DF-DC90C2DF2A79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864" v="411" actId="1076"/>
          <ac:spMkLst>
            <pc:docMk/>
            <pc:sldMk cId="3495188630" sldId="256"/>
            <ac:spMk id="410" creationId="{83E9C978-C011-4267-A612-619518887A82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911" v="412" actId="1076"/>
          <ac:spMkLst>
            <pc:docMk/>
            <pc:sldMk cId="3495188630" sldId="256"/>
            <ac:spMk id="411" creationId="{95A6242D-7627-4A16-9B87-82B03496F423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39.958" v="413" actId="1076"/>
          <ac:spMkLst>
            <pc:docMk/>
            <pc:sldMk cId="3495188630" sldId="256"/>
            <ac:spMk id="412" creationId="{8FC567CC-3AD9-4562-A0F2-94678BD2A255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40.004" v="414" actId="1076"/>
          <ac:spMkLst>
            <pc:docMk/>
            <pc:sldMk cId="3495188630" sldId="256"/>
            <ac:spMk id="413" creationId="{E39087EF-F318-4554-BD88-15C838E56D0A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40.051" v="415" actId="1076"/>
          <ac:spMkLst>
            <pc:docMk/>
            <pc:sldMk cId="3495188630" sldId="256"/>
            <ac:spMk id="414" creationId="{9AC690F4-BDCD-4135-96C0-82DC81302EE0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40.098" v="416" actId="1076"/>
          <ac:spMkLst>
            <pc:docMk/>
            <pc:sldMk cId="3495188630" sldId="256"/>
            <ac:spMk id="415" creationId="{F1251ACE-F3C2-4E2A-9A87-3F8E1E0B8EA7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40.129" v="417" actId="1076"/>
          <ac:spMkLst>
            <pc:docMk/>
            <pc:sldMk cId="3495188630" sldId="256"/>
            <ac:spMk id="416" creationId="{E20A396A-5C8B-4F05-8616-BF55F05D8A71}"/>
          </ac:spMkLst>
        </pc:spChg>
        <pc:spChg chg="add mod">
          <ac:chgData name="Fabrice Muller" userId="S::fabrice.muller@unice.fr::ff9d6367-060f-48db-9c85-874f6a6a8b7d" providerId="AD" clId="Web-{24E54ED3-44EB-B531-21B0-E13803F8B058}" dt="2020-11-18T10:32:40.176" v="418" actId="1076"/>
          <ac:spMkLst>
            <pc:docMk/>
            <pc:sldMk cId="3495188630" sldId="256"/>
            <ac:spMk id="417" creationId="{BD6C1925-7C58-4516-8E93-178C3C963876}"/>
          </ac:spMkLst>
        </pc:spChg>
        <pc:spChg chg="mod">
          <ac:chgData name="Fabrice Muller" userId="S::fabrice.muller@unice.fr::ff9d6367-060f-48db-9c85-874f6a6a8b7d" providerId="AD" clId="Web-{24E54ED3-44EB-B531-21B0-E13803F8B058}" dt="2020-11-18T10:32:17.317" v="302" actId="1076"/>
          <ac:spMkLst>
            <pc:docMk/>
            <pc:sldMk cId="3495188630" sldId="256"/>
            <ac:spMk id="936" creationId="{7E932C81-7E17-4EC0-9AC0-EBEB2102AE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3024188" y="1143000"/>
            <a:ext cx="129063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3024188" y="1143000"/>
            <a:ext cx="12906376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00906"/>
            <a:ext cx="9601200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607576"/>
            <a:ext cx="9601200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0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4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162954"/>
            <a:ext cx="2760345" cy="259380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162954"/>
            <a:ext cx="8121015" cy="259380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3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6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763050"/>
            <a:ext cx="11041380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048261"/>
            <a:ext cx="11041380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99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814770"/>
            <a:ext cx="5440680" cy="19419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814770"/>
            <a:ext cx="5440680" cy="19419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1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62954"/>
            <a:ext cx="11041380" cy="5915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750297"/>
            <a:ext cx="5415676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118006"/>
            <a:ext cx="5415676" cy="16444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750297"/>
            <a:ext cx="5442347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118006"/>
            <a:ext cx="5442347" cy="16444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2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04047"/>
            <a:ext cx="412884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440684"/>
            <a:ext cx="6480810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918210"/>
            <a:ext cx="412884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94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04047"/>
            <a:ext cx="412884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440684"/>
            <a:ext cx="6480810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918210"/>
            <a:ext cx="412884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7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62954"/>
            <a:ext cx="11041380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814770"/>
            <a:ext cx="11041380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2836816"/>
            <a:ext cx="288036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2836816"/>
            <a:ext cx="432054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2836816"/>
            <a:ext cx="288036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0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2F0945-8759-4A23-8F9E-5394639005B7}"/>
              </a:ext>
            </a:extLst>
          </p:cNvPr>
          <p:cNvGrpSpPr/>
          <p:nvPr/>
        </p:nvGrpSpPr>
        <p:grpSpPr>
          <a:xfrm>
            <a:off x="510755" y="525654"/>
            <a:ext cx="11637171" cy="2375414"/>
            <a:chOff x="510755" y="525654"/>
            <a:chExt cx="11637171" cy="2375414"/>
          </a:xfrm>
        </p:grpSpPr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DA32DA17-18BC-4672-8D53-3DDD6FCBFFB6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59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472F3A28-819C-4AD5-BF30-E9BB8DEDD28C}"/>
                </a:ext>
              </a:extLst>
            </p:cNvPr>
            <p:cNvCxnSpPr>
              <a:cxnSpLocks/>
            </p:cNvCxnSpPr>
            <p:nvPr/>
          </p:nvCxnSpPr>
          <p:spPr>
            <a:xfrm>
              <a:off x="141774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431E64A6-FCBB-4C4B-99FB-8CB21146EE76}"/>
                </a:ext>
              </a:extLst>
            </p:cNvPr>
            <p:cNvCxnSpPr>
              <a:cxnSpLocks/>
            </p:cNvCxnSpPr>
            <p:nvPr/>
          </p:nvCxnSpPr>
          <p:spPr>
            <a:xfrm>
              <a:off x="149013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0B9D02B5-B07A-4600-A193-C4ECB0EDA9B8}"/>
                </a:ext>
              </a:extLst>
            </p:cNvPr>
            <p:cNvCxnSpPr>
              <a:cxnSpLocks/>
            </p:cNvCxnSpPr>
            <p:nvPr/>
          </p:nvCxnSpPr>
          <p:spPr>
            <a:xfrm>
              <a:off x="156252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13172E09-9083-488E-81AB-B2BEB605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E2481190-5C46-4F0F-8C36-5238237E1432}"/>
                </a:ext>
              </a:extLst>
            </p:cNvPr>
            <p:cNvCxnSpPr>
              <a:cxnSpLocks/>
            </p:cNvCxnSpPr>
            <p:nvPr/>
          </p:nvCxnSpPr>
          <p:spPr>
            <a:xfrm>
              <a:off x="1707309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D781F691-56BB-4A82-849C-206D97B7C641}"/>
                </a:ext>
              </a:extLst>
            </p:cNvPr>
            <p:cNvCxnSpPr>
              <a:cxnSpLocks/>
            </p:cNvCxnSpPr>
            <p:nvPr/>
          </p:nvCxnSpPr>
          <p:spPr>
            <a:xfrm>
              <a:off x="177969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B8CD6490-63A3-4F84-A531-1E09196742FC}"/>
                </a:ext>
              </a:extLst>
            </p:cNvPr>
            <p:cNvCxnSpPr>
              <a:cxnSpLocks/>
            </p:cNvCxnSpPr>
            <p:nvPr/>
          </p:nvCxnSpPr>
          <p:spPr>
            <a:xfrm>
              <a:off x="185208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D180B6D3-32FC-45B7-8384-A771B01890C8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7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1ABEB6AE-1FDF-4222-B31C-8012B9F46697}"/>
                </a:ext>
              </a:extLst>
            </p:cNvPr>
            <p:cNvCxnSpPr>
              <a:cxnSpLocks/>
            </p:cNvCxnSpPr>
            <p:nvPr/>
          </p:nvCxnSpPr>
          <p:spPr>
            <a:xfrm>
              <a:off x="199686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" name="ZoneTexte 922">
              <a:extLst>
                <a:ext uri="{FF2B5EF4-FFF2-40B4-BE49-F238E27FC236}">
                  <a16:creationId xmlns:a16="http://schemas.microsoft.com/office/drawing/2014/main" id="{4085784F-EFBC-46DE-B039-EFE65D8FED87}"/>
                </a:ext>
              </a:extLst>
            </p:cNvPr>
            <p:cNvSpPr txBox="1"/>
            <p:nvPr/>
          </p:nvSpPr>
          <p:spPr>
            <a:xfrm>
              <a:off x="1220164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</a:t>
              </a:r>
            </a:p>
          </p:txBody>
        </p:sp>
        <p:sp>
          <p:nvSpPr>
            <p:cNvPr id="924" name="ZoneTexte 923">
              <a:extLst>
                <a:ext uri="{FF2B5EF4-FFF2-40B4-BE49-F238E27FC236}">
                  <a16:creationId xmlns:a16="http://schemas.microsoft.com/office/drawing/2014/main" id="{2DBB652D-A883-4975-B151-FEE2AB1B6413}"/>
                </a:ext>
              </a:extLst>
            </p:cNvPr>
            <p:cNvSpPr txBox="1"/>
            <p:nvPr/>
          </p:nvSpPr>
          <p:spPr>
            <a:xfrm>
              <a:off x="1490154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1.5</a:t>
              </a:r>
            </a:p>
          </p:txBody>
        </p: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FE3497CE-4DA2-421C-882D-F63BBD05F0B9}"/>
                </a:ext>
              </a:extLst>
            </p:cNvPr>
            <p:cNvCxnSpPr>
              <a:cxnSpLocks/>
            </p:cNvCxnSpPr>
            <p:nvPr/>
          </p:nvCxnSpPr>
          <p:spPr>
            <a:xfrm>
              <a:off x="2069557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FA8B0E14-DA70-4DF3-AFCF-0112CDEFE72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94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D8F3CBDE-737C-4CDE-BC3D-F1163A49B7AE}"/>
                </a:ext>
              </a:extLst>
            </p:cNvPr>
            <p:cNvCxnSpPr>
              <a:cxnSpLocks/>
            </p:cNvCxnSpPr>
            <p:nvPr/>
          </p:nvCxnSpPr>
          <p:spPr>
            <a:xfrm>
              <a:off x="221433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05637569-470A-4D60-9C1D-2BB6E98EC015}"/>
                </a:ext>
              </a:extLst>
            </p:cNvPr>
            <p:cNvCxnSpPr>
              <a:cxnSpLocks/>
            </p:cNvCxnSpPr>
            <p:nvPr/>
          </p:nvCxnSpPr>
          <p:spPr>
            <a:xfrm>
              <a:off x="228672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82907013-81C1-408B-9AF5-40F6C3E620FF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1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58EF564D-C1CC-406A-9620-D4ED9252AA43}"/>
                </a:ext>
              </a:extLst>
            </p:cNvPr>
            <p:cNvCxnSpPr>
              <a:cxnSpLocks/>
            </p:cNvCxnSpPr>
            <p:nvPr/>
          </p:nvCxnSpPr>
          <p:spPr>
            <a:xfrm>
              <a:off x="2431507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B1AC7506-2134-4812-BBD8-0D2443751351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9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77BCEB1A-7AC8-4D44-B52B-5EAA2AE86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28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B686D6A1-699C-4559-BC91-F629E63B2A1D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7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4700107A-83C4-4D7F-A483-698BC156FCDD}"/>
                </a:ext>
              </a:extLst>
            </p:cNvPr>
            <p:cNvCxnSpPr>
              <a:cxnSpLocks/>
            </p:cNvCxnSpPr>
            <p:nvPr/>
          </p:nvCxnSpPr>
          <p:spPr>
            <a:xfrm>
              <a:off x="272106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ZoneTexte 910">
              <a:extLst>
                <a:ext uri="{FF2B5EF4-FFF2-40B4-BE49-F238E27FC236}">
                  <a16:creationId xmlns:a16="http://schemas.microsoft.com/office/drawing/2014/main" id="{8EDC5C04-7384-4540-9CEC-8BACBC45C1B8}"/>
                </a:ext>
              </a:extLst>
            </p:cNvPr>
            <p:cNvSpPr txBox="1"/>
            <p:nvPr/>
          </p:nvSpPr>
          <p:spPr>
            <a:xfrm>
              <a:off x="1944362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</a:t>
              </a:r>
            </a:p>
          </p:txBody>
        </p:sp>
        <p:sp>
          <p:nvSpPr>
            <p:cNvPr id="912" name="ZoneTexte 911">
              <a:extLst>
                <a:ext uri="{FF2B5EF4-FFF2-40B4-BE49-F238E27FC236}">
                  <a16:creationId xmlns:a16="http://schemas.microsoft.com/office/drawing/2014/main" id="{BD21818F-E2CC-450B-B460-16150B18016E}"/>
                </a:ext>
              </a:extLst>
            </p:cNvPr>
            <p:cNvSpPr txBox="1"/>
            <p:nvPr/>
          </p:nvSpPr>
          <p:spPr>
            <a:xfrm>
              <a:off x="2214352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2.5</a:t>
              </a:r>
            </a:p>
          </p:txBody>
        </p: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7507BD60-2FD2-4FC5-81DF-2D1FB2A92762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78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904AF980-54F5-4F8F-A025-646AEC64965B}"/>
                </a:ext>
              </a:extLst>
            </p:cNvPr>
            <p:cNvCxnSpPr>
              <a:cxnSpLocks/>
            </p:cNvCxnSpPr>
            <p:nvPr/>
          </p:nvCxnSpPr>
          <p:spPr>
            <a:xfrm>
              <a:off x="286066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AC4662A8-2A78-445E-9682-230AC9ED3197}"/>
                </a:ext>
              </a:extLst>
            </p:cNvPr>
            <p:cNvCxnSpPr>
              <a:cxnSpLocks/>
            </p:cNvCxnSpPr>
            <p:nvPr/>
          </p:nvCxnSpPr>
          <p:spPr>
            <a:xfrm>
              <a:off x="293305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BF6B9F98-ECE1-494E-B437-3E9D49C7C7E9}"/>
                </a:ext>
              </a:extLst>
            </p:cNvPr>
            <p:cNvCxnSpPr>
              <a:cxnSpLocks/>
            </p:cNvCxnSpPr>
            <p:nvPr/>
          </p:nvCxnSpPr>
          <p:spPr>
            <a:xfrm>
              <a:off x="300544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B29F03D3-2143-40F7-AEFF-8A8F3A5A8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7783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1FBF09D3-2F4C-43D2-91CF-91E22CED60FE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28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2BC37213-8BE7-47CD-8D44-C63C6348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261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686080F5-2778-4E67-A2DD-557DD08026F4}"/>
                </a:ext>
              </a:extLst>
            </p:cNvPr>
            <p:cNvCxnSpPr>
              <a:cxnSpLocks/>
            </p:cNvCxnSpPr>
            <p:nvPr/>
          </p:nvCxnSpPr>
          <p:spPr>
            <a:xfrm>
              <a:off x="329500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1DBBF797-B2AB-4C94-A10A-CAFA8FB8A6AF}"/>
                </a:ext>
              </a:extLst>
            </p:cNvPr>
            <p:cNvCxnSpPr>
              <a:cxnSpLocks/>
            </p:cNvCxnSpPr>
            <p:nvPr/>
          </p:nvCxnSpPr>
          <p:spPr>
            <a:xfrm>
              <a:off x="336739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9E2FE264-EF99-44AF-AF21-CDA265DCF0FD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8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9" name="ZoneTexte 898">
              <a:extLst>
                <a:ext uri="{FF2B5EF4-FFF2-40B4-BE49-F238E27FC236}">
                  <a16:creationId xmlns:a16="http://schemas.microsoft.com/office/drawing/2014/main" id="{793A5C29-5224-4932-BDEC-3FC2EBF554FC}"/>
                </a:ext>
              </a:extLst>
            </p:cNvPr>
            <p:cNvSpPr txBox="1"/>
            <p:nvPr/>
          </p:nvSpPr>
          <p:spPr>
            <a:xfrm>
              <a:off x="2663083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</a:t>
              </a:r>
            </a:p>
          </p:txBody>
        </p:sp>
        <p:sp>
          <p:nvSpPr>
            <p:cNvPr id="900" name="ZoneTexte 899">
              <a:extLst>
                <a:ext uri="{FF2B5EF4-FFF2-40B4-BE49-F238E27FC236}">
                  <a16:creationId xmlns:a16="http://schemas.microsoft.com/office/drawing/2014/main" id="{BA5CA794-0537-429C-9438-60CBCEE49FD6}"/>
                </a:ext>
              </a:extLst>
            </p:cNvPr>
            <p:cNvSpPr txBox="1"/>
            <p:nvPr/>
          </p:nvSpPr>
          <p:spPr>
            <a:xfrm>
              <a:off x="2933073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3.5</a:t>
              </a:r>
            </a:p>
          </p:txBody>
        </p: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1EB51978-3545-47E2-8F62-61188F2D1D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7715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BD8DE841-970C-47B3-99C2-F461DAA1B447}"/>
                </a:ext>
              </a:extLst>
            </p:cNvPr>
            <p:cNvCxnSpPr>
              <a:cxnSpLocks/>
            </p:cNvCxnSpPr>
            <p:nvPr/>
          </p:nvCxnSpPr>
          <p:spPr>
            <a:xfrm>
              <a:off x="358010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1831B150-D5B0-4861-8838-E654BACB0D45}"/>
                </a:ext>
              </a:extLst>
            </p:cNvPr>
            <p:cNvCxnSpPr>
              <a:cxnSpLocks/>
            </p:cNvCxnSpPr>
            <p:nvPr/>
          </p:nvCxnSpPr>
          <p:spPr>
            <a:xfrm>
              <a:off x="365249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4E5AC093-EC7C-46D5-ACCB-F45B587C2D80}"/>
                </a:ext>
              </a:extLst>
            </p:cNvPr>
            <p:cNvCxnSpPr>
              <a:cxnSpLocks/>
            </p:cNvCxnSpPr>
            <p:nvPr/>
          </p:nvCxnSpPr>
          <p:spPr>
            <a:xfrm>
              <a:off x="372488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2E0115C5-6E17-404C-BD26-BB94D3260DC6}"/>
                </a:ext>
              </a:extLst>
            </p:cNvPr>
            <p:cNvCxnSpPr>
              <a:cxnSpLocks/>
            </p:cNvCxnSpPr>
            <p:nvPr/>
          </p:nvCxnSpPr>
          <p:spPr>
            <a:xfrm>
              <a:off x="379727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EDF1F911-F1CB-47AA-AADE-17B4C22EC58C}"/>
                </a:ext>
              </a:extLst>
            </p:cNvPr>
            <p:cNvCxnSpPr>
              <a:cxnSpLocks/>
            </p:cNvCxnSpPr>
            <p:nvPr/>
          </p:nvCxnSpPr>
          <p:spPr>
            <a:xfrm>
              <a:off x="3869665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B33F6DB-F5F4-48C8-BB03-EFEF57D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205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1913346E-16D0-418D-A88F-80AAB8AFD9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4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02D7CC24-80D5-4ADF-9A27-62BDE681221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83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4862DC5A-3B1A-49DC-AB1D-629865C7B82C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2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7" name="ZoneTexte 886">
              <a:extLst>
                <a:ext uri="{FF2B5EF4-FFF2-40B4-BE49-F238E27FC236}">
                  <a16:creationId xmlns:a16="http://schemas.microsoft.com/office/drawing/2014/main" id="{7B94A441-554E-43C4-8135-5C4A7FAE5338}"/>
                </a:ext>
              </a:extLst>
            </p:cNvPr>
            <p:cNvSpPr txBox="1"/>
            <p:nvPr/>
          </p:nvSpPr>
          <p:spPr>
            <a:xfrm>
              <a:off x="3382520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</a:t>
              </a:r>
            </a:p>
          </p:txBody>
        </p:sp>
        <p:sp>
          <p:nvSpPr>
            <p:cNvPr id="888" name="ZoneTexte 887">
              <a:extLst>
                <a:ext uri="{FF2B5EF4-FFF2-40B4-BE49-F238E27FC236}">
                  <a16:creationId xmlns:a16="http://schemas.microsoft.com/office/drawing/2014/main" id="{140F795A-D274-42FF-9A40-81CB57871A94}"/>
                </a:ext>
              </a:extLst>
            </p:cNvPr>
            <p:cNvSpPr txBox="1"/>
            <p:nvPr/>
          </p:nvSpPr>
          <p:spPr>
            <a:xfrm>
              <a:off x="3652510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4.5</a:t>
              </a:r>
            </a:p>
          </p:txBody>
        </p:sp>
        <p:cxnSp>
          <p:nvCxnSpPr>
            <p:cNvPr id="865" name="Connecteur droit 864">
              <a:extLst>
                <a:ext uri="{FF2B5EF4-FFF2-40B4-BE49-F238E27FC236}">
                  <a16:creationId xmlns:a16="http://schemas.microsoft.com/office/drawing/2014/main" id="{201F64AD-6584-4B2B-A999-9E2306E2E2C0}"/>
                </a:ext>
              </a:extLst>
            </p:cNvPr>
            <p:cNvCxnSpPr>
              <a:cxnSpLocks/>
            </p:cNvCxnSpPr>
            <p:nvPr/>
          </p:nvCxnSpPr>
          <p:spPr>
            <a:xfrm>
              <a:off x="4230442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6" name="Connecteur droit 865">
              <a:extLst>
                <a:ext uri="{FF2B5EF4-FFF2-40B4-BE49-F238E27FC236}">
                  <a16:creationId xmlns:a16="http://schemas.microsoft.com/office/drawing/2014/main" id="{4578B128-038A-41FB-BA77-60DD4B5FCBBD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3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Connecteur droit 866">
              <a:extLst>
                <a:ext uri="{FF2B5EF4-FFF2-40B4-BE49-F238E27FC236}">
                  <a16:creationId xmlns:a16="http://schemas.microsoft.com/office/drawing/2014/main" id="{4EDCC67D-F8DC-4A07-BADB-5BA3256363C1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2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Connecteur droit 867">
              <a:extLst>
                <a:ext uri="{FF2B5EF4-FFF2-40B4-BE49-F238E27FC236}">
                  <a16:creationId xmlns:a16="http://schemas.microsoft.com/office/drawing/2014/main" id="{3100E611-AAA9-415D-858F-A2722473F414}"/>
                </a:ext>
              </a:extLst>
            </p:cNvPr>
            <p:cNvCxnSpPr>
              <a:cxnSpLocks/>
            </p:cNvCxnSpPr>
            <p:nvPr/>
          </p:nvCxnSpPr>
          <p:spPr>
            <a:xfrm>
              <a:off x="444761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Connecteur droit 868">
              <a:extLst>
                <a:ext uri="{FF2B5EF4-FFF2-40B4-BE49-F238E27FC236}">
                  <a16:creationId xmlns:a16="http://schemas.microsoft.com/office/drawing/2014/main" id="{0B85B038-65B0-4A9D-854E-579343D004FB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0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Connecteur droit 869">
              <a:extLst>
                <a:ext uri="{FF2B5EF4-FFF2-40B4-BE49-F238E27FC236}">
                  <a16:creationId xmlns:a16="http://schemas.microsoft.com/office/drawing/2014/main" id="{6363FE36-0452-4CE3-A9E1-ED976A067E54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92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3E92D408-B9E7-41D4-83AD-2BAAFAB13EC5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8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8BDA831C-B1D5-49E5-A285-5223B6B44AF2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7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CE9B15F3-2D1B-4108-A56B-818C98AAD412}"/>
                </a:ext>
              </a:extLst>
            </p:cNvPr>
            <p:cNvCxnSpPr>
              <a:cxnSpLocks/>
            </p:cNvCxnSpPr>
            <p:nvPr/>
          </p:nvCxnSpPr>
          <p:spPr>
            <a:xfrm>
              <a:off x="480956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79A8109D-3715-4CD7-A463-9DB22083CDA2}"/>
                </a:ext>
              </a:extLst>
            </p:cNvPr>
            <p:cNvCxnSpPr>
              <a:cxnSpLocks/>
            </p:cNvCxnSpPr>
            <p:nvPr/>
          </p:nvCxnSpPr>
          <p:spPr>
            <a:xfrm>
              <a:off x="488195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5" name="ZoneTexte 874">
              <a:extLst>
                <a:ext uri="{FF2B5EF4-FFF2-40B4-BE49-F238E27FC236}">
                  <a16:creationId xmlns:a16="http://schemas.microsoft.com/office/drawing/2014/main" id="{6F91FA57-91DB-4C65-8335-8B833DBAB911}"/>
                </a:ext>
              </a:extLst>
            </p:cNvPr>
            <p:cNvSpPr txBox="1"/>
            <p:nvPr/>
          </p:nvSpPr>
          <p:spPr>
            <a:xfrm>
              <a:off x="4105247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</a:t>
              </a:r>
            </a:p>
          </p:txBody>
        </p:sp>
        <p:sp>
          <p:nvSpPr>
            <p:cNvPr id="876" name="ZoneTexte 875">
              <a:extLst>
                <a:ext uri="{FF2B5EF4-FFF2-40B4-BE49-F238E27FC236}">
                  <a16:creationId xmlns:a16="http://schemas.microsoft.com/office/drawing/2014/main" id="{17B2C67F-9295-48CB-A302-07076438AE8B}"/>
                </a:ext>
              </a:extLst>
            </p:cNvPr>
            <p:cNvSpPr txBox="1"/>
            <p:nvPr/>
          </p:nvSpPr>
          <p:spPr>
            <a:xfrm>
              <a:off x="4375237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5.5</a:t>
              </a:r>
            </a:p>
          </p:txBody>
        </p:sp>
        <p:cxnSp>
          <p:nvCxnSpPr>
            <p:cNvPr id="853" name="Connecteur droit 852">
              <a:extLst>
                <a:ext uri="{FF2B5EF4-FFF2-40B4-BE49-F238E27FC236}">
                  <a16:creationId xmlns:a16="http://schemas.microsoft.com/office/drawing/2014/main" id="{38BDF4DE-8403-4A55-B78F-6FEF3A6E19BD}"/>
                </a:ext>
              </a:extLst>
            </p:cNvPr>
            <p:cNvCxnSpPr>
              <a:cxnSpLocks/>
            </p:cNvCxnSpPr>
            <p:nvPr/>
          </p:nvCxnSpPr>
          <p:spPr>
            <a:xfrm>
              <a:off x="4944832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4" name="Connecteur droit 853">
              <a:extLst>
                <a:ext uri="{FF2B5EF4-FFF2-40B4-BE49-F238E27FC236}">
                  <a16:creationId xmlns:a16="http://schemas.microsoft.com/office/drawing/2014/main" id="{398420F3-CD84-4FCF-8D7C-DBA85356CEE8}"/>
                </a:ext>
              </a:extLst>
            </p:cNvPr>
            <p:cNvCxnSpPr>
              <a:cxnSpLocks/>
            </p:cNvCxnSpPr>
            <p:nvPr/>
          </p:nvCxnSpPr>
          <p:spPr>
            <a:xfrm>
              <a:off x="501722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20A553D9-B760-4B5C-B488-8D9310754DDF}"/>
                </a:ext>
              </a:extLst>
            </p:cNvPr>
            <p:cNvCxnSpPr>
              <a:cxnSpLocks/>
            </p:cNvCxnSpPr>
            <p:nvPr/>
          </p:nvCxnSpPr>
          <p:spPr>
            <a:xfrm>
              <a:off x="508961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153D6BF8-365C-4096-83D0-4A07AB45E6A8}"/>
                </a:ext>
              </a:extLst>
            </p:cNvPr>
            <p:cNvCxnSpPr>
              <a:cxnSpLocks/>
            </p:cNvCxnSpPr>
            <p:nvPr/>
          </p:nvCxnSpPr>
          <p:spPr>
            <a:xfrm>
              <a:off x="516200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Connecteur droit 856">
              <a:extLst>
                <a:ext uri="{FF2B5EF4-FFF2-40B4-BE49-F238E27FC236}">
                  <a16:creationId xmlns:a16="http://schemas.microsoft.com/office/drawing/2014/main" id="{DECADF86-8C15-4CF4-BFDA-DFA577CA2AF5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9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Connecteur droit 857">
              <a:extLst>
                <a:ext uri="{FF2B5EF4-FFF2-40B4-BE49-F238E27FC236}">
                  <a16:creationId xmlns:a16="http://schemas.microsoft.com/office/drawing/2014/main" id="{03194C38-AE5F-40BB-8E05-AECDC096E03A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82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Connecteur droit 858">
              <a:extLst>
                <a:ext uri="{FF2B5EF4-FFF2-40B4-BE49-F238E27FC236}">
                  <a16:creationId xmlns:a16="http://schemas.microsoft.com/office/drawing/2014/main" id="{76BD4588-ACA5-4E4A-A49D-B6CBD3EB3010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7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Connecteur droit 859">
              <a:extLst>
                <a:ext uri="{FF2B5EF4-FFF2-40B4-BE49-F238E27FC236}">
                  <a16:creationId xmlns:a16="http://schemas.microsoft.com/office/drawing/2014/main" id="{D5546683-6F5F-4C54-B47E-BDB6BF05500D}"/>
                </a:ext>
              </a:extLst>
            </p:cNvPr>
            <p:cNvCxnSpPr>
              <a:cxnSpLocks/>
            </p:cNvCxnSpPr>
            <p:nvPr/>
          </p:nvCxnSpPr>
          <p:spPr>
            <a:xfrm>
              <a:off x="545156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Connecteur droit 860">
              <a:extLst>
                <a:ext uri="{FF2B5EF4-FFF2-40B4-BE49-F238E27FC236}">
                  <a16:creationId xmlns:a16="http://schemas.microsoft.com/office/drawing/2014/main" id="{D6D6E77F-6B92-4F6F-A631-5A21EEE15B66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Connecteur droit 861">
              <a:extLst>
                <a:ext uri="{FF2B5EF4-FFF2-40B4-BE49-F238E27FC236}">
                  <a16:creationId xmlns:a16="http://schemas.microsoft.com/office/drawing/2014/main" id="{98A0836F-EF9E-495F-8CFD-B7D632ABE295}"/>
                </a:ext>
              </a:extLst>
            </p:cNvPr>
            <p:cNvCxnSpPr>
              <a:cxnSpLocks/>
            </p:cNvCxnSpPr>
            <p:nvPr/>
          </p:nvCxnSpPr>
          <p:spPr>
            <a:xfrm>
              <a:off x="559634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3" name="ZoneTexte 862">
              <a:extLst>
                <a:ext uri="{FF2B5EF4-FFF2-40B4-BE49-F238E27FC236}">
                  <a16:creationId xmlns:a16="http://schemas.microsoft.com/office/drawing/2014/main" id="{8B157577-059C-4382-BC32-E5A297D3364E}"/>
                </a:ext>
              </a:extLst>
            </p:cNvPr>
            <p:cNvSpPr txBox="1"/>
            <p:nvPr/>
          </p:nvSpPr>
          <p:spPr>
            <a:xfrm>
              <a:off x="4819637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</a:t>
              </a:r>
            </a:p>
          </p:txBody>
        </p:sp>
        <p:sp>
          <p:nvSpPr>
            <p:cNvPr id="864" name="ZoneTexte 863">
              <a:extLst>
                <a:ext uri="{FF2B5EF4-FFF2-40B4-BE49-F238E27FC236}">
                  <a16:creationId xmlns:a16="http://schemas.microsoft.com/office/drawing/2014/main" id="{3379CFB0-EC3E-419A-97E0-0B4A8D81BD63}"/>
                </a:ext>
              </a:extLst>
            </p:cNvPr>
            <p:cNvSpPr txBox="1"/>
            <p:nvPr/>
          </p:nvSpPr>
          <p:spPr>
            <a:xfrm>
              <a:off x="5089627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6.5</a:t>
              </a:r>
            </a:p>
          </p:txBody>
        </p:sp>
        <p:cxnSp>
          <p:nvCxnSpPr>
            <p:cNvPr id="841" name="Connecteur droit 840">
              <a:extLst>
                <a:ext uri="{FF2B5EF4-FFF2-40B4-BE49-F238E27FC236}">
                  <a16:creationId xmlns:a16="http://schemas.microsoft.com/office/drawing/2014/main" id="{C43CD426-9AAD-4A0B-84D0-845C7770EBB4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0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2" name="Connecteur droit 841">
              <a:extLst>
                <a:ext uri="{FF2B5EF4-FFF2-40B4-BE49-F238E27FC236}">
                  <a16:creationId xmlns:a16="http://schemas.microsoft.com/office/drawing/2014/main" id="{670C2171-D33A-443D-9E47-84FDFD61E78A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2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Connecteur droit 842">
              <a:extLst>
                <a:ext uri="{FF2B5EF4-FFF2-40B4-BE49-F238E27FC236}">
                  <a16:creationId xmlns:a16="http://schemas.microsoft.com/office/drawing/2014/main" id="{E99EE0FA-BE32-4620-9D9F-53E4A65D9C00}"/>
                </a:ext>
              </a:extLst>
            </p:cNvPr>
            <p:cNvCxnSpPr>
              <a:cxnSpLocks/>
            </p:cNvCxnSpPr>
            <p:nvPr/>
          </p:nvCxnSpPr>
          <p:spPr>
            <a:xfrm>
              <a:off x="581381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Connecteur droit 843">
              <a:extLst>
                <a:ext uri="{FF2B5EF4-FFF2-40B4-BE49-F238E27FC236}">
                  <a16:creationId xmlns:a16="http://schemas.microsoft.com/office/drawing/2014/main" id="{184CFD73-CDCE-4A28-B175-C486A7738E9A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0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Connecteur droit 844">
              <a:extLst>
                <a:ext uri="{FF2B5EF4-FFF2-40B4-BE49-F238E27FC236}">
                  <a16:creationId xmlns:a16="http://schemas.microsoft.com/office/drawing/2014/main" id="{39F387CF-03D7-49D8-B426-090BAEFA4026}"/>
                </a:ext>
              </a:extLst>
            </p:cNvPr>
            <p:cNvCxnSpPr>
              <a:cxnSpLocks/>
            </p:cNvCxnSpPr>
            <p:nvPr/>
          </p:nvCxnSpPr>
          <p:spPr>
            <a:xfrm>
              <a:off x="595859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Connecteur droit 845">
              <a:extLst>
                <a:ext uri="{FF2B5EF4-FFF2-40B4-BE49-F238E27FC236}">
                  <a16:creationId xmlns:a16="http://schemas.microsoft.com/office/drawing/2014/main" id="{4A42E0C1-15BC-4FAF-AB11-F9D6D2A1F2E2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80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77D0E5EA-2651-42B9-8576-8D4EABCE4016}"/>
                </a:ext>
              </a:extLst>
            </p:cNvPr>
            <p:cNvCxnSpPr>
              <a:cxnSpLocks/>
            </p:cNvCxnSpPr>
            <p:nvPr/>
          </p:nvCxnSpPr>
          <p:spPr>
            <a:xfrm>
              <a:off x="610337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FD0A246D-5E41-446C-9B2C-596D5BB21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7576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Connecteur droit 848">
              <a:extLst>
                <a:ext uri="{FF2B5EF4-FFF2-40B4-BE49-F238E27FC236}">
                  <a16:creationId xmlns:a16="http://schemas.microsoft.com/office/drawing/2014/main" id="{B4714E94-F623-45FB-98FE-090D3F089A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815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Connecteur droit 849">
              <a:extLst>
                <a:ext uri="{FF2B5EF4-FFF2-40B4-BE49-F238E27FC236}">
                  <a16:creationId xmlns:a16="http://schemas.microsoft.com/office/drawing/2014/main" id="{9701FCBE-6E2F-450B-ADFE-70D22AFB4A4A}"/>
                </a:ext>
              </a:extLst>
            </p:cNvPr>
            <p:cNvCxnSpPr>
              <a:cxnSpLocks/>
            </p:cNvCxnSpPr>
            <p:nvPr/>
          </p:nvCxnSpPr>
          <p:spPr>
            <a:xfrm>
              <a:off x="632054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ZoneTexte 850">
              <a:extLst>
                <a:ext uri="{FF2B5EF4-FFF2-40B4-BE49-F238E27FC236}">
                  <a16:creationId xmlns:a16="http://schemas.microsoft.com/office/drawing/2014/main" id="{3C8C312A-A348-4FA0-B0F8-EB4A57D79110}"/>
                </a:ext>
              </a:extLst>
            </p:cNvPr>
            <p:cNvSpPr txBox="1"/>
            <p:nvPr/>
          </p:nvSpPr>
          <p:spPr>
            <a:xfrm>
              <a:off x="5543835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</a:t>
              </a:r>
            </a:p>
          </p:txBody>
        </p:sp>
        <p:sp>
          <p:nvSpPr>
            <p:cNvPr id="852" name="ZoneTexte 851">
              <a:extLst>
                <a:ext uri="{FF2B5EF4-FFF2-40B4-BE49-F238E27FC236}">
                  <a16:creationId xmlns:a16="http://schemas.microsoft.com/office/drawing/2014/main" id="{B9C861A4-DB73-4D53-8CEC-DFA98EDCDA8D}"/>
                </a:ext>
              </a:extLst>
            </p:cNvPr>
            <p:cNvSpPr txBox="1"/>
            <p:nvPr/>
          </p:nvSpPr>
          <p:spPr>
            <a:xfrm>
              <a:off x="5813825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7.5</a:t>
              </a:r>
            </a:p>
          </p:txBody>
        </p:sp>
        <p:cxnSp>
          <p:nvCxnSpPr>
            <p:cNvPr id="829" name="Connecteur droit 828">
              <a:extLst>
                <a:ext uri="{FF2B5EF4-FFF2-40B4-BE49-F238E27FC236}">
                  <a16:creationId xmlns:a16="http://schemas.microsoft.com/office/drawing/2014/main" id="{7730AFCE-4793-42DD-889E-D1B941AEC6DA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51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0" name="Connecteur droit 829">
              <a:extLst>
                <a:ext uri="{FF2B5EF4-FFF2-40B4-BE49-F238E27FC236}">
                  <a16:creationId xmlns:a16="http://schemas.microsoft.com/office/drawing/2014/main" id="{73CAEA1C-E52A-45C6-82A0-4191B2FE2828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4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Connecteur droit 830">
              <a:extLst>
                <a:ext uri="{FF2B5EF4-FFF2-40B4-BE49-F238E27FC236}">
                  <a16:creationId xmlns:a16="http://schemas.microsoft.com/office/drawing/2014/main" id="{5C55B520-6204-40BB-9E9A-42DA0798FCDF}"/>
                </a:ext>
              </a:extLst>
            </p:cNvPr>
            <p:cNvCxnSpPr>
              <a:cxnSpLocks/>
            </p:cNvCxnSpPr>
            <p:nvPr/>
          </p:nvCxnSpPr>
          <p:spPr>
            <a:xfrm>
              <a:off x="653253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Connecteur droit 831">
              <a:extLst>
                <a:ext uri="{FF2B5EF4-FFF2-40B4-BE49-F238E27FC236}">
                  <a16:creationId xmlns:a16="http://schemas.microsoft.com/office/drawing/2014/main" id="{F38C7FB6-CD33-4946-A1A0-4D814FA072E2}"/>
                </a:ext>
              </a:extLst>
            </p:cNvPr>
            <p:cNvCxnSpPr>
              <a:cxnSpLocks/>
            </p:cNvCxnSpPr>
            <p:nvPr/>
          </p:nvCxnSpPr>
          <p:spPr>
            <a:xfrm>
              <a:off x="660492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Connecteur droit 832">
              <a:extLst>
                <a:ext uri="{FF2B5EF4-FFF2-40B4-BE49-F238E27FC236}">
                  <a16:creationId xmlns:a16="http://schemas.microsoft.com/office/drawing/2014/main" id="{F493A451-0CA9-42DC-AEF4-786A1D14FBC1}"/>
                </a:ext>
              </a:extLst>
            </p:cNvPr>
            <p:cNvCxnSpPr>
              <a:cxnSpLocks/>
            </p:cNvCxnSpPr>
            <p:nvPr/>
          </p:nvCxnSpPr>
          <p:spPr>
            <a:xfrm>
              <a:off x="667731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Connecteur droit 833">
              <a:extLst>
                <a:ext uri="{FF2B5EF4-FFF2-40B4-BE49-F238E27FC236}">
                  <a16:creationId xmlns:a16="http://schemas.microsoft.com/office/drawing/2014/main" id="{EC2F9F0D-8D7D-40BE-BD10-AE46A647A284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01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Connecteur droit 834">
              <a:extLst>
                <a:ext uri="{FF2B5EF4-FFF2-40B4-BE49-F238E27FC236}">
                  <a16:creationId xmlns:a16="http://schemas.microsoft.com/office/drawing/2014/main" id="{D18481D4-20AA-4AE2-83D1-7CF39FEB57EF}"/>
                </a:ext>
              </a:extLst>
            </p:cNvPr>
            <p:cNvCxnSpPr>
              <a:cxnSpLocks/>
            </p:cNvCxnSpPr>
            <p:nvPr/>
          </p:nvCxnSpPr>
          <p:spPr>
            <a:xfrm>
              <a:off x="682209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0C23A8EA-55E2-4824-8B85-8C0F04E82A41}"/>
                </a:ext>
              </a:extLst>
            </p:cNvPr>
            <p:cNvCxnSpPr>
              <a:cxnSpLocks/>
            </p:cNvCxnSpPr>
            <p:nvPr/>
          </p:nvCxnSpPr>
          <p:spPr>
            <a:xfrm>
              <a:off x="689448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A943BC6E-6114-4ED7-A1CD-6B99E6576050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7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Connecteur droit 837">
              <a:extLst>
                <a:ext uri="{FF2B5EF4-FFF2-40B4-BE49-F238E27FC236}">
                  <a16:creationId xmlns:a16="http://schemas.microsoft.com/office/drawing/2014/main" id="{6D178B43-A3FA-46E8-98FA-8B31124047D2}"/>
                </a:ext>
              </a:extLst>
            </p:cNvPr>
            <p:cNvCxnSpPr>
              <a:cxnSpLocks/>
            </p:cNvCxnSpPr>
            <p:nvPr/>
          </p:nvCxnSpPr>
          <p:spPr>
            <a:xfrm>
              <a:off x="703926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" name="ZoneTexte 838">
              <a:extLst>
                <a:ext uri="{FF2B5EF4-FFF2-40B4-BE49-F238E27FC236}">
                  <a16:creationId xmlns:a16="http://schemas.microsoft.com/office/drawing/2014/main" id="{EA1F04CF-818B-4AEF-9241-82C45B4EBDC0}"/>
                </a:ext>
              </a:extLst>
            </p:cNvPr>
            <p:cNvSpPr txBox="1"/>
            <p:nvPr/>
          </p:nvSpPr>
          <p:spPr>
            <a:xfrm>
              <a:off x="6262556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</a:t>
              </a:r>
            </a:p>
          </p:txBody>
        </p:sp>
        <p:sp>
          <p:nvSpPr>
            <p:cNvPr id="840" name="ZoneTexte 839">
              <a:extLst>
                <a:ext uri="{FF2B5EF4-FFF2-40B4-BE49-F238E27FC236}">
                  <a16:creationId xmlns:a16="http://schemas.microsoft.com/office/drawing/2014/main" id="{28A6573E-F3B1-475B-9F54-3CC6064486E5}"/>
                </a:ext>
              </a:extLst>
            </p:cNvPr>
            <p:cNvSpPr txBox="1"/>
            <p:nvPr/>
          </p:nvSpPr>
          <p:spPr>
            <a:xfrm>
              <a:off x="6532546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8.5</a:t>
              </a:r>
            </a:p>
          </p:txBody>
        </p:sp>
        <p:cxnSp>
          <p:nvCxnSpPr>
            <p:cNvPr id="817" name="Connecteur droit 816">
              <a:extLst>
                <a:ext uri="{FF2B5EF4-FFF2-40B4-BE49-F238E27FC236}">
                  <a16:creationId xmlns:a16="http://schemas.microsoft.com/office/drawing/2014/main" id="{BAEFD1F9-AFA5-480B-9BDB-EB4ADFE001CF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88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8" name="Connecteur droit 817">
              <a:extLst>
                <a:ext uri="{FF2B5EF4-FFF2-40B4-BE49-F238E27FC236}">
                  <a16:creationId xmlns:a16="http://schemas.microsoft.com/office/drawing/2014/main" id="{696BB3EB-AEFF-4C90-B1D2-80F98E9D6CAB}"/>
                </a:ext>
              </a:extLst>
            </p:cNvPr>
            <p:cNvCxnSpPr>
              <a:cxnSpLocks/>
            </p:cNvCxnSpPr>
            <p:nvPr/>
          </p:nvCxnSpPr>
          <p:spPr>
            <a:xfrm>
              <a:off x="717957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Connecteur droit 818">
              <a:extLst>
                <a:ext uri="{FF2B5EF4-FFF2-40B4-BE49-F238E27FC236}">
                  <a16:creationId xmlns:a16="http://schemas.microsoft.com/office/drawing/2014/main" id="{F7CA247A-6DAA-41D3-BE9E-46277D052EB5}"/>
                </a:ext>
              </a:extLst>
            </p:cNvPr>
            <p:cNvCxnSpPr>
              <a:cxnSpLocks/>
            </p:cNvCxnSpPr>
            <p:nvPr/>
          </p:nvCxnSpPr>
          <p:spPr>
            <a:xfrm>
              <a:off x="725196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Connecteur droit 819">
              <a:extLst>
                <a:ext uri="{FF2B5EF4-FFF2-40B4-BE49-F238E27FC236}">
                  <a16:creationId xmlns:a16="http://schemas.microsoft.com/office/drawing/2014/main" id="{ACD07A8D-A6A9-4D6D-9028-85EB20DF2536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5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Connecteur droit 820">
              <a:extLst>
                <a:ext uri="{FF2B5EF4-FFF2-40B4-BE49-F238E27FC236}">
                  <a16:creationId xmlns:a16="http://schemas.microsoft.com/office/drawing/2014/main" id="{DC582D75-FDA4-4847-95CB-2FC3DE077AAB}"/>
                </a:ext>
              </a:extLst>
            </p:cNvPr>
            <p:cNvCxnSpPr>
              <a:cxnSpLocks/>
            </p:cNvCxnSpPr>
            <p:nvPr/>
          </p:nvCxnSpPr>
          <p:spPr>
            <a:xfrm>
              <a:off x="739674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Connecteur droit 821">
              <a:extLst>
                <a:ext uri="{FF2B5EF4-FFF2-40B4-BE49-F238E27FC236}">
                  <a16:creationId xmlns:a16="http://schemas.microsoft.com/office/drawing/2014/main" id="{389DE742-63FD-4341-BE93-A0026692CDEB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38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Connecteur droit 822">
              <a:extLst>
                <a:ext uri="{FF2B5EF4-FFF2-40B4-BE49-F238E27FC236}">
                  <a16:creationId xmlns:a16="http://schemas.microsoft.com/office/drawing/2014/main" id="{F1C6EC01-3F2C-4FE4-9351-C3C9658B84A9}"/>
                </a:ext>
              </a:extLst>
            </p:cNvPr>
            <p:cNvCxnSpPr>
              <a:cxnSpLocks/>
            </p:cNvCxnSpPr>
            <p:nvPr/>
          </p:nvCxnSpPr>
          <p:spPr>
            <a:xfrm>
              <a:off x="754152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Connecteur droit 823">
              <a:extLst>
                <a:ext uri="{FF2B5EF4-FFF2-40B4-BE49-F238E27FC236}">
                  <a16:creationId xmlns:a16="http://schemas.microsoft.com/office/drawing/2014/main" id="{616DB0BC-2D27-4630-BCF4-60801583B8E2}"/>
                </a:ext>
              </a:extLst>
            </p:cNvPr>
            <p:cNvCxnSpPr>
              <a:cxnSpLocks/>
            </p:cNvCxnSpPr>
            <p:nvPr/>
          </p:nvCxnSpPr>
          <p:spPr>
            <a:xfrm>
              <a:off x="761391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Connecteur droit 824">
              <a:extLst>
                <a:ext uri="{FF2B5EF4-FFF2-40B4-BE49-F238E27FC236}">
                  <a16:creationId xmlns:a16="http://schemas.microsoft.com/office/drawing/2014/main" id="{B90449E7-610E-4432-8E49-515A28794619}"/>
                </a:ext>
              </a:extLst>
            </p:cNvPr>
            <p:cNvCxnSpPr>
              <a:cxnSpLocks/>
            </p:cNvCxnSpPr>
            <p:nvPr/>
          </p:nvCxnSpPr>
          <p:spPr>
            <a:xfrm>
              <a:off x="768630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Connecteur droit 825">
              <a:extLst>
                <a:ext uri="{FF2B5EF4-FFF2-40B4-BE49-F238E27FC236}">
                  <a16:creationId xmlns:a16="http://schemas.microsoft.com/office/drawing/2014/main" id="{3CCBD6F0-3C17-4EF0-B29F-232665F52992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9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" name="ZoneTexte 826">
              <a:extLst>
                <a:ext uri="{FF2B5EF4-FFF2-40B4-BE49-F238E27FC236}">
                  <a16:creationId xmlns:a16="http://schemas.microsoft.com/office/drawing/2014/main" id="{F0E3B312-55DE-4788-BF57-07584770C5FB}"/>
                </a:ext>
              </a:extLst>
            </p:cNvPr>
            <p:cNvSpPr txBox="1"/>
            <p:nvPr/>
          </p:nvSpPr>
          <p:spPr>
            <a:xfrm>
              <a:off x="6981993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</a:t>
              </a:r>
            </a:p>
          </p:txBody>
        </p:sp>
        <p:sp>
          <p:nvSpPr>
            <p:cNvPr id="828" name="ZoneTexte 827">
              <a:extLst>
                <a:ext uri="{FF2B5EF4-FFF2-40B4-BE49-F238E27FC236}">
                  <a16:creationId xmlns:a16="http://schemas.microsoft.com/office/drawing/2014/main" id="{C55BD598-6E4F-4457-BBE6-6CFC516460AE}"/>
                </a:ext>
              </a:extLst>
            </p:cNvPr>
            <p:cNvSpPr txBox="1"/>
            <p:nvPr/>
          </p:nvSpPr>
          <p:spPr>
            <a:xfrm>
              <a:off x="7251983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9.5</a:t>
              </a:r>
            </a:p>
          </p:txBody>
        </p:sp>
        <p:cxnSp>
          <p:nvCxnSpPr>
            <p:cNvPr id="805" name="Connecteur droit 804">
              <a:extLst>
                <a:ext uri="{FF2B5EF4-FFF2-40B4-BE49-F238E27FC236}">
                  <a16:creationId xmlns:a16="http://schemas.microsoft.com/office/drawing/2014/main" id="{0E0209C3-D17B-4EDA-86BA-15D32593EEDC}"/>
                </a:ext>
              </a:extLst>
            </p:cNvPr>
            <p:cNvCxnSpPr>
              <a:cxnSpLocks/>
            </p:cNvCxnSpPr>
            <p:nvPr/>
          </p:nvCxnSpPr>
          <p:spPr>
            <a:xfrm>
              <a:off x="7829915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6" name="Connecteur droit 805">
              <a:extLst>
                <a:ext uri="{FF2B5EF4-FFF2-40B4-BE49-F238E27FC236}">
                  <a16:creationId xmlns:a16="http://schemas.microsoft.com/office/drawing/2014/main" id="{1F2C6208-01BD-41F4-8030-0D18FCE57648}"/>
                </a:ext>
              </a:extLst>
            </p:cNvPr>
            <p:cNvCxnSpPr>
              <a:cxnSpLocks/>
            </p:cNvCxnSpPr>
            <p:nvPr/>
          </p:nvCxnSpPr>
          <p:spPr>
            <a:xfrm>
              <a:off x="790230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Connecteur droit 806">
              <a:extLst>
                <a:ext uri="{FF2B5EF4-FFF2-40B4-BE49-F238E27FC236}">
                  <a16:creationId xmlns:a16="http://schemas.microsoft.com/office/drawing/2014/main" id="{A2394B64-2C01-4AF2-93EE-1A1B779850E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69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Connecteur droit 807">
              <a:extLst>
                <a:ext uri="{FF2B5EF4-FFF2-40B4-BE49-F238E27FC236}">
                  <a16:creationId xmlns:a16="http://schemas.microsoft.com/office/drawing/2014/main" id="{A77AC5CE-ED52-485A-B687-DA066580CF65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8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Connecteur droit 808">
              <a:extLst>
                <a:ext uri="{FF2B5EF4-FFF2-40B4-BE49-F238E27FC236}">
                  <a16:creationId xmlns:a16="http://schemas.microsoft.com/office/drawing/2014/main" id="{3AA4FCAC-CD0B-420B-9FAD-BC6EBEB9BFCE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7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Connecteur droit 809">
              <a:extLst>
                <a:ext uri="{FF2B5EF4-FFF2-40B4-BE49-F238E27FC236}">
                  <a16:creationId xmlns:a16="http://schemas.microsoft.com/office/drawing/2014/main" id="{9B1D0011-0F9D-4F7F-B020-9EFE637836FC}"/>
                </a:ext>
              </a:extLst>
            </p:cNvPr>
            <p:cNvCxnSpPr>
              <a:cxnSpLocks/>
            </p:cNvCxnSpPr>
            <p:nvPr/>
          </p:nvCxnSpPr>
          <p:spPr>
            <a:xfrm>
              <a:off x="8191865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0A921C82-968B-437C-87C7-DBA7FC0BC39F}"/>
                </a:ext>
              </a:extLst>
            </p:cNvPr>
            <p:cNvCxnSpPr>
              <a:cxnSpLocks/>
            </p:cNvCxnSpPr>
            <p:nvPr/>
          </p:nvCxnSpPr>
          <p:spPr>
            <a:xfrm>
              <a:off x="826425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7DF0DB28-5670-401B-8AC2-8350146287C2}"/>
                </a:ext>
              </a:extLst>
            </p:cNvPr>
            <p:cNvCxnSpPr>
              <a:cxnSpLocks/>
            </p:cNvCxnSpPr>
            <p:nvPr/>
          </p:nvCxnSpPr>
          <p:spPr>
            <a:xfrm>
              <a:off x="833664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41D04400-668C-48DF-9FFE-19A6751374A8}"/>
                </a:ext>
              </a:extLst>
            </p:cNvPr>
            <p:cNvCxnSpPr>
              <a:cxnSpLocks/>
            </p:cNvCxnSpPr>
            <p:nvPr/>
          </p:nvCxnSpPr>
          <p:spPr>
            <a:xfrm>
              <a:off x="840903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83AE766D-FFEB-42E1-B9BE-60EB7689996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42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" name="ZoneTexte 814">
              <a:extLst>
                <a:ext uri="{FF2B5EF4-FFF2-40B4-BE49-F238E27FC236}">
                  <a16:creationId xmlns:a16="http://schemas.microsoft.com/office/drawing/2014/main" id="{16457FA0-608D-4AE4-B83E-8763DA1C3213}"/>
                </a:ext>
              </a:extLst>
            </p:cNvPr>
            <p:cNvSpPr txBox="1"/>
            <p:nvPr/>
          </p:nvSpPr>
          <p:spPr>
            <a:xfrm>
              <a:off x="7704720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10</a:t>
              </a:r>
            </a:p>
          </p:txBody>
        </p:sp>
        <p:sp>
          <p:nvSpPr>
            <p:cNvPr id="816" name="ZoneTexte 815">
              <a:extLst>
                <a:ext uri="{FF2B5EF4-FFF2-40B4-BE49-F238E27FC236}">
                  <a16:creationId xmlns:a16="http://schemas.microsoft.com/office/drawing/2014/main" id="{8ABB5D6A-0EF8-4990-A7A3-4764A3B929CE}"/>
                </a:ext>
              </a:extLst>
            </p:cNvPr>
            <p:cNvSpPr txBox="1"/>
            <p:nvPr/>
          </p:nvSpPr>
          <p:spPr>
            <a:xfrm>
              <a:off x="7974710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10.5</a:t>
              </a:r>
            </a:p>
          </p:txBody>
        </p:sp>
        <p:cxnSp>
          <p:nvCxnSpPr>
            <p:cNvPr id="793" name="Connecteur droit 792">
              <a:extLst>
                <a:ext uri="{FF2B5EF4-FFF2-40B4-BE49-F238E27FC236}">
                  <a16:creationId xmlns:a16="http://schemas.microsoft.com/office/drawing/2014/main" id="{F3D0CE5E-7A5F-4979-B511-6E2DEC3F454F}"/>
                </a:ext>
              </a:extLst>
            </p:cNvPr>
            <p:cNvCxnSpPr>
              <a:cxnSpLocks/>
            </p:cNvCxnSpPr>
            <p:nvPr/>
          </p:nvCxnSpPr>
          <p:spPr>
            <a:xfrm>
              <a:off x="8543626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4" name="Connecteur droit 793">
              <a:extLst>
                <a:ext uri="{FF2B5EF4-FFF2-40B4-BE49-F238E27FC236}">
                  <a16:creationId xmlns:a16="http://schemas.microsoft.com/office/drawing/2014/main" id="{35B3EBD3-A4E3-4B59-9ABE-3983E1A42D44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1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ADBF21F4-A06F-433C-9A4E-94BB3DB9AEA4}"/>
                </a:ext>
              </a:extLst>
            </p:cNvPr>
            <p:cNvCxnSpPr>
              <a:cxnSpLocks/>
            </p:cNvCxnSpPr>
            <p:nvPr/>
          </p:nvCxnSpPr>
          <p:spPr>
            <a:xfrm>
              <a:off x="868840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7CDA3479-E6F6-4A96-87B6-9267994778E1}"/>
                </a:ext>
              </a:extLst>
            </p:cNvPr>
            <p:cNvCxnSpPr>
              <a:cxnSpLocks/>
            </p:cNvCxnSpPr>
            <p:nvPr/>
          </p:nvCxnSpPr>
          <p:spPr>
            <a:xfrm>
              <a:off x="876079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190D763E-35B9-4501-AF95-DE88A5980BBE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8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863E746F-DC44-4894-9848-2502DFC59206}"/>
                </a:ext>
              </a:extLst>
            </p:cNvPr>
            <p:cNvCxnSpPr>
              <a:cxnSpLocks/>
            </p:cNvCxnSpPr>
            <p:nvPr/>
          </p:nvCxnSpPr>
          <p:spPr>
            <a:xfrm>
              <a:off x="8905576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Connecteur droit 798">
              <a:extLst>
                <a:ext uri="{FF2B5EF4-FFF2-40B4-BE49-F238E27FC236}">
                  <a16:creationId xmlns:a16="http://schemas.microsoft.com/office/drawing/2014/main" id="{DE7ADA6E-6BC3-47D1-9BC1-507DD4746D88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6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Connecteur droit 799">
              <a:extLst>
                <a:ext uri="{FF2B5EF4-FFF2-40B4-BE49-F238E27FC236}">
                  <a16:creationId xmlns:a16="http://schemas.microsoft.com/office/drawing/2014/main" id="{47E6DB11-3362-424E-910D-E0D2F630783E}"/>
                </a:ext>
              </a:extLst>
            </p:cNvPr>
            <p:cNvCxnSpPr>
              <a:cxnSpLocks/>
            </p:cNvCxnSpPr>
            <p:nvPr/>
          </p:nvCxnSpPr>
          <p:spPr>
            <a:xfrm>
              <a:off x="905035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Connecteur droit 800">
              <a:extLst>
                <a:ext uri="{FF2B5EF4-FFF2-40B4-BE49-F238E27FC236}">
                  <a16:creationId xmlns:a16="http://schemas.microsoft.com/office/drawing/2014/main" id="{7D10EC7C-F37C-4CC3-B425-E0766DC8E295}"/>
                </a:ext>
              </a:extLst>
            </p:cNvPr>
            <p:cNvCxnSpPr>
              <a:cxnSpLocks/>
            </p:cNvCxnSpPr>
            <p:nvPr/>
          </p:nvCxnSpPr>
          <p:spPr>
            <a:xfrm>
              <a:off x="912274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Connecteur droit 801">
              <a:extLst>
                <a:ext uri="{FF2B5EF4-FFF2-40B4-BE49-F238E27FC236}">
                  <a16:creationId xmlns:a16="http://schemas.microsoft.com/office/drawing/2014/main" id="{F95874A1-7238-4793-B6C2-688A6262C6D0}"/>
                </a:ext>
              </a:extLst>
            </p:cNvPr>
            <p:cNvCxnSpPr>
              <a:cxnSpLocks/>
            </p:cNvCxnSpPr>
            <p:nvPr/>
          </p:nvCxnSpPr>
          <p:spPr>
            <a:xfrm>
              <a:off x="919513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ZoneTexte 802">
              <a:extLst>
                <a:ext uri="{FF2B5EF4-FFF2-40B4-BE49-F238E27FC236}">
                  <a16:creationId xmlns:a16="http://schemas.microsoft.com/office/drawing/2014/main" id="{8CE2F360-76BB-4108-B170-A6D9F9B84AE2}"/>
                </a:ext>
              </a:extLst>
            </p:cNvPr>
            <p:cNvSpPr txBox="1"/>
            <p:nvPr/>
          </p:nvSpPr>
          <p:spPr>
            <a:xfrm>
              <a:off x="8418431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11</a:t>
              </a:r>
            </a:p>
          </p:txBody>
        </p:sp>
        <p:sp>
          <p:nvSpPr>
            <p:cNvPr id="804" name="ZoneTexte 803">
              <a:extLst>
                <a:ext uri="{FF2B5EF4-FFF2-40B4-BE49-F238E27FC236}">
                  <a16:creationId xmlns:a16="http://schemas.microsoft.com/office/drawing/2014/main" id="{AEBA125C-84B6-418F-B3D2-9AF96FF0D7B8}"/>
                </a:ext>
              </a:extLst>
            </p:cNvPr>
            <p:cNvSpPr txBox="1"/>
            <p:nvPr/>
          </p:nvSpPr>
          <p:spPr>
            <a:xfrm>
              <a:off x="8688421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11.5</a:t>
              </a:r>
            </a:p>
          </p:txBody>
        </p: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7D8D3ADF-84C9-4DFB-AB00-14CE9B1A151C}"/>
                </a:ext>
              </a:extLst>
            </p:cNvPr>
            <p:cNvCxnSpPr>
              <a:cxnSpLocks/>
            </p:cNvCxnSpPr>
            <p:nvPr/>
          </p:nvCxnSpPr>
          <p:spPr>
            <a:xfrm>
              <a:off x="9267824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5C8F13E9-0D29-417F-A0C0-E9FE137BA8E6}"/>
                </a:ext>
              </a:extLst>
            </p:cNvPr>
            <p:cNvCxnSpPr>
              <a:cxnSpLocks/>
            </p:cNvCxnSpPr>
            <p:nvPr/>
          </p:nvCxnSpPr>
          <p:spPr>
            <a:xfrm>
              <a:off x="934021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Connecteur droit 782">
              <a:extLst>
                <a:ext uri="{FF2B5EF4-FFF2-40B4-BE49-F238E27FC236}">
                  <a16:creationId xmlns:a16="http://schemas.microsoft.com/office/drawing/2014/main" id="{0FE6861F-B636-42AC-8F32-E41F911DBDB0}"/>
                </a:ext>
              </a:extLst>
            </p:cNvPr>
            <p:cNvCxnSpPr>
              <a:cxnSpLocks/>
            </p:cNvCxnSpPr>
            <p:nvPr/>
          </p:nvCxnSpPr>
          <p:spPr>
            <a:xfrm>
              <a:off x="941260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Connecteur droit 783">
              <a:extLst>
                <a:ext uri="{FF2B5EF4-FFF2-40B4-BE49-F238E27FC236}">
                  <a16:creationId xmlns:a16="http://schemas.microsoft.com/office/drawing/2014/main" id="{CC5991F5-D110-4C81-A7D1-1230285E29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499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Connecteur droit 784">
              <a:extLst>
                <a:ext uri="{FF2B5EF4-FFF2-40B4-BE49-F238E27FC236}">
                  <a16:creationId xmlns:a16="http://schemas.microsoft.com/office/drawing/2014/main" id="{7B79C27B-CE6D-4258-BAAC-D88CD1B6B11E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8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Connecteur droit 785">
              <a:extLst>
                <a:ext uri="{FF2B5EF4-FFF2-40B4-BE49-F238E27FC236}">
                  <a16:creationId xmlns:a16="http://schemas.microsoft.com/office/drawing/2014/main" id="{BCCD261B-E3D8-4493-B0CA-F7F3AB247FF0}"/>
                </a:ext>
              </a:extLst>
            </p:cNvPr>
            <p:cNvCxnSpPr>
              <a:cxnSpLocks/>
            </p:cNvCxnSpPr>
            <p:nvPr/>
          </p:nvCxnSpPr>
          <p:spPr>
            <a:xfrm>
              <a:off x="9629774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Connecteur droit 786">
              <a:extLst>
                <a:ext uri="{FF2B5EF4-FFF2-40B4-BE49-F238E27FC236}">
                  <a16:creationId xmlns:a16="http://schemas.microsoft.com/office/drawing/2014/main" id="{3C29B03E-7E13-4483-811A-BF1E8DEF1EF9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6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Connecteur droit 787">
              <a:extLst>
                <a:ext uri="{FF2B5EF4-FFF2-40B4-BE49-F238E27FC236}">
                  <a16:creationId xmlns:a16="http://schemas.microsoft.com/office/drawing/2014/main" id="{E0E53891-F99B-43AF-93F3-72B3CD61E6D3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5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Connecteur droit 788">
              <a:extLst>
                <a:ext uri="{FF2B5EF4-FFF2-40B4-BE49-F238E27FC236}">
                  <a16:creationId xmlns:a16="http://schemas.microsoft.com/office/drawing/2014/main" id="{98DA52E4-891F-4E78-88AD-0CC8884614C3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4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Connecteur droit 789">
              <a:extLst>
                <a:ext uri="{FF2B5EF4-FFF2-40B4-BE49-F238E27FC236}">
                  <a16:creationId xmlns:a16="http://schemas.microsoft.com/office/drawing/2014/main" id="{DAE21616-59CB-4841-AA29-0E08A3CA1C31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3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ZoneTexte 790">
              <a:extLst>
                <a:ext uri="{FF2B5EF4-FFF2-40B4-BE49-F238E27FC236}">
                  <a16:creationId xmlns:a16="http://schemas.microsoft.com/office/drawing/2014/main" id="{78C323BD-8BDA-45E4-B2A2-0871DD05931F}"/>
                </a:ext>
              </a:extLst>
            </p:cNvPr>
            <p:cNvSpPr txBox="1"/>
            <p:nvPr/>
          </p:nvSpPr>
          <p:spPr>
            <a:xfrm>
              <a:off x="9142629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12</a:t>
              </a:r>
            </a:p>
          </p:txBody>
        </p:sp>
        <p:sp>
          <p:nvSpPr>
            <p:cNvPr id="792" name="ZoneTexte 791">
              <a:extLst>
                <a:ext uri="{FF2B5EF4-FFF2-40B4-BE49-F238E27FC236}">
                  <a16:creationId xmlns:a16="http://schemas.microsoft.com/office/drawing/2014/main" id="{1821EC1F-A585-400E-A1AD-934DCD4F5326}"/>
                </a:ext>
              </a:extLst>
            </p:cNvPr>
            <p:cNvSpPr txBox="1"/>
            <p:nvPr/>
          </p:nvSpPr>
          <p:spPr>
            <a:xfrm>
              <a:off x="9412619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12.5</a:t>
              </a:r>
            </a:p>
          </p:txBody>
        </p:sp>
        <p:cxnSp>
          <p:nvCxnSpPr>
            <p:cNvPr id="769" name="Connecteur droit 768">
              <a:extLst>
                <a:ext uri="{FF2B5EF4-FFF2-40B4-BE49-F238E27FC236}">
                  <a16:creationId xmlns:a16="http://schemas.microsoft.com/office/drawing/2014/main" id="{D32C1D56-8E48-4C3B-AE76-F8950474F825}"/>
                </a:ext>
              </a:extLst>
            </p:cNvPr>
            <p:cNvCxnSpPr>
              <a:cxnSpLocks/>
            </p:cNvCxnSpPr>
            <p:nvPr/>
          </p:nvCxnSpPr>
          <p:spPr>
            <a:xfrm>
              <a:off x="9986545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0" name="Connecteur droit 769">
              <a:extLst>
                <a:ext uri="{FF2B5EF4-FFF2-40B4-BE49-F238E27FC236}">
                  <a16:creationId xmlns:a16="http://schemas.microsoft.com/office/drawing/2014/main" id="{D806EB23-AE99-4B48-8F8E-25B359775840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93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Connecteur droit 770">
              <a:extLst>
                <a:ext uri="{FF2B5EF4-FFF2-40B4-BE49-F238E27FC236}">
                  <a16:creationId xmlns:a16="http://schemas.microsoft.com/office/drawing/2014/main" id="{E7A67FF2-F1AA-4E31-B9D7-9672DB160E2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32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Connecteur droit 771">
              <a:extLst>
                <a:ext uri="{FF2B5EF4-FFF2-40B4-BE49-F238E27FC236}">
                  <a16:creationId xmlns:a16="http://schemas.microsoft.com/office/drawing/2014/main" id="{88012FF1-74E3-4DAA-9A2F-D590CBE611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0371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Connecteur droit 772">
              <a:extLst>
                <a:ext uri="{FF2B5EF4-FFF2-40B4-BE49-F238E27FC236}">
                  <a16:creationId xmlns:a16="http://schemas.microsoft.com/office/drawing/2014/main" id="{5D465450-930D-44BC-B5F4-C306418CE8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10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Connecteur droit 773">
              <a:extLst>
                <a:ext uri="{FF2B5EF4-FFF2-40B4-BE49-F238E27FC236}">
                  <a16:creationId xmlns:a16="http://schemas.microsoft.com/office/drawing/2014/main" id="{BB819D5A-EC03-41ED-912C-A46A2FF59E8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95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Connecteur droit 774">
              <a:extLst>
                <a:ext uri="{FF2B5EF4-FFF2-40B4-BE49-F238E27FC236}">
                  <a16:creationId xmlns:a16="http://schemas.microsoft.com/office/drawing/2014/main" id="{851644DF-D9C7-4369-8BA7-8441E8346ADC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88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Connecteur droit 775">
              <a:extLst>
                <a:ext uri="{FF2B5EF4-FFF2-40B4-BE49-F238E27FC236}">
                  <a16:creationId xmlns:a16="http://schemas.microsoft.com/office/drawing/2014/main" id="{8A7BB18B-2C3F-460B-A4BD-E94276EB7B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27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Connecteur droit 776">
              <a:extLst>
                <a:ext uri="{FF2B5EF4-FFF2-40B4-BE49-F238E27FC236}">
                  <a16:creationId xmlns:a16="http://schemas.microsoft.com/office/drawing/2014/main" id="{63331BAA-454D-4BF6-B6F0-E8EFEA1865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66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Connecteur droit 777">
              <a:extLst>
                <a:ext uri="{FF2B5EF4-FFF2-40B4-BE49-F238E27FC236}">
                  <a16:creationId xmlns:a16="http://schemas.microsoft.com/office/drawing/2014/main" id="{574AF16E-E3A1-41F8-ADAA-84B6FE41D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05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" name="ZoneTexte 778">
              <a:extLst>
                <a:ext uri="{FF2B5EF4-FFF2-40B4-BE49-F238E27FC236}">
                  <a16:creationId xmlns:a16="http://schemas.microsoft.com/office/drawing/2014/main" id="{30DE3D33-3C1B-442E-BD27-E9F75EC43016}"/>
                </a:ext>
              </a:extLst>
            </p:cNvPr>
            <p:cNvSpPr txBox="1"/>
            <p:nvPr/>
          </p:nvSpPr>
          <p:spPr>
            <a:xfrm>
              <a:off x="9861350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13</a:t>
              </a:r>
            </a:p>
          </p:txBody>
        </p:sp>
        <p:sp>
          <p:nvSpPr>
            <p:cNvPr id="780" name="ZoneTexte 779">
              <a:extLst>
                <a:ext uri="{FF2B5EF4-FFF2-40B4-BE49-F238E27FC236}">
                  <a16:creationId xmlns:a16="http://schemas.microsoft.com/office/drawing/2014/main" id="{117AE545-653C-4116-B6DA-8B4A79F2F083}"/>
                </a:ext>
              </a:extLst>
            </p:cNvPr>
            <p:cNvSpPr txBox="1"/>
            <p:nvPr/>
          </p:nvSpPr>
          <p:spPr>
            <a:xfrm>
              <a:off x="10131340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13.5</a:t>
              </a:r>
            </a:p>
          </p:txBody>
        </p:sp>
        <p:cxnSp>
          <p:nvCxnSpPr>
            <p:cNvPr id="757" name="Connecteur droit 756">
              <a:extLst>
                <a:ext uri="{FF2B5EF4-FFF2-40B4-BE49-F238E27FC236}">
                  <a16:creationId xmlns:a16="http://schemas.microsoft.com/office/drawing/2014/main" id="{9536BC3E-57C9-4437-A864-6EACEC4C2E3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982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8" name="Connecteur droit 757">
              <a:extLst>
                <a:ext uri="{FF2B5EF4-FFF2-40B4-BE49-F238E27FC236}">
                  <a16:creationId xmlns:a16="http://schemas.microsoft.com/office/drawing/2014/main" id="{5B624BB6-967E-4207-9A5F-28131F359345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7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Connecteur droit 758">
              <a:extLst>
                <a:ext uri="{FF2B5EF4-FFF2-40B4-BE49-F238E27FC236}">
                  <a16:creationId xmlns:a16="http://schemas.microsoft.com/office/drawing/2014/main" id="{87BA7086-0037-44C0-9C6C-62D649E94D05}"/>
                </a:ext>
              </a:extLst>
            </p:cNvPr>
            <p:cNvCxnSpPr>
              <a:cxnSpLocks/>
            </p:cNvCxnSpPr>
            <p:nvPr/>
          </p:nvCxnSpPr>
          <p:spPr>
            <a:xfrm>
              <a:off x="1085076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Connecteur droit 759">
              <a:extLst>
                <a:ext uri="{FF2B5EF4-FFF2-40B4-BE49-F238E27FC236}">
                  <a16:creationId xmlns:a16="http://schemas.microsoft.com/office/drawing/2014/main" id="{8C133B2D-B7AD-4227-BAA4-9AF2B1DCA1F7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15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Connecteur droit 760">
              <a:extLst>
                <a:ext uri="{FF2B5EF4-FFF2-40B4-BE49-F238E27FC236}">
                  <a16:creationId xmlns:a16="http://schemas.microsoft.com/office/drawing/2014/main" id="{C2B209AD-C456-47F7-BBAB-3501EED9BD9B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54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Connecteur droit 761">
              <a:extLst>
                <a:ext uri="{FF2B5EF4-FFF2-40B4-BE49-F238E27FC236}">
                  <a16:creationId xmlns:a16="http://schemas.microsoft.com/office/drawing/2014/main" id="{8BE4F806-6005-4665-B3F2-3FCFC2A96A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67932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Connecteur droit 762">
              <a:extLst>
                <a:ext uri="{FF2B5EF4-FFF2-40B4-BE49-F238E27FC236}">
                  <a16:creationId xmlns:a16="http://schemas.microsoft.com/office/drawing/2014/main" id="{8E34D7FB-DA73-403E-A651-F27B5C938D6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32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Connecteur droit 763">
              <a:extLst>
                <a:ext uri="{FF2B5EF4-FFF2-40B4-BE49-F238E27FC236}">
                  <a16:creationId xmlns:a16="http://schemas.microsoft.com/office/drawing/2014/main" id="{67420136-11B7-4DAE-A478-8D0D6C041D2C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71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Connecteur droit 764">
              <a:extLst>
                <a:ext uri="{FF2B5EF4-FFF2-40B4-BE49-F238E27FC236}">
                  <a16:creationId xmlns:a16="http://schemas.microsoft.com/office/drawing/2014/main" id="{B77A8390-3B87-4A67-A57B-E2A8FDAB9070}"/>
                </a:ext>
              </a:extLst>
            </p:cNvPr>
            <p:cNvCxnSpPr>
              <a:cxnSpLocks/>
            </p:cNvCxnSpPr>
            <p:nvPr/>
          </p:nvCxnSpPr>
          <p:spPr>
            <a:xfrm>
              <a:off x="1128510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Connecteur droit 765">
              <a:extLst>
                <a:ext uri="{FF2B5EF4-FFF2-40B4-BE49-F238E27FC236}">
                  <a16:creationId xmlns:a16="http://schemas.microsoft.com/office/drawing/2014/main" id="{0726AE95-9004-4667-B43C-CF68D0E19B8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49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ZoneTexte 766">
              <a:extLst>
                <a:ext uri="{FF2B5EF4-FFF2-40B4-BE49-F238E27FC236}">
                  <a16:creationId xmlns:a16="http://schemas.microsoft.com/office/drawing/2014/main" id="{E222C2FB-954A-4707-B66C-5A7506AF38DC}"/>
                </a:ext>
              </a:extLst>
            </p:cNvPr>
            <p:cNvSpPr txBox="1"/>
            <p:nvPr/>
          </p:nvSpPr>
          <p:spPr>
            <a:xfrm>
              <a:off x="10580787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14</a:t>
              </a:r>
            </a:p>
          </p:txBody>
        </p:sp>
        <p:sp>
          <p:nvSpPr>
            <p:cNvPr id="768" name="ZoneTexte 767">
              <a:extLst>
                <a:ext uri="{FF2B5EF4-FFF2-40B4-BE49-F238E27FC236}">
                  <a16:creationId xmlns:a16="http://schemas.microsoft.com/office/drawing/2014/main" id="{86EADBAA-5936-4E46-BC39-A8959180F0C3}"/>
                </a:ext>
              </a:extLst>
            </p:cNvPr>
            <p:cNvSpPr txBox="1"/>
            <p:nvPr/>
          </p:nvSpPr>
          <p:spPr>
            <a:xfrm>
              <a:off x="10850777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14.5</a:t>
              </a:r>
            </a:p>
          </p:txBody>
        </p:sp>
        <p:cxnSp>
          <p:nvCxnSpPr>
            <p:cNvPr id="745" name="Connecteur droit 744">
              <a:extLst>
                <a:ext uri="{FF2B5EF4-FFF2-40B4-BE49-F238E27FC236}">
                  <a16:creationId xmlns:a16="http://schemas.microsoft.com/office/drawing/2014/main" id="{BDD47230-5490-4AF2-A0D9-9C004485AD7A}"/>
                </a:ext>
              </a:extLst>
            </p:cNvPr>
            <p:cNvCxnSpPr>
              <a:cxnSpLocks/>
            </p:cNvCxnSpPr>
            <p:nvPr/>
          </p:nvCxnSpPr>
          <p:spPr>
            <a:xfrm>
              <a:off x="11428709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6" name="Connecteur droit 745">
              <a:extLst>
                <a:ext uri="{FF2B5EF4-FFF2-40B4-BE49-F238E27FC236}">
                  <a16:creationId xmlns:a16="http://schemas.microsoft.com/office/drawing/2014/main" id="{E4DBEB31-3F10-4F16-881D-A117B1CDF7F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09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Connecteur droit 746">
              <a:extLst>
                <a:ext uri="{FF2B5EF4-FFF2-40B4-BE49-F238E27FC236}">
                  <a16:creationId xmlns:a16="http://schemas.microsoft.com/office/drawing/2014/main" id="{769AFF75-92C2-4658-9867-F2FDECF990C1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8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Connecteur droit 747">
              <a:extLst>
                <a:ext uri="{FF2B5EF4-FFF2-40B4-BE49-F238E27FC236}">
                  <a16:creationId xmlns:a16="http://schemas.microsoft.com/office/drawing/2014/main" id="{9725A5BE-6F75-4A42-B348-D8E59AB5FB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87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Connecteur droit 748">
              <a:extLst>
                <a:ext uri="{FF2B5EF4-FFF2-40B4-BE49-F238E27FC236}">
                  <a16:creationId xmlns:a16="http://schemas.microsoft.com/office/drawing/2014/main" id="{40C22843-A096-46AD-96F2-464C03F163E4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26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Connecteur droit 749">
              <a:extLst>
                <a:ext uri="{FF2B5EF4-FFF2-40B4-BE49-F238E27FC236}">
                  <a16:creationId xmlns:a16="http://schemas.microsoft.com/office/drawing/2014/main" id="{9ACA00A1-CCB4-44ED-8615-DB81599371EC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659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Connecteur droit 750">
              <a:extLst>
                <a:ext uri="{FF2B5EF4-FFF2-40B4-BE49-F238E27FC236}">
                  <a16:creationId xmlns:a16="http://schemas.microsoft.com/office/drawing/2014/main" id="{7B979109-77FC-4915-B50C-7F079890413F}"/>
                </a:ext>
              </a:extLst>
            </p:cNvPr>
            <p:cNvCxnSpPr>
              <a:cxnSpLocks/>
            </p:cNvCxnSpPr>
            <p:nvPr/>
          </p:nvCxnSpPr>
          <p:spPr>
            <a:xfrm>
              <a:off x="1186304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Connecteur droit 751">
              <a:extLst>
                <a:ext uri="{FF2B5EF4-FFF2-40B4-BE49-F238E27FC236}">
                  <a16:creationId xmlns:a16="http://schemas.microsoft.com/office/drawing/2014/main" id="{9C5359BF-1280-4934-9B18-62F50C18D090}"/>
                </a:ext>
              </a:extLst>
            </p:cNvPr>
            <p:cNvCxnSpPr>
              <a:cxnSpLocks/>
            </p:cNvCxnSpPr>
            <p:nvPr/>
          </p:nvCxnSpPr>
          <p:spPr>
            <a:xfrm>
              <a:off x="1193543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Connecteur droit 752">
              <a:extLst>
                <a:ext uri="{FF2B5EF4-FFF2-40B4-BE49-F238E27FC236}">
                  <a16:creationId xmlns:a16="http://schemas.microsoft.com/office/drawing/2014/main" id="{23D38016-05E2-4BA0-84C7-EA9C2324E74F}"/>
                </a:ext>
              </a:extLst>
            </p:cNvPr>
            <p:cNvCxnSpPr>
              <a:cxnSpLocks/>
            </p:cNvCxnSpPr>
            <p:nvPr/>
          </p:nvCxnSpPr>
          <p:spPr>
            <a:xfrm>
              <a:off x="1200782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Connecteur droit 753">
              <a:extLst>
                <a:ext uri="{FF2B5EF4-FFF2-40B4-BE49-F238E27FC236}">
                  <a16:creationId xmlns:a16="http://schemas.microsoft.com/office/drawing/2014/main" id="{B37730BE-8946-4E14-A6A3-922E71C1A30F}"/>
                </a:ext>
              </a:extLst>
            </p:cNvPr>
            <p:cNvCxnSpPr>
              <a:cxnSpLocks/>
            </p:cNvCxnSpPr>
            <p:nvPr/>
          </p:nvCxnSpPr>
          <p:spPr>
            <a:xfrm>
              <a:off x="1208021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ZoneTexte 754">
              <a:extLst>
                <a:ext uri="{FF2B5EF4-FFF2-40B4-BE49-F238E27FC236}">
                  <a16:creationId xmlns:a16="http://schemas.microsoft.com/office/drawing/2014/main" id="{39605EF1-F32C-4422-B2CA-4DCC5492DA95}"/>
                </a:ext>
              </a:extLst>
            </p:cNvPr>
            <p:cNvSpPr txBox="1"/>
            <p:nvPr/>
          </p:nvSpPr>
          <p:spPr>
            <a:xfrm>
              <a:off x="11303514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15</a:t>
              </a:r>
            </a:p>
          </p:txBody>
        </p:sp>
        <p:sp>
          <p:nvSpPr>
            <p:cNvPr id="756" name="ZoneTexte 755">
              <a:extLst>
                <a:ext uri="{FF2B5EF4-FFF2-40B4-BE49-F238E27FC236}">
                  <a16:creationId xmlns:a16="http://schemas.microsoft.com/office/drawing/2014/main" id="{7E8154B2-F388-41BE-9B3A-1796284D4EC4}"/>
                </a:ext>
              </a:extLst>
            </p:cNvPr>
            <p:cNvSpPr txBox="1"/>
            <p:nvPr/>
          </p:nvSpPr>
          <p:spPr>
            <a:xfrm>
              <a:off x="11573504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15.5</a:t>
              </a:r>
            </a:p>
          </p:txBody>
        </p:sp>
        <p:cxnSp>
          <p:nvCxnSpPr>
            <p:cNvPr id="733" name="Connecteur droit 732">
              <a:extLst>
                <a:ext uri="{FF2B5EF4-FFF2-40B4-BE49-F238E27FC236}">
                  <a16:creationId xmlns:a16="http://schemas.microsoft.com/office/drawing/2014/main" id="{3E9567D4-21CE-44CE-BB72-E0BFD13E3469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4" name="Connecteur droit 733">
              <a:extLst>
                <a:ext uri="{FF2B5EF4-FFF2-40B4-BE49-F238E27FC236}">
                  <a16:creationId xmlns:a16="http://schemas.microsoft.com/office/drawing/2014/main" id="{5C256D6F-0799-4FB6-A695-1F4768C0B7AC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Connecteur droit 734">
              <a:extLst>
                <a:ext uri="{FF2B5EF4-FFF2-40B4-BE49-F238E27FC236}">
                  <a16:creationId xmlns:a16="http://schemas.microsoft.com/office/drawing/2014/main" id="{B66930B9-1436-45C6-BA99-D777028AFE89}"/>
                </a:ext>
              </a:extLst>
            </p:cNvPr>
            <p:cNvCxnSpPr>
              <a:cxnSpLocks/>
            </p:cNvCxnSpPr>
            <p:nvPr/>
          </p:nvCxnSpPr>
          <p:spPr>
            <a:xfrm>
              <a:off x="78073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F5655FB3-4EF7-46A3-A59A-4826585E384A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B4D46A97-AE07-4A9D-85E7-F718878027C6}"/>
                </a:ext>
              </a:extLst>
            </p:cNvPr>
            <p:cNvCxnSpPr>
              <a:cxnSpLocks/>
            </p:cNvCxnSpPr>
            <p:nvPr/>
          </p:nvCxnSpPr>
          <p:spPr>
            <a:xfrm>
              <a:off x="92551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6591D866-52D4-470F-932A-9B91E417A82E}"/>
                </a:ext>
              </a:extLst>
            </p:cNvPr>
            <p:cNvCxnSpPr>
              <a:cxnSpLocks/>
            </p:cNvCxnSpPr>
            <p:nvPr/>
          </p:nvCxnSpPr>
          <p:spPr>
            <a:xfrm>
              <a:off x="997900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49B18056-7F40-4752-BB40-46029F0D3BD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9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Connecteur droit 739">
              <a:extLst>
                <a:ext uri="{FF2B5EF4-FFF2-40B4-BE49-F238E27FC236}">
                  <a16:creationId xmlns:a16="http://schemas.microsoft.com/office/drawing/2014/main" id="{DF454007-48AB-4A7C-A61B-AD07980A1BC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8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Connecteur droit 740">
              <a:extLst>
                <a:ext uri="{FF2B5EF4-FFF2-40B4-BE49-F238E27FC236}">
                  <a16:creationId xmlns:a16="http://schemas.microsoft.com/office/drawing/2014/main" id="{EE91B4B2-CD3A-4D0E-8013-33D5B6DE0AF9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7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Connecteur droit 741">
              <a:extLst>
                <a:ext uri="{FF2B5EF4-FFF2-40B4-BE49-F238E27FC236}">
                  <a16:creationId xmlns:a16="http://schemas.microsoft.com/office/drawing/2014/main" id="{63645853-B941-43BA-9249-167CEEA9B865}"/>
                </a:ext>
              </a:extLst>
            </p:cNvPr>
            <p:cNvCxnSpPr>
              <a:cxnSpLocks/>
            </p:cNvCxnSpPr>
            <p:nvPr/>
          </p:nvCxnSpPr>
          <p:spPr>
            <a:xfrm>
              <a:off x="128746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ZoneTexte 742">
              <a:extLst>
                <a:ext uri="{FF2B5EF4-FFF2-40B4-BE49-F238E27FC236}">
                  <a16:creationId xmlns:a16="http://schemas.microsoft.com/office/drawing/2014/main" id="{C8DC76B1-B385-4F63-8170-C03B3E9DCCC3}"/>
                </a:ext>
              </a:extLst>
            </p:cNvPr>
            <p:cNvSpPr txBox="1"/>
            <p:nvPr/>
          </p:nvSpPr>
          <p:spPr>
            <a:xfrm>
              <a:off x="510755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0</a:t>
              </a:r>
            </a:p>
          </p:txBody>
        </p:sp>
        <p:sp>
          <p:nvSpPr>
            <p:cNvPr id="744" name="ZoneTexte 743">
              <a:extLst>
                <a:ext uri="{FF2B5EF4-FFF2-40B4-BE49-F238E27FC236}">
                  <a16:creationId xmlns:a16="http://schemas.microsoft.com/office/drawing/2014/main" id="{26D9CD9E-D9AF-4D81-891A-5A18C3511E6B}"/>
                </a:ext>
              </a:extLst>
            </p:cNvPr>
            <p:cNvSpPr txBox="1"/>
            <p:nvPr/>
          </p:nvSpPr>
          <p:spPr>
            <a:xfrm>
              <a:off x="780745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0.5</a:t>
              </a:r>
            </a:p>
          </p:txBody>
        </p:sp>
        <p:cxnSp>
          <p:nvCxnSpPr>
            <p:cNvPr id="478" name="Connecteur droit 477">
              <a:extLst>
                <a:ext uri="{FF2B5EF4-FFF2-40B4-BE49-F238E27FC236}">
                  <a16:creationId xmlns:a16="http://schemas.microsoft.com/office/drawing/2014/main" id="{1B301232-AE36-49BF-AA7C-0D2AEEF7928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7926" y="525654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25" name="ZoneTexte 924">
            <a:extLst>
              <a:ext uri="{FF2B5EF4-FFF2-40B4-BE49-F238E27FC236}">
                <a16:creationId xmlns:a16="http://schemas.microsoft.com/office/drawing/2014/main" id="{9478575E-1B28-45BC-93D0-3711534A0B0B}"/>
              </a:ext>
            </a:extLst>
          </p:cNvPr>
          <p:cNvSpPr txBox="1"/>
          <p:nvPr/>
        </p:nvSpPr>
        <p:spPr>
          <a:xfrm>
            <a:off x="11930763" y="2814479"/>
            <a:ext cx="434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/>
              <a:t>16</a:t>
            </a:r>
          </a:p>
        </p:txBody>
      </p:sp>
      <p:cxnSp>
        <p:nvCxnSpPr>
          <p:cNvPr id="926" name="Connecteur droit 925">
            <a:extLst>
              <a:ext uri="{FF2B5EF4-FFF2-40B4-BE49-F238E27FC236}">
                <a16:creationId xmlns:a16="http://schemas.microsoft.com/office/drawing/2014/main" id="{194075A5-3EC2-4AAB-BBF7-35ED3A552051}"/>
              </a:ext>
            </a:extLst>
          </p:cNvPr>
          <p:cNvCxnSpPr>
            <a:cxnSpLocks/>
          </p:cNvCxnSpPr>
          <p:nvPr/>
        </p:nvCxnSpPr>
        <p:spPr>
          <a:xfrm>
            <a:off x="635950" y="1934759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necteur droit 926">
            <a:extLst>
              <a:ext uri="{FF2B5EF4-FFF2-40B4-BE49-F238E27FC236}">
                <a16:creationId xmlns:a16="http://schemas.microsoft.com/office/drawing/2014/main" id="{C2BC6BD3-20A3-4D53-9650-CC428E39CB55}"/>
              </a:ext>
            </a:extLst>
          </p:cNvPr>
          <p:cNvCxnSpPr>
            <a:cxnSpLocks/>
          </p:cNvCxnSpPr>
          <p:nvPr/>
        </p:nvCxnSpPr>
        <p:spPr>
          <a:xfrm>
            <a:off x="635950" y="1732829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Triangle isocèle 927">
            <a:extLst>
              <a:ext uri="{FF2B5EF4-FFF2-40B4-BE49-F238E27FC236}">
                <a16:creationId xmlns:a16="http://schemas.microsoft.com/office/drawing/2014/main" id="{66A45882-E973-4A49-A311-19CBC1104F22}"/>
              </a:ext>
            </a:extLst>
          </p:cNvPr>
          <p:cNvSpPr/>
          <p:nvPr/>
        </p:nvSpPr>
        <p:spPr>
          <a:xfrm rot="5400000">
            <a:off x="12299994" y="1717385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9" name="Connecteur droit 928">
            <a:extLst>
              <a:ext uri="{FF2B5EF4-FFF2-40B4-BE49-F238E27FC236}">
                <a16:creationId xmlns:a16="http://schemas.microsoft.com/office/drawing/2014/main" id="{671EC3A2-1EC4-4EE6-972D-FE0BE0DE05B0}"/>
              </a:ext>
            </a:extLst>
          </p:cNvPr>
          <p:cNvCxnSpPr>
            <a:cxnSpLocks/>
          </p:cNvCxnSpPr>
          <p:nvPr/>
        </p:nvCxnSpPr>
        <p:spPr>
          <a:xfrm>
            <a:off x="627263" y="2670088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eur droit 929">
            <a:extLst>
              <a:ext uri="{FF2B5EF4-FFF2-40B4-BE49-F238E27FC236}">
                <a16:creationId xmlns:a16="http://schemas.microsoft.com/office/drawing/2014/main" id="{2127BE77-9229-4C77-B32C-BEECC90F2C1E}"/>
              </a:ext>
            </a:extLst>
          </p:cNvPr>
          <p:cNvCxnSpPr>
            <a:cxnSpLocks/>
          </p:cNvCxnSpPr>
          <p:nvPr/>
        </p:nvCxnSpPr>
        <p:spPr>
          <a:xfrm>
            <a:off x="627263" y="2468158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Triangle isocèle 930">
            <a:extLst>
              <a:ext uri="{FF2B5EF4-FFF2-40B4-BE49-F238E27FC236}">
                <a16:creationId xmlns:a16="http://schemas.microsoft.com/office/drawing/2014/main" id="{D83D6B41-BBC2-4F62-BD56-EE10EBC7B192}"/>
              </a:ext>
            </a:extLst>
          </p:cNvPr>
          <p:cNvSpPr/>
          <p:nvPr/>
        </p:nvSpPr>
        <p:spPr>
          <a:xfrm rot="5400000">
            <a:off x="12291307" y="2452714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32" name="Connecteur droit 931">
            <a:extLst>
              <a:ext uri="{FF2B5EF4-FFF2-40B4-BE49-F238E27FC236}">
                <a16:creationId xmlns:a16="http://schemas.microsoft.com/office/drawing/2014/main" id="{FEF83935-30F2-4154-B8C8-6E28C5FF2C08}"/>
              </a:ext>
            </a:extLst>
          </p:cNvPr>
          <p:cNvCxnSpPr>
            <a:cxnSpLocks/>
          </p:cNvCxnSpPr>
          <p:nvPr/>
        </p:nvCxnSpPr>
        <p:spPr>
          <a:xfrm>
            <a:off x="629339" y="1230125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Connecteur droit 932">
            <a:extLst>
              <a:ext uri="{FF2B5EF4-FFF2-40B4-BE49-F238E27FC236}">
                <a16:creationId xmlns:a16="http://schemas.microsoft.com/office/drawing/2014/main" id="{EFBDD1E8-3618-42E9-A83E-1B57D337AC67}"/>
              </a:ext>
            </a:extLst>
          </p:cNvPr>
          <p:cNvCxnSpPr>
            <a:cxnSpLocks/>
          </p:cNvCxnSpPr>
          <p:nvPr/>
        </p:nvCxnSpPr>
        <p:spPr>
          <a:xfrm>
            <a:off x="629339" y="1028195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Triangle isocèle 933">
            <a:extLst>
              <a:ext uri="{FF2B5EF4-FFF2-40B4-BE49-F238E27FC236}">
                <a16:creationId xmlns:a16="http://schemas.microsoft.com/office/drawing/2014/main" id="{12EC4CC9-B19F-4D6E-BC46-A92C89518936}"/>
              </a:ext>
            </a:extLst>
          </p:cNvPr>
          <p:cNvSpPr/>
          <p:nvPr/>
        </p:nvSpPr>
        <p:spPr>
          <a:xfrm rot="5400000">
            <a:off x="12293383" y="1012751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94396475-DD65-4D66-AA5B-16F83F03F8BC}"/>
              </a:ext>
            </a:extLst>
          </p:cNvPr>
          <p:cNvSpPr txBox="1"/>
          <p:nvPr/>
        </p:nvSpPr>
        <p:spPr>
          <a:xfrm>
            <a:off x="0" y="769969"/>
            <a:ext cx="63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app_main</a:t>
            </a:r>
            <a:endParaRPr lang="fr-FR" sz="1400"/>
          </a:p>
        </p:txBody>
      </p:sp>
      <p:sp>
        <p:nvSpPr>
          <p:cNvPr id="936" name="ZoneTexte 935">
            <a:extLst>
              <a:ext uri="{FF2B5EF4-FFF2-40B4-BE49-F238E27FC236}">
                <a16:creationId xmlns:a16="http://schemas.microsoft.com/office/drawing/2014/main" id="{7E932C81-7E17-4EC0-9AC0-EBEB2102AEB8}"/>
              </a:ext>
            </a:extLst>
          </p:cNvPr>
          <p:cNvSpPr txBox="1"/>
          <p:nvPr/>
        </p:nvSpPr>
        <p:spPr>
          <a:xfrm>
            <a:off x="-9515" y="1174068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Task</a:t>
            </a:r>
            <a:r>
              <a:rPr lang="fr-FR" sz="1400"/>
              <a:t> 1</a:t>
            </a:r>
          </a:p>
        </p:txBody>
      </p:sp>
      <p:sp>
        <p:nvSpPr>
          <p:cNvPr id="937" name="ZoneTexte 936">
            <a:extLst>
              <a:ext uri="{FF2B5EF4-FFF2-40B4-BE49-F238E27FC236}">
                <a16:creationId xmlns:a16="http://schemas.microsoft.com/office/drawing/2014/main" id="{577DBC6F-15D4-4665-AB0F-D6683A63AE65}"/>
              </a:ext>
            </a:extLst>
          </p:cNvPr>
          <p:cNvSpPr txBox="1"/>
          <p:nvPr/>
        </p:nvSpPr>
        <p:spPr>
          <a:xfrm>
            <a:off x="0" y="2198867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Task</a:t>
            </a:r>
            <a:r>
              <a:rPr lang="fr-FR" sz="1400"/>
              <a:t> 2</a:t>
            </a:r>
          </a:p>
        </p:txBody>
      </p:sp>
      <p:sp>
        <p:nvSpPr>
          <p:cNvPr id="220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53804" y="82682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delay)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35986" y="139369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2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45081" y="82682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Ready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27263" y="139369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4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52507" y="8268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Running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34689" y="139369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26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23800" y="82682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Suspended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705982" y="139369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8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615284" y="82682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resource)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97466" y="139369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22B17EF-9C8E-4255-8B4B-25473CEB6BAC}"/>
              </a:ext>
            </a:extLst>
          </p:cNvPr>
          <p:cNvSpPr/>
          <p:nvPr/>
        </p:nvSpPr>
        <p:spPr>
          <a:xfrm>
            <a:off x="638654" y="246779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FB18639-0254-4553-B454-EA7306E5B04C}"/>
              </a:ext>
            </a:extLst>
          </p:cNvPr>
          <p:cNvSpPr/>
          <p:nvPr/>
        </p:nvSpPr>
        <p:spPr>
          <a:xfrm>
            <a:off x="711949" y="1736775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6BE575D-17FB-421D-9928-E7693C45202C}"/>
              </a:ext>
            </a:extLst>
          </p:cNvPr>
          <p:cNvSpPr/>
          <p:nvPr/>
        </p:nvSpPr>
        <p:spPr>
          <a:xfrm>
            <a:off x="613527" y="1728467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5B57990-1F7B-4703-A452-1D137295EF47}"/>
              </a:ext>
            </a:extLst>
          </p:cNvPr>
          <p:cNvSpPr/>
          <p:nvPr/>
        </p:nvSpPr>
        <p:spPr>
          <a:xfrm>
            <a:off x="710220" y="2472859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F89F97E-47FA-4AFA-B869-DE0EC6B81080}"/>
              </a:ext>
            </a:extLst>
          </p:cNvPr>
          <p:cNvSpPr/>
          <p:nvPr/>
        </p:nvSpPr>
        <p:spPr>
          <a:xfrm>
            <a:off x="640386" y="1029910"/>
            <a:ext cx="11441887" cy="1726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32C657F-0852-46CE-8FC2-F88B78EE9E54}"/>
              </a:ext>
            </a:extLst>
          </p:cNvPr>
          <p:cNvSpPr/>
          <p:nvPr/>
        </p:nvSpPr>
        <p:spPr>
          <a:xfrm>
            <a:off x="4738796" y="1743137"/>
            <a:ext cx="70711" cy="19440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CE5B076-75AB-4E08-B480-EF493F68A222}"/>
              </a:ext>
            </a:extLst>
          </p:cNvPr>
          <p:cNvSpPr/>
          <p:nvPr/>
        </p:nvSpPr>
        <p:spPr>
          <a:xfrm>
            <a:off x="858214" y="1736775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221F07D-02E2-47E8-A236-41DA4915991D}"/>
              </a:ext>
            </a:extLst>
          </p:cNvPr>
          <p:cNvSpPr/>
          <p:nvPr/>
        </p:nvSpPr>
        <p:spPr>
          <a:xfrm>
            <a:off x="773850" y="1735493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27F4818-CD1C-4E5C-83BC-79274495EFD3}"/>
              </a:ext>
            </a:extLst>
          </p:cNvPr>
          <p:cNvSpPr/>
          <p:nvPr/>
        </p:nvSpPr>
        <p:spPr>
          <a:xfrm>
            <a:off x="1002826" y="1736775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EA1E78E-6E19-48DC-9975-C3C40A78110B}"/>
              </a:ext>
            </a:extLst>
          </p:cNvPr>
          <p:cNvSpPr/>
          <p:nvPr/>
        </p:nvSpPr>
        <p:spPr>
          <a:xfrm>
            <a:off x="927984" y="1735493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0CB5B1C-4A4D-44D0-8821-F72052908519}"/>
              </a:ext>
            </a:extLst>
          </p:cNvPr>
          <p:cNvSpPr/>
          <p:nvPr/>
        </p:nvSpPr>
        <p:spPr>
          <a:xfrm>
            <a:off x="1149105" y="1736775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EB90267-A7DD-4405-BF4D-9F0AFEDFA0FD}"/>
              </a:ext>
            </a:extLst>
          </p:cNvPr>
          <p:cNvSpPr/>
          <p:nvPr/>
        </p:nvSpPr>
        <p:spPr>
          <a:xfrm>
            <a:off x="1064733" y="1735493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0DAF45D-34F4-43A1-BF72-CDBFEF88F23C}"/>
              </a:ext>
            </a:extLst>
          </p:cNvPr>
          <p:cNvSpPr/>
          <p:nvPr/>
        </p:nvSpPr>
        <p:spPr>
          <a:xfrm>
            <a:off x="1278982" y="173201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79DE0CE-E56A-433E-8F36-0312B68729B3}"/>
              </a:ext>
            </a:extLst>
          </p:cNvPr>
          <p:cNvSpPr/>
          <p:nvPr/>
        </p:nvSpPr>
        <p:spPr>
          <a:xfrm>
            <a:off x="1204146" y="1730729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AC25613-62D8-4F77-9323-01317B5AAD56}"/>
              </a:ext>
            </a:extLst>
          </p:cNvPr>
          <p:cNvSpPr/>
          <p:nvPr/>
        </p:nvSpPr>
        <p:spPr>
          <a:xfrm>
            <a:off x="1434775" y="1736775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1CA686F-3979-4C64-8448-97AE1554F324}"/>
              </a:ext>
            </a:extLst>
          </p:cNvPr>
          <p:cNvSpPr/>
          <p:nvPr/>
        </p:nvSpPr>
        <p:spPr>
          <a:xfrm>
            <a:off x="1350410" y="1735492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D556405-5F3F-4590-9861-AC631143E9F2}"/>
              </a:ext>
            </a:extLst>
          </p:cNvPr>
          <p:cNvSpPr/>
          <p:nvPr/>
        </p:nvSpPr>
        <p:spPr>
          <a:xfrm>
            <a:off x="1564642" y="1732012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761783A-174D-4682-8468-E2DFA9207875}"/>
              </a:ext>
            </a:extLst>
          </p:cNvPr>
          <p:cNvSpPr/>
          <p:nvPr/>
        </p:nvSpPr>
        <p:spPr>
          <a:xfrm>
            <a:off x="1489812" y="1730729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9CBCE46-9161-4132-B348-07FC823E3697}"/>
              </a:ext>
            </a:extLst>
          </p:cNvPr>
          <p:cNvSpPr/>
          <p:nvPr/>
        </p:nvSpPr>
        <p:spPr>
          <a:xfrm>
            <a:off x="1715774" y="1741538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3A45F98-2787-49D9-ACEE-83B9C37B0091}"/>
              </a:ext>
            </a:extLst>
          </p:cNvPr>
          <p:cNvSpPr/>
          <p:nvPr/>
        </p:nvSpPr>
        <p:spPr>
          <a:xfrm>
            <a:off x="1631409" y="1740254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EB0BE84-036F-421F-BBD2-977572CFEA39}"/>
              </a:ext>
            </a:extLst>
          </p:cNvPr>
          <p:cNvSpPr/>
          <p:nvPr/>
        </p:nvSpPr>
        <p:spPr>
          <a:xfrm>
            <a:off x="1845641" y="1736774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D485D26-A3BD-44CA-94D3-8147A0E7B56E}"/>
              </a:ext>
            </a:extLst>
          </p:cNvPr>
          <p:cNvSpPr/>
          <p:nvPr/>
        </p:nvSpPr>
        <p:spPr>
          <a:xfrm>
            <a:off x="1770811" y="1735491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FD5A22D-86E9-48DB-8285-B9E87B9A12F4}"/>
              </a:ext>
            </a:extLst>
          </p:cNvPr>
          <p:cNvSpPr/>
          <p:nvPr/>
        </p:nvSpPr>
        <p:spPr>
          <a:xfrm>
            <a:off x="2001535" y="1736775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E5FE8D5-0E16-4F49-8734-5ECD07F8AC21}"/>
              </a:ext>
            </a:extLst>
          </p:cNvPr>
          <p:cNvSpPr/>
          <p:nvPr/>
        </p:nvSpPr>
        <p:spPr>
          <a:xfrm>
            <a:off x="1917170" y="1735492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CA7BF33-861B-404E-A741-99A656565E42}"/>
              </a:ext>
            </a:extLst>
          </p:cNvPr>
          <p:cNvSpPr/>
          <p:nvPr/>
        </p:nvSpPr>
        <p:spPr>
          <a:xfrm>
            <a:off x="2131402" y="1732012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D0E3E32-EA0A-446D-8D5C-83B71EB73A60}"/>
              </a:ext>
            </a:extLst>
          </p:cNvPr>
          <p:cNvSpPr/>
          <p:nvPr/>
        </p:nvSpPr>
        <p:spPr>
          <a:xfrm>
            <a:off x="2056572" y="1730729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A848E68-6C67-4F4D-851B-9DA7EB6FBDCB}"/>
              </a:ext>
            </a:extLst>
          </p:cNvPr>
          <p:cNvSpPr/>
          <p:nvPr/>
        </p:nvSpPr>
        <p:spPr>
          <a:xfrm>
            <a:off x="2296822" y="1741538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57BE62D4-BBE1-4C06-84C9-05EFB135000F}"/>
              </a:ext>
            </a:extLst>
          </p:cNvPr>
          <p:cNvSpPr/>
          <p:nvPr/>
        </p:nvSpPr>
        <p:spPr>
          <a:xfrm>
            <a:off x="2212457" y="1740254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0697F44-03F0-481E-BEB9-E8E832A96D33}"/>
              </a:ext>
            </a:extLst>
          </p:cNvPr>
          <p:cNvSpPr/>
          <p:nvPr/>
        </p:nvSpPr>
        <p:spPr>
          <a:xfrm>
            <a:off x="2426689" y="1736774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99D27C1-4EF5-4FA1-9420-E66825D1357E}"/>
              </a:ext>
            </a:extLst>
          </p:cNvPr>
          <p:cNvSpPr/>
          <p:nvPr/>
        </p:nvSpPr>
        <p:spPr>
          <a:xfrm>
            <a:off x="2351859" y="1735491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98240CA-EB5E-4416-98C2-E645C291E43A}"/>
              </a:ext>
            </a:extLst>
          </p:cNvPr>
          <p:cNvSpPr/>
          <p:nvPr/>
        </p:nvSpPr>
        <p:spPr>
          <a:xfrm>
            <a:off x="2592109" y="1741538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469D050-9253-4C19-B91E-A5D12FA6308D}"/>
              </a:ext>
            </a:extLst>
          </p:cNvPr>
          <p:cNvSpPr/>
          <p:nvPr/>
        </p:nvSpPr>
        <p:spPr>
          <a:xfrm>
            <a:off x="2507744" y="1740254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E1EF867-B685-49C0-BC9A-5E8E8212E64A}"/>
              </a:ext>
            </a:extLst>
          </p:cNvPr>
          <p:cNvSpPr/>
          <p:nvPr/>
        </p:nvSpPr>
        <p:spPr>
          <a:xfrm>
            <a:off x="2721976" y="1736774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F503770-E076-488D-A00F-3E82CA87B0C3}"/>
              </a:ext>
            </a:extLst>
          </p:cNvPr>
          <p:cNvSpPr/>
          <p:nvPr/>
        </p:nvSpPr>
        <p:spPr>
          <a:xfrm>
            <a:off x="2647146" y="1735491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CFD4751-25B8-4E19-A461-2371D658BF07}"/>
              </a:ext>
            </a:extLst>
          </p:cNvPr>
          <p:cNvSpPr/>
          <p:nvPr/>
        </p:nvSpPr>
        <p:spPr>
          <a:xfrm>
            <a:off x="2882633" y="1741538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CAABF08-0410-497B-8385-8ABC69ECD650}"/>
              </a:ext>
            </a:extLst>
          </p:cNvPr>
          <p:cNvSpPr/>
          <p:nvPr/>
        </p:nvSpPr>
        <p:spPr>
          <a:xfrm>
            <a:off x="2798268" y="1740254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7F9885F-424A-4605-B7E3-8461C43ABC8D}"/>
              </a:ext>
            </a:extLst>
          </p:cNvPr>
          <p:cNvSpPr/>
          <p:nvPr/>
        </p:nvSpPr>
        <p:spPr>
          <a:xfrm>
            <a:off x="3012500" y="1736774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4EEBC72-39ED-46F3-A6E4-21CCD3F7CAE4}"/>
              </a:ext>
            </a:extLst>
          </p:cNvPr>
          <p:cNvSpPr/>
          <p:nvPr/>
        </p:nvSpPr>
        <p:spPr>
          <a:xfrm>
            <a:off x="2937670" y="1735491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F6E95C4-F93E-4695-BEC1-FD23F4DCAC83}"/>
              </a:ext>
            </a:extLst>
          </p:cNvPr>
          <p:cNvSpPr/>
          <p:nvPr/>
        </p:nvSpPr>
        <p:spPr>
          <a:xfrm>
            <a:off x="3159038" y="1741538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255F31-BE7C-46E2-8A93-74BE664535E5}"/>
              </a:ext>
            </a:extLst>
          </p:cNvPr>
          <p:cNvSpPr/>
          <p:nvPr/>
        </p:nvSpPr>
        <p:spPr>
          <a:xfrm>
            <a:off x="3074666" y="1740255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80D0725-CC09-443E-83C6-024BFA458AFC}"/>
              </a:ext>
            </a:extLst>
          </p:cNvPr>
          <p:cNvSpPr/>
          <p:nvPr/>
        </p:nvSpPr>
        <p:spPr>
          <a:xfrm>
            <a:off x="3288915" y="1736775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E24D11A-A36F-457D-9062-6439A84F5395}"/>
              </a:ext>
            </a:extLst>
          </p:cNvPr>
          <p:cNvSpPr/>
          <p:nvPr/>
        </p:nvSpPr>
        <p:spPr>
          <a:xfrm>
            <a:off x="3214079" y="1735492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7A20CFC3-76C1-4A37-8F99-909AC03F5F89}"/>
              </a:ext>
            </a:extLst>
          </p:cNvPr>
          <p:cNvSpPr/>
          <p:nvPr/>
        </p:nvSpPr>
        <p:spPr>
          <a:xfrm>
            <a:off x="3454156" y="1736775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E051A88E-D4AC-43C6-BB8C-7BD902065B65}"/>
              </a:ext>
            </a:extLst>
          </p:cNvPr>
          <p:cNvSpPr/>
          <p:nvPr/>
        </p:nvSpPr>
        <p:spPr>
          <a:xfrm>
            <a:off x="3369791" y="1735492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AE8F699-EE0F-4FF8-84F0-604B5465AE27}"/>
              </a:ext>
            </a:extLst>
          </p:cNvPr>
          <p:cNvSpPr/>
          <p:nvPr/>
        </p:nvSpPr>
        <p:spPr>
          <a:xfrm>
            <a:off x="3584023" y="1732012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29DAD0F-F450-4864-BABC-D40265F76910}"/>
              </a:ext>
            </a:extLst>
          </p:cNvPr>
          <p:cNvSpPr/>
          <p:nvPr/>
        </p:nvSpPr>
        <p:spPr>
          <a:xfrm>
            <a:off x="3509193" y="1730729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7153BD6-B1F1-4EF7-BA5D-0651698E48B6}"/>
              </a:ext>
            </a:extLst>
          </p:cNvPr>
          <p:cNvSpPr/>
          <p:nvPr/>
        </p:nvSpPr>
        <p:spPr>
          <a:xfrm>
            <a:off x="3749443" y="173201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B88D7B0D-A43E-415D-A4E3-7E320A7E397D}"/>
              </a:ext>
            </a:extLst>
          </p:cNvPr>
          <p:cNvSpPr/>
          <p:nvPr/>
        </p:nvSpPr>
        <p:spPr>
          <a:xfrm>
            <a:off x="3665078" y="1730730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F29EB1A-B9F5-4ECA-A048-9318AF7D6EF2}"/>
              </a:ext>
            </a:extLst>
          </p:cNvPr>
          <p:cNvSpPr/>
          <p:nvPr/>
        </p:nvSpPr>
        <p:spPr>
          <a:xfrm>
            <a:off x="3879310" y="172725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9C1F3DEF-39CF-4784-868A-6CD2B3E2E4CF}"/>
              </a:ext>
            </a:extLst>
          </p:cNvPr>
          <p:cNvSpPr/>
          <p:nvPr/>
        </p:nvSpPr>
        <p:spPr>
          <a:xfrm>
            <a:off x="3804480" y="1725966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B218B12-0AB1-40AE-895F-6CD21E544629}"/>
              </a:ext>
            </a:extLst>
          </p:cNvPr>
          <p:cNvSpPr/>
          <p:nvPr/>
        </p:nvSpPr>
        <p:spPr>
          <a:xfrm>
            <a:off x="4039967" y="1736775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077A8689-20DD-40CC-9A0F-3AA2D070D74B}"/>
              </a:ext>
            </a:extLst>
          </p:cNvPr>
          <p:cNvSpPr/>
          <p:nvPr/>
        </p:nvSpPr>
        <p:spPr>
          <a:xfrm>
            <a:off x="3955602" y="1735492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3DDAE216-B49D-4873-B0EF-45C63A2A1FF1}"/>
              </a:ext>
            </a:extLst>
          </p:cNvPr>
          <p:cNvSpPr/>
          <p:nvPr/>
        </p:nvSpPr>
        <p:spPr>
          <a:xfrm>
            <a:off x="4169834" y="1732012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A92E2F2B-BEDD-40CB-9F85-EE1B6E9015A3}"/>
              </a:ext>
            </a:extLst>
          </p:cNvPr>
          <p:cNvSpPr/>
          <p:nvPr/>
        </p:nvSpPr>
        <p:spPr>
          <a:xfrm>
            <a:off x="4095004" y="1730729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ED92132-0CED-4D37-9BC8-B9338548DCA2}"/>
              </a:ext>
            </a:extLst>
          </p:cNvPr>
          <p:cNvSpPr/>
          <p:nvPr/>
        </p:nvSpPr>
        <p:spPr>
          <a:xfrm>
            <a:off x="4325409" y="1736775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51FF13A-8ADD-4B05-855B-0A4997D4538C}"/>
              </a:ext>
            </a:extLst>
          </p:cNvPr>
          <p:cNvSpPr/>
          <p:nvPr/>
        </p:nvSpPr>
        <p:spPr>
          <a:xfrm>
            <a:off x="4241051" y="1735491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EE0878E-12F4-43DD-8297-58F4B633431D}"/>
              </a:ext>
            </a:extLst>
          </p:cNvPr>
          <p:cNvSpPr/>
          <p:nvPr/>
        </p:nvSpPr>
        <p:spPr>
          <a:xfrm>
            <a:off x="4455266" y="1732011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E70E10E4-9D99-4D13-BAD9-B2D14F57809D}"/>
              </a:ext>
            </a:extLst>
          </p:cNvPr>
          <p:cNvSpPr/>
          <p:nvPr/>
        </p:nvSpPr>
        <p:spPr>
          <a:xfrm>
            <a:off x="4380442" y="1730729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1BE65B07-B03E-4B91-8127-E05D47AEF3D3}"/>
              </a:ext>
            </a:extLst>
          </p:cNvPr>
          <p:cNvSpPr/>
          <p:nvPr/>
        </p:nvSpPr>
        <p:spPr>
          <a:xfrm>
            <a:off x="4601645" y="1732012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6E685AB-BC50-4CDC-8968-D5B533731887}"/>
              </a:ext>
            </a:extLst>
          </p:cNvPr>
          <p:cNvSpPr/>
          <p:nvPr/>
        </p:nvSpPr>
        <p:spPr>
          <a:xfrm>
            <a:off x="4526813" y="1730729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013006D3-3B9B-47CA-BED9-03AC1F70AEB8}"/>
              </a:ext>
            </a:extLst>
          </p:cNvPr>
          <p:cNvSpPr/>
          <p:nvPr/>
        </p:nvSpPr>
        <p:spPr>
          <a:xfrm>
            <a:off x="4666204" y="1745017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C81DE06-7E00-4A38-82D5-CA147F485B45}"/>
              </a:ext>
            </a:extLst>
          </p:cNvPr>
          <p:cNvSpPr/>
          <p:nvPr/>
        </p:nvSpPr>
        <p:spPr>
          <a:xfrm>
            <a:off x="783324" y="247496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118C5126-F01B-4846-8D05-83029CAB7948}"/>
              </a:ext>
            </a:extLst>
          </p:cNvPr>
          <p:cNvSpPr/>
          <p:nvPr/>
        </p:nvSpPr>
        <p:spPr>
          <a:xfrm>
            <a:off x="698974" y="2473679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28B0BF3E-2824-4487-AB5A-75B2E1550C1A}"/>
              </a:ext>
            </a:extLst>
          </p:cNvPr>
          <p:cNvSpPr/>
          <p:nvPr/>
        </p:nvSpPr>
        <p:spPr>
          <a:xfrm>
            <a:off x="929578" y="247496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E8500C43-959E-491E-9C52-071EBBEC7920}"/>
              </a:ext>
            </a:extLst>
          </p:cNvPr>
          <p:cNvSpPr/>
          <p:nvPr/>
        </p:nvSpPr>
        <p:spPr>
          <a:xfrm>
            <a:off x="845221" y="2473679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79A2AA98-6C37-45F5-980B-0DF517DF4919}"/>
              </a:ext>
            </a:extLst>
          </p:cNvPr>
          <p:cNvSpPr/>
          <p:nvPr/>
        </p:nvSpPr>
        <p:spPr>
          <a:xfrm>
            <a:off x="1074178" y="247496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E2B128A-7275-44CA-A6AA-FE78351E8299}"/>
              </a:ext>
            </a:extLst>
          </p:cNvPr>
          <p:cNvSpPr/>
          <p:nvPr/>
        </p:nvSpPr>
        <p:spPr>
          <a:xfrm>
            <a:off x="999342" y="2473679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0C5DB971-FAD5-48A2-AC73-CA6022F7A727}"/>
              </a:ext>
            </a:extLst>
          </p:cNvPr>
          <p:cNvSpPr/>
          <p:nvPr/>
        </p:nvSpPr>
        <p:spPr>
          <a:xfrm>
            <a:off x="1220446" y="247496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9F686D40-1BD3-4490-BD1A-CCF6190BCC73}"/>
              </a:ext>
            </a:extLst>
          </p:cNvPr>
          <p:cNvSpPr/>
          <p:nvPr/>
        </p:nvSpPr>
        <p:spPr>
          <a:xfrm>
            <a:off x="1136081" y="2473679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F4A1C85-8839-402E-9393-6D24D407E167}"/>
              </a:ext>
            </a:extLst>
          </p:cNvPr>
          <p:cNvSpPr/>
          <p:nvPr/>
        </p:nvSpPr>
        <p:spPr>
          <a:xfrm>
            <a:off x="1350313" y="2470199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1240809A-26C9-4179-B46C-61CBD28292B9}"/>
              </a:ext>
            </a:extLst>
          </p:cNvPr>
          <p:cNvSpPr/>
          <p:nvPr/>
        </p:nvSpPr>
        <p:spPr>
          <a:xfrm>
            <a:off x="1275483" y="2468916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A40FB6-3E74-479A-87BB-7A0E55B61195}"/>
              </a:ext>
            </a:extLst>
          </p:cNvPr>
          <p:cNvSpPr/>
          <p:nvPr/>
        </p:nvSpPr>
        <p:spPr>
          <a:xfrm>
            <a:off x="1506093" y="247496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EB04881D-906E-46B9-B96F-369F9784F562}"/>
              </a:ext>
            </a:extLst>
          </p:cNvPr>
          <p:cNvSpPr/>
          <p:nvPr/>
        </p:nvSpPr>
        <p:spPr>
          <a:xfrm>
            <a:off x="1421735" y="2473678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6593FE7-880D-4C40-9495-E761E0EDCB19}"/>
              </a:ext>
            </a:extLst>
          </p:cNvPr>
          <p:cNvSpPr/>
          <p:nvPr/>
        </p:nvSpPr>
        <p:spPr>
          <a:xfrm>
            <a:off x="1635950" y="2470198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C4F0BAC-93D9-432B-A58A-69CAC15056FF}"/>
              </a:ext>
            </a:extLst>
          </p:cNvPr>
          <p:cNvSpPr/>
          <p:nvPr/>
        </p:nvSpPr>
        <p:spPr>
          <a:xfrm>
            <a:off x="1561126" y="2468916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BC65FEE-FE0F-4C6A-8F4B-5B3B1323B1B5}"/>
              </a:ext>
            </a:extLst>
          </p:cNvPr>
          <p:cNvSpPr/>
          <p:nvPr/>
        </p:nvSpPr>
        <p:spPr>
          <a:xfrm>
            <a:off x="1787070" y="2479726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6B85AF52-85D8-4EF1-8716-D9537F0A4862}"/>
              </a:ext>
            </a:extLst>
          </p:cNvPr>
          <p:cNvSpPr/>
          <p:nvPr/>
        </p:nvSpPr>
        <p:spPr>
          <a:xfrm>
            <a:off x="1702712" y="2478440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1BEE672-C6F8-4088-8BFE-0C52060BFEE1}"/>
              </a:ext>
            </a:extLst>
          </p:cNvPr>
          <p:cNvSpPr/>
          <p:nvPr/>
        </p:nvSpPr>
        <p:spPr>
          <a:xfrm>
            <a:off x="1916927" y="2474962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FEE2346-1A09-40DE-9097-08D5AB3BA8DB}"/>
              </a:ext>
            </a:extLst>
          </p:cNvPr>
          <p:cNvSpPr/>
          <p:nvPr/>
        </p:nvSpPr>
        <p:spPr>
          <a:xfrm>
            <a:off x="1842103" y="2473677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19C3954D-E51D-4948-A238-81D952D77D3D}"/>
              </a:ext>
            </a:extLst>
          </p:cNvPr>
          <p:cNvSpPr/>
          <p:nvPr/>
        </p:nvSpPr>
        <p:spPr>
          <a:xfrm>
            <a:off x="2072809" y="247496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025FFA-393E-4DD8-8541-E16AE7F15329}"/>
              </a:ext>
            </a:extLst>
          </p:cNvPr>
          <p:cNvSpPr/>
          <p:nvPr/>
        </p:nvSpPr>
        <p:spPr>
          <a:xfrm>
            <a:off x="1988450" y="2473678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87CFAA1-49FE-4FCD-A630-2451558517C1}"/>
              </a:ext>
            </a:extLst>
          </p:cNvPr>
          <p:cNvSpPr/>
          <p:nvPr/>
        </p:nvSpPr>
        <p:spPr>
          <a:xfrm>
            <a:off x="2202666" y="2470198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4296268-B2B8-4FC5-A073-4274A7A22013}"/>
              </a:ext>
            </a:extLst>
          </p:cNvPr>
          <p:cNvSpPr/>
          <p:nvPr/>
        </p:nvSpPr>
        <p:spPr>
          <a:xfrm>
            <a:off x="2127841" y="2468916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64B356A-4DC4-4C65-AFAB-A1733CC844C8}"/>
              </a:ext>
            </a:extLst>
          </p:cNvPr>
          <p:cNvSpPr/>
          <p:nvPr/>
        </p:nvSpPr>
        <p:spPr>
          <a:xfrm>
            <a:off x="2368073" y="2479726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08D03AFC-491A-4983-B443-2CD15CCA0115}"/>
              </a:ext>
            </a:extLst>
          </p:cNvPr>
          <p:cNvSpPr/>
          <p:nvPr/>
        </p:nvSpPr>
        <p:spPr>
          <a:xfrm>
            <a:off x="2283714" y="2478440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8614D7B-39C7-44A7-9741-455B26B2F0EA}"/>
              </a:ext>
            </a:extLst>
          </p:cNvPr>
          <p:cNvSpPr/>
          <p:nvPr/>
        </p:nvSpPr>
        <p:spPr>
          <a:xfrm>
            <a:off x="2497929" y="2474962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50721F5-0AB4-449C-8C45-8922C553231C}"/>
              </a:ext>
            </a:extLst>
          </p:cNvPr>
          <p:cNvSpPr/>
          <p:nvPr/>
        </p:nvSpPr>
        <p:spPr>
          <a:xfrm>
            <a:off x="2423105" y="2473677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3CFA1A2-91FE-4CA3-92F5-DDFD3C2D1EFA}"/>
              </a:ext>
            </a:extLst>
          </p:cNvPr>
          <p:cNvSpPr/>
          <p:nvPr/>
        </p:nvSpPr>
        <p:spPr>
          <a:xfrm>
            <a:off x="2663336" y="2479726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71482F2-9F6F-47E5-B81A-72F4B9E39787}"/>
              </a:ext>
            </a:extLst>
          </p:cNvPr>
          <p:cNvSpPr/>
          <p:nvPr/>
        </p:nvSpPr>
        <p:spPr>
          <a:xfrm>
            <a:off x="2578978" y="2478440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A46B1A9-1E5E-41E9-8C28-7C56265B0DE2}"/>
              </a:ext>
            </a:extLst>
          </p:cNvPr>
          <p:cNvSpPr/>
          <p:nvPr/>
        </p:nvSpPr>
        <p:spPr>
          <a:xfrm>
            <a:off x="2793193" y="2474962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2CB8750-CF5B-4769-ABE4-E6841E06C1C5}"/>
              </a:ext>
            </a:extLst>
          </p:cNvPr>
          <p:cNvSpPr/>
          <p:nvPr/>
        </p:nvSpPr>
        <p:spPr>
          <a:xfrm>
            <a:off x="2718369" y="2473677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AC37ACCF-C5DC-47AF-8054-45AAACE3F092}"/>
              </a:ext>
            </a:extLst>
          </p:cNvPr>
          <p:cNvSpPr/>
          <p:nvPr/>
        </p:nvSpPr>
        <p:spPr>
          <a:xfrm>
            <a:off x="2953837" y="2479726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FFB9B3F9-2BF3-4F13-8241-A3266F4D65EC}"/>
              </a:ext>
            </a:extLst>
          </p:cNvPr>
          <p:cNvSpPr/>
          <p:nvPr/>
        </p:nvSpPr>
        <p:spPr>
          <a:xfrm>
            <a:off x="2869479" y="2478440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0CC50E5-662F-4243-B202-13C9B6693469}"/>
              </a:ext>
            </a:extLst>
          </p:cNvPr>
          <p:cNvSpPr/>
          <p:nvPr/>
        </p:nvSpPr>
        <p:spPr>
          <a:xfrm>
            <a:off x="3083694" y="2474962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E2A878D-99E5-40E2-9C25-8502D907BBA1}"/>
              </a:ext>
            </a:extLst>
          </p:cNvPr>
          <p:cNvSpPr/>
          <p:nvPr/>
        </p:nvSpPr>
        <p:spPr>
          <a:xfrm>
            <a:off x="3008870" y="2473677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8F8A03C6-EC8C-47CF-9CFE-B92E253C3AE1}"/>
              </a:ext>
            </a:extLst>
          </p:cNvPr>
          <p:cNvSpPr/>
          <p:nvPr/>
        </p:nvSpPr>
        <p:spPr>
          <a:xfrm>
            <a:off x="3230221" y="2479726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E2C5B53-DFF2-4AF3-A908-B90AA10C0F56}"/>
              </a:ext>
            </a:extLst>
          </p:cNvPr>
          <p:cNvSpPr/>
          <p:nvPr/>
        </p:nvSpPr>
        <p:spPr>
          <a:xfrm>
            <a:off x="3145855" y="2478441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8CFF883-C524-40C6-9611-302FBB18CA1C}"/>
              </a:ext>
            </a:extLst>
          </p:cNvPr>
          <p:cNvSpPr/>
          <p:nvPr/>
        </p:nvSpPr>
        <p:spPr>
          <a:xfrm>
            <a:off x="3360087" y="247496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4B61771-D610-4EDB-A924-F262E3D74085}"/>
              </a:ext>
            </a:extLst>
          </p:cNvPr>
          <p:cNvSpPr/>
          <p:nvPr/>
        </p:nvSpPr>
        <p:spPr>
          <a:xfrm>
            <a:off x="3285257" y="2473678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B48CCFA-FB23-4B4D-A128-F1D40833D9BA}"/>
              </a:ext>
            </a:extLst>
          </p:cNvPr>
          <p:cNvSpPr/>
          <p:nvPr/>
        </p:nvSpPr>
        <p:spPr>
          <a:xfrm>
            <a:off x="3525315" y="247496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B286586E-8E24-4BED-A2E6-40248E78835E}"/>
              </a:ext>
            </a:extLst>
          </p:cNvPr>
          <p:cNvSpPr/>
          <p:nvPr/>
        </p:nvSpPr>
        <p:spPr>
          <a:xfrm>
            <a:off x="3440957" y="2473678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CACEE7DC-7E91-49FB-9E1B-3931F7F64DFE}"/>
              </a:ext>
            </a:extLst>
          </p:cNvPr>
          <p:cNvSpPr/>
          <p:nvPr/>
        </p:nvSpPr>
        <p:spPr>
          <a:xfrm>
            <a:off x="3655172" y="2470198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46CB306-3CB9-4A35-8315-B39AB21C35B4}"/>
              </a:ext>
            </a:extLst>
          </p:cNvPr>
          <p:cNvSpPr/>
          <p:nvPr/>
        </p:nvSpPr>
        <p:spPr>
          <a:xfrm>
            <a:off x="3580348" y="2468916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E15CE16F-1C25-4D48-AC0C-FE1976D24C84}"/>
              </a:ext>
            </a:extLst>
          </p:cNvPr>
          <p:cNvSpPr/>
          <p:nvPr/>
        </p:nvSpPr>
        <p:spPr>
          <a:xfrm>
            <a:off x="3820579" y="2470199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BE93AA3E-C61F-45CE-85C3-D71BE575C2CF}"/>
              </a:ext>
            </a:extLst>
          </p:cNvPr>
          <p:cNvSpPr/>
          <p:nvPr/>
        </p:nvSpPr>
        <p:spPr>
          <a:xfrm>
            <a:off x="3736221" y="2468916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1C1D030-BED8-4328-80B7-C1B2C480C5F3}"/>
              </a:ext>
            </a:extLst>
          </p:cNvPr>
          <p:cNvSpPr/>
          <p:nvPr/>
        </p:nvSpPr>
        <p:spPr>
          <a:xfrm>
            <a:off x="3950436" y="2465436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641C7A38-15F6-4A9E-9660-AB7DAFF7B639}"/>
              </a:ext>
            </a:extLst>
          </p:cNvPr>
          <p:cNvSpPr/>
          <p:nvPr/>
        </p:nvSpPr>
        <p:spPr>
          <a:xfrm>
            <a:off x="3875612" y="2464154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F9E02DF-CB5A-46DD-9E6A-0D7FE5AA90EB}"/>
              </a:ext>
            </a:extLst>
          </p:cNvPr>
          <p:cNvSpPr/>
          <p:nvPr/>
        </p:nvSpPr>
        <p:spPr>
          <a:xfrm>
            <a:off x="4111080" y="247496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A0922700-171C-40FB-88BD-C6DBD3BC2CEE}"/>
              </a:ext>
            </a:extLst>
          </p:cNvPr>
          <p:cNvSpPr/>
          <p:nvPr/>
        </p:nvSpPr>
        <p:spPr>
          <a:xfrm>
            <a:off x="4026722" y="2473678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4785D55-A36A-425D-9F4F-990A5FECD0FE}"/>
              </a:ext>
            </a:extLst>
          </p:cNvPr>
          <p:cNvSpPr/>
          <p:nvPr/>
        </p:nvSpPr>
        <p:spPr>
          <a:xfrm>
            <a:off x="4240937" y="2470198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05CF02B-506C-4C8C-A767-9D18C4EF343A}"/>
              </a:ext>
            </a:extLst>
          </p:cNvPr>
          <p:cNvSpPr/>
          <p:nvPr/>
        </p:nvSpPr>
        <p:spPr>
          <a:xfrm>
            <a:off x="4166113" y="2468916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0DCB1195-6B10-4A08-A33E-A09EB8858AB9}"/>
              </a:ext>
            </a:extLst>
          </p:cNvPr>
          <p:cNvSpPr/>
          <p:nvPr/>
        </p:nvSpPr>
        <p:spPr>
          <a:xfrm>
            <a:off x="4396500" y="247496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8CF58F58-14B0-4D67-8F24-8B7A8FBBAB42}"/>
              </a:ext>
            </a:extLst>
          </p:cNvPr>
          <p:cNvSpPr/>
          <p:nvPr/>
        </p:nvSpPr>
        <p:spPr>
          <a:xfrm>
            <a:off x="4312148" y="2473677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C1816EC2-744D-4854-8E9B-EE50E1CA93DA}"/>
              </a:ext>
            </a:extLst>
          </p:cNvPr>
          <p:cNvSpPr/>
          <p:nvPr/>
        </p:nvSpPr>
        <p:spPr>
          <a:xfrm>
            <a:off x="4526346" y="2470197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D0B000F-6181-4940-8D13-C1F47D17BBF7}"/>
              </a:ext>
            </a:extLst>
          </p:cNvPr>
          <p:cNvSpPr/>
          <p:nvPr/>
        </p:nvSpPr>
        <p:spPr>
          <a:xfrm>
            <a:off x="4451528" y="2468916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268FF4DB-2E79-40D8-85D9-482FF36E6679}"/>
              </a:ext>
            </a:extLst>
          </p:cNvPr>
          <p:cNvSpPr/>
          <p:nvPr/>
        </p:nvSpPr>
        <p:spPr>
          <a:xfrm>
            <a:off x="4597888" y="2468916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05E7B90-510F-4704-8B4B-D9BA829AF93F}"/>
              </a:ext>
            </a:extLst>
          </p:cNvPr>
          <p:cNvSpPr/>
          <p:nvPr/>
        </p:nvSpPr>
        <p:spPr>
          <a:xfrm>
            <a:off x="4668444" y="2461453"/>
            <a:ext cx="70711" cy="19440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E7E9137-369A-4120-A345-9EA7267DBF89}"/>
              </a:ext>
            </a:extLst>
          </p:cNvPr>
          <p:cNvSpPr/>
          <p:nvPr/>
        </p:nvSpPr>
        <p:spPr>
          <a:xfrm>
            <a:off x="4889086" y="172725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280E0C95-E1BA-4DE1-9776-9552CCCCA89C}"/>
              </a:ext>
            </a:extLst>
          </p:cNvPr>
          <p:cNvSpPr/>
          <p:nvPr/>
        </p:nvSpPr>
        <p:spPr>
          <a:xfrm>
            <a:off x="4804729" y="1725968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DD9DDF5-9B29-49FF-A060-DF5071C36890}"/>
              </a:ext>
            </a:extLst>
          </p:cNvPr>
          <p:cNvSpPr/>
          <p:nvPr/>
        </p:nvSpPr>
        <p:spPr>
          <a:xfrm>
            <a:off x="8915933" y="1733612"/>
            <a:ext cx="70711" cy="19440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9BCA3C3-60E5-451A-A780-1BED6A97569B}"/>
              </a:ext>
            </a:extLst>
          </p:cNvPr>
          <p:cNvSpPr/>
          <p:nvPr/>
        </p:nvSpPr>
        <p:spPr>
          <a:xfrm>
            <a:off x="5035351" y="172725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C4F0410-7A09-469F-A65B-0192834D0E58}"/>
              </a:ext>
            </a:extLst>
          </p:cNvPr>
          <p:cNvSpPr/>
          <p:nvPr/>
        </p:nvSpPr>
        <p:spPr>
          <a:xfrm>
            <a:off x="4950987" y="1725968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C044242-A3E2-44B3-8247-8A4518AE49F5}"/>
              </a:ext>
            </a:extLst>
          </p:cNvPr>
          <p:cNvSpPr/>
          <p:nvPr/>
        </p:nvSpPr>
        <p:spPr>
          <a:xfrm>
            <a:off x="5179963" y="172725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44112B66-4418-404A-93E8-B145F3D37AE9}"/>
              </a:ext>
            </a:extLst>
          </p:cNvPr>
          <p:cNvSpPr/>
          <p:nvPr/>
        </p:nvSpPr>
        <p:spPr>
          <a:xfrm>
            <a:off x="5105121" y="1725968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C42C1E97-20C0-4837-9B83-EA46FD38085D}"/>
              </a:ext>
            </a:extLst>
          </p:cNvPr>
          <p:cNvSpPr/>
          <p:nvPr/>
        </p:nvSpPr>
        <p:spPr>
          <a:xfrm>
            <a:off x="5326242" y="172725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7D8A09C9-AB67-4884-92DB-D5797FCC511D}"/>
              </a:ext>
            </a:extLst>
          </p:cNvPr>
          <p:cNvSpPr/>
          <p:nvPr/>
        </p:nvSpPr>
        <p:spPr>
          <a:xfrm>
            <a:off x="5241870" y="1725968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EE51B19F-77FF-4436-A0D3-7278F9F8ED6E}"/>
              </a:ext>
            </a:extLst>
          </p:cNvPr>
          <p:cNvSpPr/>
          <p:nvPr/>
        </p:nvSpPr>
        <p:spPr>
          <a:xfrm>
            <a:off x="5456119" y="1722488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BB9DBD0-F22F-4B1A-B493-F4EEA5597029}"/>
              </a:ext>
            </a:extLst>
          </p:cNvPr>
          <p:cNvSpPr/>
          <p:nvPr/>
        </p:nvSpPr>
        <p:spPr>
          <a:xfrm>
            <a:off x="5381283" y="1721204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F4D85842-5E8A-40D3-B2CC-E8A78CDA6F40}"/>
              </a:ext>
            </a:extLst>
          </p:cNvPr>
          <p:cNvSpPr/>
          <p:nvPr/>
        </p:nvSpPr>
        <p:spPr>
          <a:xfrm>
            <a:off x="5611912" y="172725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25E4C1BF-5981-4E85-9225-85F3DB6AC552}"/>
              </a:ext>
            </a:extLst>
          </p:cNvPr>
          <p:cNvSpPr/>
          <p:nvPr/>
        </p:nvSpPr>
        <p:spPr>
          <a:xfrm>
            <a:off x="5527547" y="1725967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8760CAFC-0A6E-435A-9A03-F47C44434A80}"/>
              </a:ext>
            </a:extLst>
          </p:cNvPr>
          <p:cNvSpPr/>
          <p:nvPr/>
        </p:nvSpPr>
        <p:spPr>
          <a:xfrm>
            <a:off x="5741779" y="1722487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B88FB612-DB52-49A2-81DB-F5468E8C0F7A}"/>
              </a:ext>
            </a:extLst>
          </p:cNvPr>
          <p:cNvSpPr/>
          <p:nvPr/>
        </p:nvSpPr>
        <p:spPr>
          <a:xfrm>
            <a:off x="5666949" y="1721204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19D29940-DDBE-4B11-9706-90F6C0D7FD19}"/>
              </a:ext>
            </a:extLst>
          </p:cNvPr>
          <p:cNvSpPr/>
          <p:nvPr/>
        </p:nvSpPr>
        <p:spPr>
          <a:xfrm>
            <a:off x="5892911" y="173201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E43934AC-16BF-4239-B4B5-97296B32C299}"/>
              </a:ext>
            </a:extLst>
          </p:cNvPr>
          <p:cNvSpPr/>
          <p:nvPr/>
        </p:nvSpPr>
        <p:spPr>
          <a:xfrm>
            <a:off x="5808546" y="1730729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298ACBF-9BDE-48E6-88AF-47609184AB63}"/>
              </a:ext>
            </a:extLst>
          </p:cNvPr>
          <p:cNvSpPr/>
          <p:nvPr/>
        </p:nvSpPr>
        <p:spPr>
          <a:xfrm>
            <a:off x="6022778" y="1727249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FBB20A5B-C58F-4834-B178-0568E3CE3996}"/>
              </a:ext>
            </a:extLst>
          </p:cNvPr>
          <p:cNvSpPr/>
          <p:nvPr/>
        </p:nvSpPr>
        <p:spPr>
          <a:xfrm>
            <a:off x="5947948" y="1725966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D239ABE7-818E-4699-919C-9EBC9BA04236}"/>
              </a:ext>
            </a:extLst>
          </p:cNvPr>
          <p:cNvSpPr/>
          <p:nvPr/>
        </p:nvSpPr>
        <p:spPr>
          <a:xfrm>
            <a:off x="6178672" y="172725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F9D09B8E-C301-4CE9-ACC9-F5E13EF0BC9A}"/>
              </a:ext>
            </a:extLst>
          </p:cNvPr>
          <p:cNvSpPr/>
          <p:nvPr/>
        </p:nvSpPr>
        <p:spPr>
          <a:xfrm>
            <a:off x="6094307" y="1725967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E6C2103A-21D8-4061-B2AC-9BE7181706C9}"/>
              </a:ext>
            </a:extLst>
          </p:cNvPr>
          <p:cNvSpPr/>
          <p:nvPr/>
        </p:nvSpPr>
        <p:spPr>
          <a:xfrm>
            <a:off x="6308539" y="1722487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A9087BD-5D15-4505-9004-1E905520B8B7}"/>
              </a:ext>
            </a:extLst>
          </p:cNvPr>
          <p:cNvSpPr/>
          <p:nvPr/>
        </p:nvSpPr>
        <p:spPr>
          <a:xfrm>
            <a:off x="6233709" y="1721204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437E7C13-48CA-436E-B0D3-A52E77E25D98}"/>
              </a:ext>
            </a:extLst>
          </p:cNvPr>
          <p:cNvSpPr/>
          <p:nvPr/>
        </p:nvSpPr>
        <p:spPr>
          <a:xfrm>
            <a:off x="6473959" y="173201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23C1E058-D7AA-4FCB-84CD-FF4AB54FEAA5}"/>
              </a:ext>
            </a:extLst>
          </p:cNvPr>
          <p:cNvSpPr/>
          <p:nvPr/>
        </p:nvSpPr>
        <p:spPr>
          <a:xfrm>
            <a:off x="6389594" y="1730729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B10A06C3-35E4-42F7-BA7C-7DD04E44886B}"/>
              </a:ext>
            </a:extLst>
          </p:cNvPr>
          <p:cNvSpPr/>
          <p:nvPr/>
        </p:nvSpPr>
        <p:spPr>
          <a:xfrm>
            <a:off x="6603826" y="1727249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8DF101A9-A6B7-443D-AFF5-4E09B88C6E65}"/>
              </a:ext>
            </a:extLst>
          </p:cNvPr>
          <p:cNvSpPr/>
          <p:nvPr/>
        </p:nvSpPr>
        <p:spPr>
          <a:xfrm>
            <a:off x="6528996" y="1725966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9E2C219C-FBFD-46A7-8CDF-E3F79DE4B473}"/>
              </a:ext>
            </a:extLst>
          </p:cNvPr>
          <p:cNvSpPr/>
          <p:nvPr/>
        </p:nvSpPr>
        <p:spPr>
          <a:xfrm>
            <a:off x="6769246" y="173201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CFD7402-F034-476D-81F7-5171F477B68D}"/>
              </a:ext>
            </a:extLst>
          </p:cNvPr>
          <p:cNvSpPr/>
          <p:nvPr/>
        </p:nvSpPr>
        <p:spPr>
          <a:xfrm>
            <a:off x="6684881" y="1730729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4854E664-2319-4A88-A3B2-3781A1E9A18B}"/>
              </a:ext>
            </a:extLst>
          </p:cNvPr>
          <p:cNvSpPr/>
          <p:nvPr/>
        </p:nvSpPr>
        <p:spPr>
          <a:xfrm>
            <a:off x="6899113" y="1727249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CE78275A-B52D-4C55-B140-EE652FF1BC86}"/>
              </a:ext>
            </a:extLst>
          </p:cNvPr>
          <p:cNvSpPr/>
          <p:nvPr/>
        </p:nvSpPr>
        <p:spPr>
          <a:xfrm>
            <a:off x="6824283" y="1725966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5C73CF4-DDB3-4760-A4E1-893034EDF5C5}"/>
              </a:ext>
            </a:extLst>
          </p:cNvPr>
          <p:cNvSpPr/>
          <p:nvPr/>
        </p:nvSpPr>
        <p:spPr>
          <a:xfrm>
            <a:off x="7059770" y="173201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C67F71DD-114E-44A7-B9F4-9AD5FCFFEF71}"/>
              </a:ext>
            </a:extLst>
          </p:cNvPr>
          <p:cNvSpPr/>
          <p:nvPr/>
        </p:nvSpPr>
        <p:spPr>
          <a:xfrm>
            <a:off x="6975405" y="1730729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2C78072B-B875-4251-A0FF-9F7F99B41832}"/>
              </a:ext>
            </a:extLst>
          </p:cNvPr>
          <p:cNvSpPr/>
          <p:nvPr/>
        </p:nvSpPr>
        <p:spPr>
          <a:xfrm>
            <a:off x="7189637" y="1727249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B5873F57-8E46-48D9-8324-45C4B2E73226}"/>
              </a:ext>
            </a:extLst>
          </p:cNvPr>
          <p:cNvSpPr/>
          <p:nvPr/>
        </p:nvSpPr>
        <p:spPr>
          <a:xfrm>
            <a:off x="7114807" y="1725966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1033A04-7F65-4F10-A3D9-C70B421D42BD}"/>
              </a:ext>
            </a:extLst>
          </p:cNvPr>
          <p:cNvSpPr/>
          <p:nvPr/>
        </p:nvSpPr>
        <p:spPr>
          <a:xfrm>
            <a:off x="7336175" y="1732013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6CC7AE03-3044-416D-98B0-71D308012083}"/>
              </a:ext>
            </a:extLst>
          </p:cNvPr>
          <p:cNvSpPr/>
          <p:nvPr/>
        </p:nvSpPr>
        <p:spPr>
          <a:xfrm>
            <a:off x="7251803" y="1730730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36E2292-7DA5-4C2A-ACA4-8A5114CF6282}"/>
              </a:ext>
            </a:extLst>
          </p:cNvPr>
          <p:cNvSpPr/>
          <p:nvPr/>
        </p:nvSpPr>
        <p:spPr>
          <a:xfrm>
            <a:off x="7466052" y="172725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CFC4D9F9-68D5-4935-AC71-FFCB051B0771}"/>
              </a:ext>
            </a:extLst>
          </p:cNvPr>
          <p:cNvSpPr/>
          <p:nvPr/>
        </p:nvSpPr>
        <p:spPr>
          <a:xfrm>
            <a:off x="7391216" y="1725967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F47FD9D-655E-4615-BF42-AA99E40AAE04}"/>
              </a:ext>
            </a:extLst>
          </p:cNvPr>
          <p:cNvSpPr/>
          <p:nvPr/>
        </p:nvSpPr>
        <p:spPr>
          <a:xfrm>
            <a:off x="7631293" y="172725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D792613-3E82-4294-B660-C9CEFE303A14}"/>
              </a:ext>
            </a:extLst>
          </p:cNvPr>
          <p:cNvSpPr/>
          <p:nvPr/>
        </p:nvSpPr>
        <p:spPr>
          <a:xfrm>
            <a:off x="7546928" y="1725967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3196E99-85BE-4894-8FB3-465F6FE0E055}"/>
              </a:ext>
            </a:extLst>
          </p:cNvPr>
          <p:cNvSpPr/>
          <p:nvPr/>
        </p:nvSpPr>
        <p:spPr>
          <a:xfrm>
            <a:off x="7761160" y="1722487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6E0EEEBB-2BB1-4E68-A0D0-CE3E18643550}"/>
              </a:ext>
            </a:extLst>
          </p:cNvPr>
          <p:cNvSpPr/>
          <p:nvPr/>
        </p:nvSpPr>
        <p:spPr>
          <a:xfrm>
            <a:off x="7686330" y="1721204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1A682ACC-CA2B-459E-AEFC-4B7383A8C81A}"/>
              </a:ext>
            </a:extLst>
          </p:cNvPr>
          <p:cNvSpPr/>
          <p:nvPr/>
        </p:nvSpPr>
        <p:spPr>
          <a:xfrm>
            <a:off x="7926580" y="1722488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B0DAD25-F46D-4F79-A0F1-BE117A746A19}"/>
              </a:ext>
            </a:extLst>
          </p:cNvPr>
          <p:cNvSpPr/>
          <p:nvPr/>
        </p:nvSpPr>
        <p:spPr>
          <a:xfrm>
            <a:off x="7842215" y="1721205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FFFB868-3546-4FED-BB36-AED940322AF7}"/>
              </a:ext>
            </a:extLst>
          </p:cNvPr>
          <p:cNvSpPr/>
          <p:nvPr/>
        </p:nvSpPr>
        <p:spPr>
          <a:xfrm>
            <a:off x="8056447" y="1717725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0969D418-C467-4319-9434-F96462CC12C6}"/>
              </a:ext>
            </a:extLst>
          </p:cNvPr>
          <p:cNvSpPr/>
          <p:nvPr/>
        </p:nvSpPr>
        <p:spPr>
          <a:xfrm>
            <a:off x="7981617" y="1716441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26437EB5-96C2-4528-B61C-F0AAC84B3DB5}"/>
              </a:ext>
            </a:extLst>
          </p:cNvPr>
          <p:cNvSpPr/>
          <p:nvPr/>
        </p:nvSpPr>
        <p:spPr>
          <a:xfrm>
            <a:off x="8217104" y="172725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A2BFD42-84C2-40FD-94CA-3AE653936D45}"/>
              </a:ext>
            </a:extLst>
          </p:cNvPr>
          <p:cNvSpPr/>
          <p:nvPr/>
        </p:nvSpPr>
        <p:spPr>
          <a:xfrm>
            <a:off x="8132739" y="1725967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9AA53701-4578-4F69-97DF-DC90C2DF2A79}"/>
              </a:ext>
            </a:extLst>
          </p:cNvPr>
          <p:cNvSpPr/>
          <p:nvPr/>
        </p:nvSpPr>
        <p:spPr>
          <a:xfrm>
            <a:off x="8346971" y="1722487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83E9C978-C011-4267-A612-619518887A82}"/>
              </a:ext>
            </a:extLst>
          </p:cNvPr>
          <p:cNvSpPr/>
          <p:nvPr/>
        </p:nvSpPr>
        <p:spPr>
          <a:xfrm>
            <a:off x="8272141" y="1721204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95A6242D-7627-4A16-9B87-82B03496F423}"/>
              </a:ext>
            </a:extLst>
          </p:cNvPr>
          <p:cNvSpPr/>
          <p:nvPr/>
        </p:nvSpPr>
        <p:spPr>
          <a:xfrm>
            <a:off x="8502546" y="1727250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8FC567CC-3AD9-4562-A0F2-94678BD2A255}"/>
              </a:ext>
            </a:extLst>
          </p:cNvPr>
          <p:cNvSpPr/>
          <p:nvPr/>
        </p:nvSpPr>
        <p:spPr>
          <a:xfrm>
            <a:off x="8418188" y="1725966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E39087EF-F318-4554-BD88-15C838E56D0A}"/>
              </a:ext>
            </a:extLst>
          </p:cNvPr>
          <p:cNvSpPr/>
          <p:nvPr/>
        </p:nvSpPr>
        <p:spPr>
          <a:xfrm>
            <a:off x="8632403" y="1722486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9AC690F4-BDCD-4135-96C0-82DC81302EE0}"/>
              </a:ext>
            </a:extLst>
          </p:cNvPr>
          <p:cNvSpPr/>
          <p:nvPr/>
        </p:nvSpPr>
        <p:spPr>
          <a:xfrm>
            <a:off x="8557579" y="1721204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F1251ACE-F3C2-4E2A-9A87-3F8E1E0B8EA7}"/>
              </a:ext>
            </a:extLst>
          </p:cNvPr>
          <p:cNvSpPr/>
          <p:nvPr/>
        </p:nvSpPr>
        <p:spPr>
          <a:xfrm>
            <a:off x="8778782" y="1722487"/>
            <a:ext cx="70711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E20A396A-5C8B-4F05-8616-BF55F05D8A71}"/>
              </a:ext>
            </a:extLst>
          </p:cNvPr>
          <p:cNvSpPr/>
          <p:nvPr/>
        </p:nvSpPr>
        <p:spPr>
          <a:xfrm>
            <a:off x="8703950" y="1721204"/>
            <a:ext cx="82462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BD6C1925-7C58-4516-8E93-178C3C963876}"/>
              </a:ext>
            </a:extLst>
          </p:cNvPr>
          <p:cNvSpPr/>
          <p:nvPr/>
        </p:nvSpPr>
        <p:spPr>
          <a:xfrm>
            <a:off x="8843341" y="1735492"/>
            <a:ext cx="68158" cy="201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revision>1</cp:revision>
  <dcterms:created xsi:type="dcterms:W3CDTF">2020-10-06T11:41:50Z</dcterms:created>
  <dcterms:modified xsi:type="dcterms:W3CDTF">2020-11-18T12:09:00Z</dcterms:modified>
</cp:coreProperties>
</file>