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sldIdLst>
    <p:sldId id="256" r:id="rId2"/>
  </p:sldIdLst>
  <p:sldSz cx="12801600" cy="3060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5" userDrawn="1">
          <p15:clr>
            <a:srgbClr val="A4A3A4"/>
          </p15:clr>
        </p15:guide>
        <p15:guide id="2" pos="40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1B0EE0-BE9A-95F6-42B3-CC246802A497}" v="2" dt="2020-11-13T08:32:25.364"/>
    <p1510:client id="{33B5BF77-B668-D615-C92D-4ADC1449D444}" v="40" dt="2020-11-13T08:35:34.650"/>
    <p1510:client id="{4BD3FDA6-066B-A8D4-B710-1405C3E82EF5}" v="10" dt="2020-11-13T10:59:45.709"/>
    <p1510:client id="{5D126FA7-764A-C227-EDB1-DBAC83F06BA8}" v="52" dt="2020-11-18T10:55:17.075"/>
    <p1510:client id="{D4767642-3776-4267-B2E7-506C6EA43D98}" v="3" dt="2020-11-13T08:27:42.424"/>
    <p1510:client id="{D875EE66-42A8-A846-C841-09FDDBB0A3D2}" v="17" dt="2020-11-13T08:37:46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965"/>
        <p:guide pos="4033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ilisateur invité" userId="S::urn:spo:anon#08513a8861e991bf85309bffae6de589b94ad6c88ee6ced7e72fb7b5f939fb37::" providerId="AD" clId="Web-{4BD3FDA6-066B-A8D4-B710-1405C3E82EF5}"/>
    <pc:docChg chg="modSld">
      <pc:chgData name="Utilisateur invité" userId="S::urn:spo:anon#08513a8861e991bf85309bffae6de589b94ad6c88ee6ced7e72fb7b5f939fb37::" providerId="AD" clId="Web-{4BD3FDA6-066B-A8D4-B710-1405C3E82EF5}" dt="2020-11-13T10:59:45.709" v="9"/>
      <pc:docMkLst>
        <pc:docMk/>
      </pc:docMkLst>
      <pc:sldChg chg="addSp delSp modSp">
        <pc:chgData name="Utilisateur invité" userId="S::urn:spo:anon#08513a8861e991bf85309bffae6de589b94ad6c88ee6ced7e72fb7b5f939fb37::" providerId="AD" clId="Web-{4BD3FDA6-066B-A8D4-B710-1405C3E82EF5}" dt="2020-11-13T10:59:45.709" v="9"/>
        <pc:sldMkLst>
          <pc:docMk/>
          <pc:sldMk cId="3495188630" sldId="256"/>
        </pc:sldMkLst>
        <pc:spChg chg="add del">
          <ac:chgData name="Utilisateur invité" userId="S::urn:spo:anon#08513a8861e991bf85309bffae6de589b94ad6c88ee6ced7e72fb7b5f939fb37::" providerId="AD" clId="Web-{4BD3FDA6-066B-A8D4-B710-1405C3E82EF5}" dt="2020-11-13T10:59:45.709" v="9"/>
          <ac:spMkLst>
            <pc:docMk/>
            <pc:sldMk cId="3495188630" sldId="256"/>
            <ac:spMk id="3" creationId="{918956AF-A381-4681-808A-DD7DCFABD4D7}"/>
          </ac:spMkLst>
        </pc:spChg>
        <pc:spChg chg="add del mod">
          <ac:chgData name="Utilisateur invité" userId="S::urn:spo:anon#08513a8861e991bf85309bffae6de589b94ad6c88ee6ced7e72fb7b5f939fb37::" providerId="AD" clId="Web-{4BD3FDA6-066B-A8D4-B710-1405C3E82EF5}" dt="2020-11-13T10:59:38.521" v="7"/>
          <ac:spMkLst>
            <pc:docMk/>
            <pc:sldMk cId="3495188630" sldId="256"/>
            <ac:spMk id="4" creationId="{22A7F6A1-42AE-4933-83B7-78105A5A6DD8}"/>
          </ac:spMkLst>
        </pc:spChg>
        <pc:spChg chg="add del mod">
          <ac:chgData name="Utilisateur invité" userId="S::urn:spo:anon#08513a8861e991bf85309bffae6de589b94ad6c88ee6ced7e72fb7b5f939fb37::" providerId="AD" clId="Web-{4BD3FDA6-066B-A8D4-B710-1405C3E82EF5}" dt="2020-11-13T10:59:41.475" v="8"/>
          <ac:spMkLst>
            <pc:docMk/>
            <pc:sldMk cId="3495188630" sldId="256"/>
            <ac:spMk id="230" creationId="{FE33540E-1518-46D6-A002-6EE0256BC04D}"/>
          </ac:spMkLst>
        </pc:spChg>
      </pc:sldChg>
    </pc:docChg>
  </pc:docChgLst>
  <pc:docChgLst>
    <pc:chgData name="Sylvain Tanguy" userId="S::sylvain.tanguy@etu.unice.fr::613ee169-244c-4749-a895-3e5a6428968e" providerId="AD" clId="Web-{33B5BF77-B668-D615-C92D-4ADC1449D444}"/>
    <pc:docChg chg="addSld delSld modSld">
      <pc:chgData name="Sylvain Tanguy" userId="S::sylvain.tanguy@etu.unice.fr::613ee169-244c-4749-a895-3e5a6428968e" providerId="AD" clId="Web-{33B5BF77-B668-D615-C92D-4ADC1449D444}" dt="2020-11-13T08:35:34.650" v="39" actId="1076"/>
      <pc:docMkLst>
        <pc:docMk/>
      </pc:docMkLst>
      <pc:sldChg chg="addSp delSp modSp">
        <pc:chgData name="Sylvain Tanguy" userId="S::sylvain.tanguy@etu.unice.fr::613ee169-244c-4749-a895-3e5a6428968e" providerId="AD" clId="Web-{33B5BF77-B668-D615-C92D-4ADC1449D444}" dt="2020-11-13T08:35:34.650" v="39" actId="1076"/>
        <pc:sldMkLst>
          <pc:docMk/>
          <pc:sldMk cId="3495188630" sldId="256"/>
        </pc:sldMkLst>
        <pc:spChg chg="add mod">
          <ac:chgData name="Sylvain Tanguy" userId="S::sylvain.tanguy@etu.unice.fr::613ee169-244c-4749-a895-3e5a6428968e" providerId="AD" clId="Web-{33B5BF77-B668-D615-C92D-4ADC1449D444}" dt="2020-11-13T08:28:04.297" v="2" actId="14100"/>
          <ac:spMkLst>
            <pc:docMk/>
            <pc:sldMk cId="3495188630" sldId="256"/>
            <ac:spMk id="219" creationId="{17FAB08C-184C-4927-A8B0-19DB9ACA4073}"/>
          </ac:spMkLst>
        </pc:spChg>
        <pc:spChg chg="add del mod">
          <ac:chgData name="Sylvain Tanguy" userId="S::sylvain.tanguy@etu.unice.fr::613ee169-244c-4749-a895-3e5a6428968e" providerId="AD" clId="Web-{33B5BF77-B668-D615-C92D-4ADC1449D444}" dt="2020-11-13T08:29:35.173" v="7"/>
          <ac:spMkLst>
            <pc:docMk/>
            <pc:sldMk cId="3495188630" sldId="256"/>
            <ac:spMk id="230" creationId="{7F3E7DC2-0E58-4EB8-9C8E-A2B392B4A95B}"/>
          </ac:spMkLst>
        </pc:spChg>
        <pc:spChg chg="add mod">
          <ac:chgData name="Sylvain Tanguy" userId="S::sylvain.tanguy@etu.unice.fr::613ee169-244c-4749-a895-3e5a6428968e" providerId="AD" clId="Web-{33B5BF77-B668-D615-C92D-4ADC1449D444}" dt="2020-11-13T08:32:03.989" v="21" actId="14100"/>
          <ac:spMkLst>
            <pc:docMk/>
            <pc:sldMk cId="3495188630" sldId="256"/>
            <ac:spMk id="231" creationId="{B71C01BD-B384-4ACB-831F-BFCB100C8526}"/>
          </ac:spMkLst>
        </pc:spChg>
        <pc:spChg chg="add mod">
          <ac:chgData name="Sylvain Tanguy" userId="S::sylvain.tanguy@etu.unice.fr::613ee169-244c-4749-a895-3e5a6428968e" providerId="AD" clId="Web-{33B5BF77-B668-D615-C92D-4ADC1449D444}" dt="2020-11-13T08:35:13.978" v="37" actId="14100"/>
          <ac:spMkLst>
            <pc:docMk/>
            <pc:sldMk cId="3495188630" sldId="256"/>
            <ac:spMk id="232" creationId="{6AA18608-7F49-4A7E-8880-A7DF7312EE2F}"/>
          </ac:spMkLst>
        </pc:spChg>
        <pc:spChg chg="add mod">
          <ac:chgData name="Sylvain Tanguy" userId="S::sylvain.tanguy@etu.unice.fr::613ee169-244c-4749-a895-3e5a6428968e" providerId="AD" clId="Web-{33B5BF77-B668-D615-C92D-4ADC1449D444}" dt="2020-11-13T08:31:23.613" v="19" actId="1076"/>
          <ac:spMkLst>
            <pc:docMk/>
            <pc:sldMk cId="3495188630" sldId="256"/>
            <ac:spMk id="233" creationId="{870DF694-36FE-4D00-9D41-90634F03156D}"/>
          </ac:spMkLst>
        </pc:spChg>
        <pc:spChg chg="add del mod">
          <ac:chgData name="Sylvain Tanguy" userId="S::sylvain.tanguy@etu.unice.fr::613ee169-244c-4749-a895-3e5a6428968e" providerId="AD" clId="Web-{33B5BF77-B668-D615-C92D-4ADC1449D444}" dt="2020-11-13T08:32:43.381" v="24"/>
          <ac:spMkLst>
            <pc:docMk/>
            <pc:sldMk cId="3495188630" sldId="256"/>
            <ac:spMk id="234" creationId="{2FF63A24-657F-4382-8D8B-912833B8B5B6}"/>
          </ac:spMkLst>
        </pc:spChg>
        <pc:spChg chg="add mod">
          <ac:chgData name="Sylvain Tanguy" userId="S::sylvain.tanguy@etu.unice.fr::613ee169-244c-4749-a895-3e5a6428968e" providerId="AD" clId="Web-{33B5BF77-B668-D615-C92D-4ADC1449D444}" dt="2020-11-13T08:33:17.881" v="27" actId="14100"/>
          <ac:spMkLst>
            <pc:docMk/>
            <pc:sldMk cId="3495188630" sldId="256"/>
            <ac:spMk id="235" creationId="{DA72AA76-73D2-4367-A575-FA7CBA77FE1B}"/>
          </ac:spMkLst>
        </pc:spChg>
        <pc:spChg chg="add mod">
          <ac:chgData name="Sylvain Tanguy" userId="S::sylvain.tanguy@etu.unice.fr::613ee169-244c-4749-a895-3e5a6428968e" providerId="AD" clId="Web-{33B5BF77-B668-D615-C92D-4ADC1449D444}" dt="2020-11-13T08:33:41.444" v="30" actId="14100"/>
          <ac:spMkLst>
            <pc:docMk/>
            <pc:sldMk cId="3495188630" sldId="256"/>
            <ac:spMk id="236" creationId="{D4284136-5583-42ED-A51D-0A4CF9F850F5}"/>
          </ac:spMkLst>
        </pc:spChg>
        <pc:spChg chg="add mod">
          <ac:chgData name="Sylvain Tanguy" userId="S::sylvain.tanguy@etu.unice.fr::613ee169-244c-4749-a895-3e5a6428968e" providerId="AD" clId="Web-{33B5BF77-B668-D615-C92D-4ADC1449D444}" dt="2020-11-13T08:33:56.601" v="33" actId="14100"/>
          <ac:spMkLst>
            <pc:docMk/>
            <pc:sldMk cId="3495188630" sldId="256"/>
            <ac:spMk id="237" creationId="{9CA915D7-B486-4BBA-84ED-A857F18B0134}"/>
          </ac:spMkLst>
        </pc:spChg>
        <pc:spChg chg="add mod">
          <ac:chgData name="Sylvain Tanguy" userId="S::sylvain.tanguy@etu.unice.fr::613ee169-244c-4749-a895-3e5a6428968e" providerId="AD" clId="Web-{33B5BF77-B668-D615-C92D-4ADC1449D444}" dt="2020-11-13T08:34:38.899" v="36" actId="14100"/>
          <ac:spMkLst>
            <pc:docMk/>
            <pc:sldMk cId="3495188630" sldId="256"/>
            <ac:spMk id="238" creationId="{BEC9886E-A5A1-4AFE-AFC9-7F5331EC7910}"/>
          </ac:spMkLst>
        </pc:spChg>
        <pc:spChg chg="add mod">
          <ac:chgData name="Sylvain Tanguy" userId="S::sylvain.tanguy@etu.unice.fr::613ee169-244c-4749-a895-3e5a6428968e" providerId="AD" clId="Web-{33B5BF77-B668-D615-C92D-4ADC1449D444}" dt="2020-11-13T08:35:34.650" v="39" actId="1076"/>
          <ac:spMkLst>
            <pc:docMk/>
            <pc:sldMk cId="3495188630" sldId="256"/>
            <ac:spMk id="239" creationId="{EFC753E8-DF3B-4AB7-A41E-745348853A08}"/>
          </ac:spMkLst>
        </pc:spChg>
      </pc:sldChg>
      <pc:sldChg chg="add del replId">
        <pc:chgData name="Sylvain Tanguy" userId="S::sylvain.tanguy@etu.unice.fr::613ee169-244c-4749-a895-3e5a6428968e" providerId="AD" clId="Web-{33B5BF77-B668-D615-C92D-4ADC1449D444}" dt="2020-11-13T08:29:59.815" v="11"/>
        <pc:sldMkLst>
          <pc:docMk/>
          <pc:sldMk cId="2951794299" sldId="257"/>
        </pc:sldMkLst>
      </pc:sldChg>
    </pc:docChg>
  </pc:docChgLst>
  <pc:docChgLst>
    <pc:chgData name="Utilisateur invité" userId="S::urn:spo:anon#08513a8861e991bf85309bffae6de589b94ad6c88ee6ced7e72fb7b5f939fb37::" providerId="AD" clId="Web-{0D1B0EE0-BE9A-95F6-42B3-CC246802A497}"/>
    <pc:docChg chg="modSld">
      <pc:chgData name="Utilisateur invité" userId="S::urn:spo:anon#08513a8861e991bf85309bffae6de589b94ad6c88ee6ced7e72fb7b5f939fb37::" providerId="AD" clId="Web-{0D1B0EE0-BE9A-95F6-42B3-CC246802A497}" dt="2020-11-13T08:32:25.364" v="1" actId="14100"/>
      <pc:docMkLst>
        <pc:docMk/>
      </pc:docMkLst>
      <pc:sldChg chg="modSp">
        <pc:chgData name="Utilisateur invité" userId="S::urn:spo:anon#08513a8861e991bf85309bffae6de589b94ad6c88ee6ced7e72fb7b5f939fb37::" providerId="AD" clId="Web-{0D1B0EE0-BE9A-95F6-42B3-CC246802A497}" dt="2020-11-13T08:32:25.364" v="1" actId="14100"/>
        <pc:sldMkLst>
          <pc:docMk/>
          <pc:sldMk cId="3495188630" sldId="256"/>
        </pc:sldMkLst>
        <pc:spChg chg="mod">
          <ac:chgData name="Utilisateur invité" userId="S::urn:spo:anon#08513a8861e991bf85309bffae6de589b94ad6c88ee6ced7e72fb7b5f939fb37::" providerId="AD" clId="Web-{0D1B0EE0-BE9A-95F6-42B3-CC246802A497}" dt="2020-11-13T08:32:25.364" v="1" actId="14100"/>
          <ac:spMkLst>
            <pc:docMk/>
            <pc:sldMk cId="3495188630" sldId="256"/>
            <ac:spMk id="233" creationId="{870DF694-36FE-4D00-9D41-90634F03156D}"/>
          </ac:spMkLst>
        </pc:spChg>
      </pc:sldChg>
    </pc:docChg>
  </pc:docChgLst>
  <pc:docChgLst>
    <pc:chgData name="Fabrice Muller" userId="ff9d6367-060f-48db-9c85-874f6a6a8b7d" providerId="ADAL" clId="{D4767642-3776-4267-B2E7-506C6EA43D98}"/>
    <pc:docChg chg="modSld">
      <pc:chgData name="Fabrice Muller" userId="ff9d6367-060f-48db-9c85-874f6a6a8b7d" providerId="ADAL" clId="{D4767642-3776-4267-B2E7-506C6EA43D98}" dt="2020-11-13T08:27:42.424" v="2" actId="207"/>
      <pc:docMkLst>
        <pc:docMk/>
      </pc:docMkLst>
      <pc:sldChg chg="addSp delSp modSp">
        <pc:chgData name="Fabrice Muller" userId="ff9d6367-060f-48db-9c85-874f6a6a8b7d" providerId="ADAL" clId="{D4767642-3776-4267-B2E7-506C6EA43D98}" dt="2020-11-13T08:27:42.424" v="2" actId="207"/>
        <pc:sldMkLst>
          <pc:docMk/>
          <pc:sldMk cId="3495188630" sldId="256"/>
        </pc:sldMkLst>
        <pc:spChg chg="mod topLvl">
          <ac:chgData name="Fabrice Muller" userId="ff9d6367-060f-48db-9c85-874f6a6a8b7d" providerId="ADAL" clId="{D4767642-3776-4267-B2E7-506C6EA43D98}" dt="2020-11-13T08:27:36.881" v="1" actId="165"/>
          <ac:spMkLst>
            <pc:docMk/>
            <pc:sldMk cId="3495188630" sldId="256"/>
            <ac:spMk id="220" creationId="{4B30BCB1-D098-40A0-B846-E01FE632A27C}"/>
          </ac:spMkLst>
        </pc:spChg>
        <pc:spChg chg="mod topLvl">
          <ac:chgData name="Fabrice Muller" userId="ff9d6367-060f-48db-9c85-874f6a6a8b7d" providerId="ADAL" clId="{D4767642-3776-4267-B2E7-506C6EA43D98}" dt="2020-11-13T08:27:36.881" v="1" actId="165"/>
          <ac:spMkLst>
            <pc:docMk/>
            <pc:sldMk cId="3495188630" sldId="256"/>
            <ac:spMk id="221" creationId="{02952B9D-2CE9-4EBA-96B4-5926C2A90E95}"/>
          </ac:spMkLst>
        </pc:spChg>
        <pc:spChg chg="mod topLvl">
          <ac:chgData name="Fabrice Muller" userId="ff9d6367-060f-48db-9c85-874f6a6a8b7d" providerId="ADAL" clId="{D4767642-3776-4267-B2E7-506C6EA43D98}" dt="2020-11-13T08:27:36.881" v="1" actId="165"/>
          <ac:spMkLst>
            <pc:docMk/>
            <pc:sldMk cId="3495188630" sldId="256"/>
            <ac:spMk id="222" creationId="{AF59F4AD-FD30-42D0-A0BE-8A0249402D57}"/>
          </ac:spMkLst>
        </pc:spChg>
        <pc:spChg chg="mod topLvl">
          <ac:chgData name="Fabrice Muller" userId="ff9d6367-060f-48db-9c85-874f6a6a8b7d" providerId="ADAL" clId="{D4767642-3776-4267-B2E7-506C6EA43D98}" dt="2020-11-13T08:27:42.424" v="2" actId="207"/>
          <ac:spMkLst>
            <pc:docMk/>
            <pc:sldMk cId="3495188630" sldId="256"/>
            <ac:spMk id="223" creationId="{EA24F653-384E-45C4-87F8-38F5F51D8061}"/>
          </ac:spMkLst>
        </pc:spChg>
        <pc:spChg chg="mod topLvl">
          <ac:chgData name="Fabrice Muller" userId="ff9d6367-060f-48db-9c85-874f6a6a8b7d" providerId="ADAL" clId="{D4767642-3776-4267-B2E7-506C6EA43D98}" dt="2020-11-13T08:27:36.881" v="1" actId="165"/>
          <ac:spMkLst>
            <pc:docMk/>
            <pc:sldMk cId="3495188630" sldId="256"/>
            <ac:spMk id="224" creationId="{37C815B9-A265-4D9A-B74D-FCF981FC9D4C}"/>
          </ac:spMkLst>
        </pc:spChg>
        <pc:spChg chg="mod topLvl">
          <ac:chgData name="Fabrice Muller" userId="ff9d6367-060f-48db-9c85-874f6a6a8b7d" providerId="ADAL" clId="{D4767642-3776-4267-B2E7-506C6EA43D98}" dt="2020-11-13T08:27:36.881" v="1" actId="165"/>
          <ac:spMkLst>
            <pc:docMk/>
            <pc:sldMk cId="3495188630" sldId="256"/>
            <ac:spMk id="225" creationId="{7CA065D1-9DAF-4BE5-9368-08B710461B54}"/>
          </ac:spMkLst>
        </pc:spChg>
        <pc:spChg chg="mod topLvl">
          <ac:chgData name="Fabrice Muller" userId="ff9d6367-060f-48db-9c85-874f6a6a8b7d" providerId="ADAL" clId="{D4767642-3776-4267-B2E7-506C6EA43D98}" dt="2020-11-13T08:27:36.881" v="1" actId="165"/>
          <ac:spMkLst>
            <pc:docMk/>
            <pc:sldMk cId="3495188630" sldId="256"/>
            <ac:spMk id="226" creationId="{73FB5EB9-405A-4757-92A3-67B464FB6A02}"/>
          </ac:spMkLst>
        </pc:spChg>
        <pc:spChg chg="mod topLvl">
          <ac:chgData name="Fabrice Muller" userId="ff9d6367-060f-48db-9c85-874f6a6a8b7d" providerId="ADAL" clId="{D4767642-3776-4267-B2E7-506C6EA43D98}" dt="2020-11-13T08:27:36.881" v="1" actId="165"/>
          <ac:spMkLst>
            <pc:docMk/>
            <pc:sldMk cId="3495188630" sldId="256"/>
            <ac:spMk id="227" creationId="{F61BFD55-EE6A-45A4-9858-1A5DDFC8FC48}"/>
          </ac:spMkLst>
        </pc:spChg>
        <pc:spChg chg="mod topLvl">
          <ac:chgData name="Fabrice Muller" userId="ff9d6367-060f-48db-9c85-874f6a6a8b7d" providerId="ADAL" clId="{D4767642-3776-4267-B2E7-506C6EA43D98}" dt="2020-11-13T08:27:36.881" v="1" actId="165"/>
          <ac:spMkLst>
            <pc:docMk/>
            <pc:sldMk cId="3495188630" sldId="256"/>
            <ac:spMk id="228" creationId="{75567220-90F6-43AE-A87F-45C2355F08BE}"/>
          </ac:spMkLst>
        </pc:spChg>
        <pc:spChg chg="mod topLvl">
          <ac:chgData name="Fabrice Muller" userId="ff9d6367-060f-48db-9c85-874f6a6a8b7d" providerId="ADAL" clId="{D4767642-3776-4267-B2E7-506C6EA43D98}" dt="2020-11-13T08:27:36.881" v="1" actId="165"/>
          <ac:spMkLst>
            <pc:docMk/>
            <pc:sldMk cId="3495188630" sldId="256"/>
            <ac:spMk id="229" creationId="{2A6ADA37-CE22-4408-88E2-A2ADD6664634}"/>
          </ac:spMkLst>
        </pc:spChg>
        <pc:spChg chg="mod">
          <ac:chgData name="Fabrice Muller" userId="ff9d6367-060f-48db-9c85-874f6a6a8b7d" providerId="ADAL" clId="{D4767642-3776-4267-B2E7-506C6EA43D98}" dt="2020-11-13T08:27:32.314" v="0" actId="164"/>
          <ac:spMkLst>
            <pc:docMk/>
            <pc:sldMk cId="3495188630" sldId="256"/>
            <ac:spMk id="743" creationId="{C8DC76B1-B385-4F63-8170-C03B3E9DCCC3}"/>
          </ac:spMkLst>
        </pc:spChg>
        <pc:spChg chg="mod">
          <ac:chgData name="Fabrice Muller" userId="ff9d6367-060f-48db-9c85-874f6a6a8b7d" providerId="ADAL" clId="{D4767642-3776-4267-B2E7-506C6EA43D98}" dt="2020-11-13T08:27:32.314" v="0" actId="164"/>
          <ac:spMkLst>
            <pc:docMk/>
            <pc:sldMk cId="3495188630" sldId="256"/>
            <ac:spMk id="744" creationId="{26D9CD9E-D9AF-4D81-891A-5A18C3511E6B}"/>
          </ac:spMkLst>
        </pc:spChg>
        <pc:spChg chg="mod">
          <ac:chgData name="Fabrice Muller" userId="ff9d6367-060f-48db-9c85-874f6a6a8b7d" providerId="ADAL" clId="{D4767642-3776-4267-B2E7-506C6EA43D98}" dt="2020-11-13T08:27:32.314" v="0" actId="164"/>
          <ac:spMkLst>
            <pc:docMk/>
            <pc:sldMk cId="3495188630" sldId="256"/>
            <ac:spMk id="755" creationId="{39605EF1-F32C-4422-B2CA-4DCC5492DA95}"/>
          </ac:spMkLst>
        </pc:spChg>
        <pc:spChg chg="mod">
          <ac:chgData name="Fabrice Muller" userId="ff9d6367-060f-48db-9c85-874f6a6a8b7d" providerId="ADAL" clId="{D4767642-3776-4267-B2E7-506C6EA43D98}" dt="2020-11-13T08:27:32.314" v="0" actId="164"/>
          <ac:spMkLst>
            <pc:docMk/>
            <pc:sldMk cId="3495188630" sldId="256"/>
            <ac:spMk id="756" creationId="{7E8154B2-F388-41BE-9B3A-1796284D4EC4}"/>
          </ac:spMkLst>
        </pc:spChg>
        <pc:spChg chg="mod">
          <ac:chgData name="Fabrice Muller" userId="ff9d6367-060f-48db-9c85-874f6a6a8b7d" providerId="ADAL" clId="{D4767642-3776-4267-B2E7-506C6EA43D98}" dt="2020-11-13T08:27:32.314" v="0" actId="164"/>
          <ac:spMkLst>
            <pc:docMk/>
            <pc:sldMk cId="3495188630" sldId="256"/>
            <ac:spMk id="767" creationId="{E222C2FB-954A-4707-B66C-5A7506AF38DC}"/>
          </ac:spMkLst>
        </pc:spChg>
        <pc:spChg chg="mod">
          <ac:chgData name="Fabrice Muller" userId="ff9d6367-060f-48db-9c85-874f6a6a8b7d" providerId="ADAL" clId="{D4767642-3776-4267-B2E7-506C6EA43D98}" dt="2020-11-13T08:27:32.314" v="0" actId="164"/>
          <ac:spMkLst>
            <pc:docMk/>
            <pc:sldMk cId="3495188630" sldId="256"/>
            <ac:spMk id="768" creationId="{86EADBAA-5936-4E46-BC39-A8959180F0C3}"/>
          </ac:spMkLst>
        </pc:spChg>
        <pc:spChg chg="mod">
          <ac:chgData name="Fabrice Muller" userId="ff9d6367-060f-48db-9c85-874f6a6a8b7d" providerId="ADAL" clId="{D4767642-3776-4267-B2E7-506C6EA43D98}" dt="2020-11-13T08:27:32.314" v="0" actId="164"/>
          <ac:spMkLst>
            <pc:docMk/>
            <pc:sldMk cId="3495188630" sldId="256"/>
            <ac:spMk id="779" creationId="{30DE3D33-3C1B-442E-BD27-E9F75EC43016}"/>
          </ac:spMkLst>
        </pc:spChg>
        <pc:spChg chg="mod">
          <ac:chgData name="Fabrice Muller" userId="ff9d6367-060f-48db-9c85-874f6a6a8b7d" providerId="ADAL" clId="{D4767642-3776-4267-B2E7-506C6EA43D98}" dt="2020-11-13T08:27:32.314" v="0" actId="164"/>
          <ac:spMkLst>
            <pc:docMk/>
            <pc:sldMk cId="3495188630" sldId="256"/>
            <ac:spMk id="780" creationId="{117AE545-653C-4116-B6DA-8B4A79F2F083}"/>
          </ac:spMkLst>
        </pc:spChg>
        <pc:spChg chg="mod">
          <ac:chgData name="Fabrice Muller" userId="ff9d6367-060f-48db-9c85-874f6a6a8b7d" providerId="ADAL" clId="{D4767642-3776-4267-B2E7-506C6EA43D98}" dt="2020-11-13T08:27:32.314" v="0" actId="164"/>
          <ac:spMkLst>
            <pc:docMk/>
            <pc:sldMk cId="3495188630" sldId="256"/>
            <ac:spMk id="791" creationId="{78C323BD-8BDA-45E4-B2A2-0871DD05931F}"/>
          </ac:spMkLst>
        </pc:spChg>
        <pc:spChg chg="mod">
          <ac:chgData name="Fabrice Muller" userId="ff9d6367-060f-48db-9c85-874f6a6a8b7d" providerId="ADAL" clId="{D4767642-3776-4267-B2E7-506C6EA43D98}" dt="2020-11-13T08:27:32.314" v="0" actId="164"/>
          <ac:spMkLst>
            <pc:docMk/>
            <pc:sldMk cId="3495188630" sldId="256"/>
            <ac:spMk id="792" creationId="{1821EC1F-A585-400E-A1AD-934DCD4F5326}"/>
          </ac:spMkLst>
        </pc:spChg>
        <pc:spChg chg="mod">
          <ac:chgData name="Fabrice Muller" userId="ff9d6367-060f-48db-9c85-874f6a6a8b7d" providerId="ADAL" clId="{D4767642-3776-4267-B2E7-506C6EA43D98}" dt="2020-11-13T08:27:32.314" v="0" actId="164"/>
          <ac:spMkLst>
            <pc:docMk/>
            <pc:sldMk cId="3495188630" sldId="256"/>
            <ac:spMk id="803" creationId="{8CE2F360-76BB-4108-B170-A6D9F9B84AE2}"/>
          </ac:spMkLst>
        </pc:spChg>
        <pc:spChg chg="mod">
          <ac:chgData name="Fabrice Muller" userId="ff9d6367-060f-48db-9c85-874f6a6a8b7d" providerId="ADAL" clId="{D4767642-3776-4267-B2E7-506C6EA43D98}" dt="2020-11-13T08:27:32.314" v="0" actId="164"/>
          <ac:spMkLst>
            <pc:docMk/>
            <pc:sldMk cId="3495188630" sldId="256"/>
            <ac:spMk id="804" creationId="{AEBA125C-84B6-418F-B3D2-9AF96FF0D7B8}"/>
          </ac:spMkLst>
        </pc:spChg>
        <pc:spChg chg="mod">
          <ac:chgData name="Fabrice Muller" userId="ff9d6367-060f-48db-9c85-874f6a6a8b7d" providerId="ADAL" clId="{D4767642-3776-4267-B2E7-506C6EA43D98}" dt="2020-11-13T08:27:32.314" v="0" actId="164"/>
          <ac:spMkLst>
            <pc:docMk/>
            <pc:sldMk cId="3495188630" sldId="256"/>
            <ac:spMk id="815" creationId="{16457FA0-608D-4AE4-B83E-8763DA1C3213}"/>
          </ac:spMkLst>
        </pc:spChg>
        <pc:spChg chg="mod">
          <ac:chgData name="Fabrice Muller" userId="ff9d6367-060f-48db-9c85-874f6a6a8b7d" providerId="ADAL" clId="{D4767642-3776-4267-B2E7-506C6EA43D98}" dt="2020-11-13T08:27:32.314" v="0" actId="164"/>
          <ac:spMkLst>
            <pc:docMk/>
            <pc:sldMk cId="3495188630" sldId="256"/>
            <ac:spMk id="816" creationId="{8ABB5D6A-0EF8-4990-A7A3-4764A3B929CE}"/>
          </ac:spMkLst>
        </pc:spChg>
        <pc:spChg chg="mod">
          <ac:chgData name="Fabrice Muller" userId="ff9d6367-060f-48db-9c85-874f6a6a8b7d" providerId="ADAL" clId="{D4767642-3776-4267-B2E7-506C6EA43D98}" dt="2020-11-13T08:27:32.314" v="0" actId="164"/>
          <ac:spMkLst>
            <pc:docMk/>
            <pc:sldMk cId="3495188630" sldId="256"/>
            <ac:spMk id="827" creationId="{F0E3B312-55DE-4788-BF57-07584770C5FB}"/>
          </ac:spMkLst>
        </pc:spChg>
        <pc:spChg chg="mod">
          <ac:chgData name="Fabrice Muller" userId="ff9d6367-060f-48db-9c85-874f6a6a8b7d" providerId="ADAL" clId="{D4767642-3776-4267-B2E7-506C6EA43D98}" dt="2020-11-13T08:27:32.314" v="0" actId="164"/>
          <ac:spMkLst>
            <pc:docMk/>
            <pc:sldMk cId="3495188630" sldId="256"/>
            <ac:spMk id="828" creationId="{C55BD598-6E4F-4457-BBE6-6CFC516460AE}"/>
          </ac:spMkLst>
        </pc:spChg>
        <pc:spChg chg="mod">
          <ac:chgData name="Fabrice Muller" userId="ff9d6367-060f-48db-9c85-874f6a6a8b7d" providerId="ADAL" clId="{D4767642-3776-4267-B2E7-506C6EA43D98}" dt="2020-11-13T08:27:32.314" v="0" actId="164"/>
          <ac:spMkLst>
            <pc:docMk/>
            <pc:sldMk cId="3495188630" sldId="256"/>
            <ac:spMk id="839" creationId="{EA1F04CF-818B-4AEF-9241-82C45B4EBDC0}"/>
          </ac:spMkLst>
        </pc:spChg>
        <pc:spChg chg="mod">
          <ac:chgData name="Fabrice Muller" userId="ff9d6367-060f-48db-9c85-874f6a6a8b7d" providerId="ADAL" clId="{D4767642-3776-4267-B2E7-506C6EA43D98}" dt="2020-11-13T08:27:32.314" v="0" actId="164"/>
          <ac:spMkLst>
            <pc:docMk/>
            <pc:sldMk cId="3495188630" sldId="256"/>
            <ac:spMk id="840" creationId="{28A6573E-F3B1-475B-9F54-3CC6064486E5}"/>
          </ac:spMkLst>
        </pc:spChg>
        <pc:spChg chg="mod">
          <ac:chgData name="Fabrice Muller" userId="ff9d6367-060f-48db-9c85-874f6a6a8b7d" providerId="ADAL" clId="{D4767642-3776-4267-B2E7-506C6EA43D98}" dt="2020-11-13T08:27:32.314" v="0" actId="164"/>
          <ac:spMkLst>
            <pc:docMk/>
            <pc:sldMk cId="3495188630" sldId="256"/>
            <ac:spMk id="851" creationId="{3C8C312A-A348-4FA0-B0F8-EB4A57D79110}"/>
          </ac:spMkLst>
        </pc:spChg>
        <pc:spChg chg="mod">
          <ac:chgData name="Fabrice Muller" userId="ff9d6367-060f-48db-9c85-874f6a6a8b7d" providerId="ADAL" clId="{D4767642-3776-4267-B2E7-506C6EA43D98}" dt="2020-11-13T08:27:32.314" v="0" actId="164"/>
          <ac:spMkLst>
            <pc:docMk/>
            <pc:sldMk cId="3495188630" sldId="256"/>
            <ac:spMk id="852" creationId="{B9C861A4-DB73-4D53-8CEC-DFA98EDCDA8D}"/>
          </ac:spMkLst>
        </pc:spChg>
        <pc:spChg chg="mod">
          <ac:chgData name="Fabrice Muller" userId="ff9d6367-060f-48db-9c85-874f6a6a8b7d" providerId="ADAL" clId="{D4767642-3776-4267-B2E7-506C6EA43D98}" dt="2020-11-13T08:27:32.314" v="0" actId="164"/>
          <ac:spMkLst>
            <pc:docMk/>
            <pc:sldMk cId="3495188630" sldId="256"/>
            <ac:spMk id="863" creationId="{8B157577-059C-4382-BC32-E5A297D3364E}"/>
          </ac:spMkLst>
        </pc:spChg>
        <pc:spChg chg="mod">
          <ac:chgData name="Fabrice Muller" userId="ff9d6367-060f-48db-9c85-874f6a6a8b7d" providerId="ADAL" clId="{D4767642-3776-4267-B2E7-506C6EA43D98}" dt="2020-11-13T08:27:32.314" v="0" actId="164"/>
          <ac:spMkLst>
            <pc:docMk/>
            <pc:sldMk cId="3495188630" sldId="256"/>
            <ac:spMk id="864" creationId="{3379CFB0-EC3E-419A-97E0-0B4A8D81BD63}"/>
          </ac:spMkLst>
        </pc:spChg>
        <pc:spChg chg="mod">
          <ac:chgData name="Fabrice Muller" userId="ff9d6367-060f-48db-9c85-874f6a6a8b7d" providerId="ADAL" clId="{D4767642-3776-4267-B2E7-506C6EA43D98}" dt="2020-11-13T08:27:32.314" v="0" actId="164"/>
          <ac:spMkLst>
            <pc:docMk/>
            <pc:sldMk cId="3495188630" sldId="256"/>
            <ac:spMk id="875" creationId="{6F91FA57-91DB-4C65-8335-8B833DBAB911}"/>
          </ac:spMkLst>
        </pc:spChg>
        <pc:spChg chg="mod">
          <ac:chgData name="Fabrice Muller" userId="ff9d6367-060f-48db-9c85-874f6a6a8b7d" providerId="ADAL" clId="{D4767642-3776-4267-B2E7-506C6EA43D98}" dt="2020-11-13T08:27:32.314" v="0" actId="164"/>
          <ac:spMkLst>
            <pc:docMk/>
            <pc:sldMk cId="3495188630" sldId="256"/>
            <ac:spMk id="876" creationId="{17B2C67F-9295-48CB-A302-07076438AE8B}"/>
          </ac:spMkLst>
        </pc:spChg>
        <pc:spChg chg="mod">
          <ac:chgData name="Fabrice Muller" userId="ff9d6367-060f-48db-9c85-874f6a6a8b7d" providerId="ADAL" clId="{D4767642-3776-4267-B2E7-506C6EA43D98}" dt="2020-11-13T08:27:32.314" v="0" actId="164"/>
          <ac:spMkLst>
            <pc:docMk/>
            <pc:sldMk cId="3495188630" sldId="256"/>
            <ac:spMk id="887" creationId="{7B94A441-554E-43C4-8135-5C4A7FAE5338}"/>
          </ac:spMkLst>
        </pc:spChg>
        <pc:spChg chg="mod">
          <ac:chgData name="Fabrice Muller" userId="ff9d6367-060f-48db-9c85-874f6a6a8b7d" providerId="ADAL" clId="{D4767642-3776-4267-B2E7-506C6EA43D98}" dt="2020-11-13T08:27:32.314" v="0" actId="164"/>
          <ac:spMkLst>
            <pc:docMk/>
            <pc:sldMk cId="3495188630" sldId="256"/>
            <ac:spMk id="888" creationId="{140F795A-D274-42FF-9A40-81CB57871A94}"/>
          </ac:spMkLst>
        </pc:spChg>
        <pc:spChg chg="mod">
          <ac:chgData name="Fabrice Muller" userId="ff9d6367-060f-48db-9c85-874f6a6a8b7d" providerId="ADAL" clId="{D4767642-3776-4267-B2E7-506C6EA43D98}" dt="2020-11-13T08:27:32.314" v="0" actId="164"/>
          <ac:spMkLst>
            <pc:docMk/>
            <pc:sldMk cId="3495188630" sldId="256"/>
            <ac:spMk id="899" creationId="{793A5C29-5224-4932-BDEC-3FC2EBF554FC}"/>
          </ac:spMkLst>
        </pc:spChg>
        <pc:spChg chg="mod">
          <ac:chgData name="Fabrice Muller" userId="ff9d6367-060f-48db-9c85-874f6a6a8b7d" providerId="ADAL" clId="{D4767642-3776-4267-B2E7-506C6EA43D98}" dt="2020-11-13T08:27:32.314" v="0" actId="164"/>
          <ac:spMkLst>
            <pc:docMk/>
            <pc:sldMk cId="3495188630" sldId="256"/>
            <ac:spMk id="900" creationId="{BA5CA794-0537-429C-9438-60CBCEE49FD6}"/>
          </ac:spMkLst>
        </pc:spChg>
        <pc:spChg chg="mod">
          <ac:chgData name="Fabrice Muller" userId="ff9d6367-060f-48db-9c85-874f6a6a8b7d" providerId="ADAL" clId="{D4767642-3776-4267-B2E7-506C6EA43D98}" dt="2020-11-13T08:27:32.314" v="0" actId="164"/>
          <ac:spMkLst>
            <pc:docMk/>
            <pc:sldMk cId="3495188630" sldId="256"/>
            <ac:spMk id="911" creationId="{8EDC5C04-7384-4540-9CEC-8BACBC45C1B8}"/>
          </ac:spMkLst>
        </pc:spChg>
        <pc:spChg chg="mod">
          <ac:chgData name="Fabrice Muller" userId="ff9d6367-060f-48db-9c85-874f6a6a8b7d" providerId="ADAL" clId="{D4767642-3776-4267-B2E7-506C6EA43D98}" dt="2020-11-13T08:27:32.314" v="0" actId="164"/>
          <ac:spMkLst>
            <pc:docMk/>
            <pc:sldMk cId="3495188630" sldId="256"/>
            <ac:spMk id="912" creationId="{BD21818F-E2CC-450B-B460-16150B18016E}"/>
          </ac:spMkLst>
        </pc:spChg>
        <pc:spChg chg="mod">
          <ac:chgData name="Fabrice Muller" userId="ff9d6367-060f-48db-9c85-874f6a6a8b7d" providerId="ADAL" clId="{D4767642-3776-4267-B2E7-506C6EA43D98}" dt="2020-11-13T08:27:32.314" v="0" actId="164"/>
          <ac:spMkLst>
            <pc:docMk/>
            <pc:sldMk cId="3495188630" sldId="256"/>
            <ac:spMk id="923" creationId="{4085784F-EFBC-46DE-B039-EFE65D8FED87}"/>
          </ac:spMkLst>
        </pc:spChg>
        <pc:spChg chg="mod">
          <ac:chgData name="Fabrice Muller" userId="ff9d6367-060f-48db-9c85-874f6a6a8b7d" providerId="ADAL" clId="{D4767642-3776-4267-B2E7-506C6EA43D98}" dt="2020-11-13T08:27:32.314" v="0" actId="164"/>
          <ac:spMkLst>
            <pc:docMk/>
            <pc:sldMk cId="3495188630" sldId="256"/>
            <ac:spMk id="924" creationId="{2DBB652D-A883-4975-B151-FEE2AB1B6413}"/>
          </ac:spMkLst>
        </pc:spChg>
        <pc:spChg chg="mod">
          <ac:chgData name="Fabrice Muller" userId="ff9d6367-060f-48db-9c85-874f6a6a8b7d" providerId="ADAL" clId="{D4767642-3776-4267-B2E7-506C6EA43D98}" dt="2020-11-13T08:27:32.314" v="0" actId="164"/>
          <ac:spMkLst>
            <pc:docMk/>
            <pc:sldMk cId="3495188630" sldId="256"/>
            <ac:spMk id="925" creationId="{9478575E-1B28-45BC-93D0-3711534A0B0B}"/>
          </ac:spMkLst>
        </pc:spChg>
        <pc:grpChg chg="add mod">
          <ac:chgData name="Fabrice Muller" userId="ff9d6367-060f-48db-9c85-874f6a6a8b7d" providerId="ADAL" clId="{D4767642-3776-4267-B2E7-506C6EA43D98}" dt="2020-11-13T08:27:32.314" v="0" actId="164"/>
          <ac:grpSpMkLst>
            <pc:docMk/>
            <pc:sldMk cId="3495188630" sldId="256"/>
            <ac:grpSpMk id="2" creationId="{3D11C890-A23C-40BD-8BA6-4A5AB224CCC2}"/>
          </ac:grpSpMkLst>
        </pc:grpChg>
        <pc:grpChg chg="del">
          <ac:chgData name="Fabrice Muller" userId="ff9d6367-060f-48db-9c85-874f6a6a8b7d" providerId="ADAL" clId="{D4767642-3776-4267-B2E7-506C6EA43D98}" dt="2020-11-13T08:27:36.881" v="1" actId="165"/>
          <ac:grpSpMkLst>
            <pc:docMk/>
            <pc:sldMk cId="3495188630" sldId="256"/>
            <ac:grpSpMk id="219" creationId="{BD176D84-E029-4CDE-A244-E63AA8DD165C}"/>
          </ac:grpSpMkLst>
        </pc:grp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478" creationId="{1B301232-AE36-49BF-AA7C-0D2AEEF79283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33" creationId="{3E9567D4-21CE-44CE-BB72-E0BFD13E3469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34" creationId="{5C256D6F-0799-4FB6-A695-1F4768C0B7AC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35" creationId="{B66930B9-1436-45C6-BA99-D777028AFE89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36" creationId="{F5655FB3-4EF7-46A3-A59A-4826585E384A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37" creationId="{B4D46A97-AE07-4A9D-85E7-F718878027C6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38" creationId="{6591D866-52D4-470F-932A-9B91E417A82E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39" creationId="{49B18056-7F40-4752-BB40-46029F0D3BD7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40" creationId="{DF454007-48AB-4A7C-A61B-AD07980A1BCE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41" creationId="{EE91B4B2-CD3A-4D0E-8013-33D5B6DE0AF9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42" creationId="{63645853-B941-43BA-9249-167CEEA9B865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45" creationId="{BDD47230-5490-4AF2-A0D9-9C004485AD7A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46" creationId="{E4DBEB31-3F10-4F16-881D-A117B1CDF7F9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47" creationId="{769AFF75-92C2-4658-9867-F2FDECF990C1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48" creationId="{9725A5BE-6F75-4A42-B348-D8E59AB5FBB9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49" creationId="{40C22843-A096-46AD-96F2-464C03F163E4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50" creationId="{9ACA00A1-CCB4-44ED-8615-DB81599371EC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51" creationId="{7B979109-77FC-4915-B50C-7F079890413F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52" creationId="{9C5359BF-1280-4934-9B18-62F50C18D090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53" creationId="{23D38016-05E2-4BA0-84C7-EA9C2324E74F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54" creationId="{B37730BE-8946-4E14-A6A3-922E71C1A30F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57" creationId="{9536BC3E-57C9-4437-A864-6EACEC4C2E3F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58" creationId="{5B624BB6-967E-4207-9A5F-28131F359345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59" creationId="{87BA7086-0037-44C0-9C6C-62D649E94D05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60" creationId="{8C133B2D-B7AD-4227-BAA4-9AF2B1DCA1F7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61" creationId="{C2B209AD-C456-47F7-BBAB-3501EED9BD9B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62" creationId="{8BE4F806-6005-4665-B3F2-3FCFC2A96A90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63" creationId="{8E34D7FB-DA73-403E-A651-F27B5C938D62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64" creationId="{67420136-11B7-4DAE-A478-8D0D6C041D2C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65" creationId="{B77A8390-3B87-4A67-A57B-E2A8FDAB9070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66" creationId="{0726AE95-9004-4667-B43C-CF68D0E19B82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69" creationId="{D32C1D56-8E48-4C3B-AE76-F8950474F825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70" creationId="{D806EB23-AE99-4B48-8F8E-25B359775840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71" creationId="{E7A67FF2-F1AA-4E31-B9D7-9672DB160E2E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72" creationId="{88012FF1-74E3-4DAA-9A2F-D590CBE611E3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73" creationId="{5D465450-930D-44BC-B5F4-C306418CE8CD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74" creationId="{BB819D5A-EC03-41ED-912C-A46A2FF59E87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75" creationId="{851644DF-D9C7-4369-8BA7-8441E8346ADC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76" creationId="{8A7BB18B-2C3F-460B-A4BD-E94276EB7B7E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77" creationId="{63331BAA-454D-4BF6-B6F0-E8EFEA1865BD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78" creationId="{574AF16E-E3A1-41F8-ADAA-84B6FE41D049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81" creationId="{7D8D3ADF-84C9-4DFB-AB00-14CE9B1A151C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82" creationId="{5C8F13E9-0D29-417F-A0C0-E9FE137BA8E6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83" creationId="{0FE6861F-B636-42AC-8F32-E41F911DBDB0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84" creationId="{CC5991F5-D110-4C81-A7D1-1230285E2924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85" creationId="{7B79C27B-CE6D-4258-BAAC-D88CD1B6B11E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86" creationId="{BCCD261B-E3D8-4493-B0CA-F7F3AB247FF0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87" creationId="{3C29B03E-7E13-4483-811A-BF1E8DEF1EF9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88" creationId="{E0E53891-F99B-43AF-93F3-72B3CD61E6D3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89" creationId="{98DA52E4-891F-4E78-88AD-0CC8884614C3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90" creationId="{DAE21616-59CB-4841-AA29-0E08A3CA1C31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93" creationId="{F3D0CE5E-7A5F-4979-B511-6E2DEC3F454F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94" creationId="{35B3EBD3-A4E3-4B59-9ABE-3983E1A42D44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95" creationId="{ADBF21F4-A06F-433C-9A4E-94BB3DB9AEA4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96" creationId="{7CDA3479-E6F6-4A96-87B6-9267994778E1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97" creationId="{190D763E-35B9-4501-AF95-DE88A5980BBE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98" creationId="{863E746F-DC44-4894-9848-2502DFC59206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799" creationId="{DE7ADA6E-6BC3-47D1-9BC1-507DD4746D88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00" creationId="{47E6DB11-3362-424E-910D-E0D2F630783E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01" creationId="{7D10EC7C-F37C-4CC3-B425-E0766DC8E295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02" creationId="{F95874A1-7238-4793-B6C2-688A6262C6D0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05" creationId="{0E0209C3-D17B-4EDA-86BA-15D32593EEDC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06" creationId="{1F2C6208-01BD-41F4-8030-0D18FCE57648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07" creationId="{A2394B64-2C01-4AF2-93EE-1A1B779850E9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08" creationId="{A77AC5CE-ED52-485A-B687-DA066580CF65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09" creationId="{3AA4FCAC-CD0B-420B-9FAD-BC6EBEB9BFCE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10" creationId="{9B1D0011-0F9D-4F7F-B020-9EFE637836FC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11" creationId="{0A921C82-968B-437C-87C7-DBA7FC0BC39F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12" creationId="{7DF0DB28-5670-401B-8AC2-8350146287C2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13" creationId="{41D04400-668C-48DF-9FFE-19A6751374A8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14" creationId="{83AE766D-FFEB-42E1-B9BE-60EB76899965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17" creationId="{BAEFD1F9-AFA5-480B-9BDB-EB4ADFE001CF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18" creationId="{696BB3EB-AEFF-4C90-B1D2-80F98E9D6CAB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19" creationId="{F7CA247A-6DAA-41D3-BE9E-46277D052EB5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20" creationId="{ACD07A8D-A6A9-4D6D-9028-85EB20DF2536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21" creationId="{DC582D75-FDA4-4847-95CB-2FC3DE077AAB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22" creationId="{389DE742-63FD-4341-BE93-A0026692CDEB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23" creationId="{F1C6EC01-3F2C-4FE4-9351-C3C9658B84A9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24" creationId="{616DB0BC-2D27-4630-BCF4-60801583B8E2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25" creationId="{B90449E7-610E-4432-8E49-515A28794619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26" creationId="{3CCBD6F0-3C17-4EF0-B29F-232665F52992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29" creationId="{7730AFCE-4793-42DD-889E-D1B941AEC6DA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30" creationId="{73CAEA1C-E52A-45C6-82A0-4191B2FE2828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31" creationId="{5C55B520-6204-40BB-9E9A-42DA0798FCDF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32" creationId="{F38C7FB6-CD33-4946-A1A0-4D814FA072E2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33" creationId="{F493A451-0CA9-42DC-AEF4-786A1D14FBC1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34" creationId="{EC2F9F0D-8D7D-40BE-BD10-AE46A647A284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35" creationId="{D18481D4-20AA-4AE2-83D1-7CF39FEB57EF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36" creationId="{0C23A8EA-55E2-4824-8B85-8C0F04E82A41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37" creationId="{A943BC6E-6114-4ED7-A1CD-6B99E6576050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38" creationId="{6D178B43-A3FA-46E8-98FA-8B31124047D2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41" creationId="{C43CD426-9AAD-4A0B-84D0-845C7770EBB4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42" creationId="{670C2171-D33A-443D-9E47-84FDFD61E78A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43" creationId="{E99EE0FA-BE32-4620-9D9F-53E4A65D9C00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44" creationId="{184CFD73-CDCE-4A28-B175-C486A7738E9A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45" creationId="{39F387CF-03D7-49D8-B426-090BAEFA4026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46" creationId="{4A42E0C1-15BC-4FAF-AB11-F9D6D2A1F2E2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47" creationId="{77D0E5EA-2651-42B9-8576-8D4EABCE4016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48" creationId="{FD0A246D-5E41-446C-9B2C-596D5BB21221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49" creationId="{B4714E94-F623-45FB-98FE-090D3F089A06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50" creationId="{9701FCBE-6E2F-450B-ADFE-70D22AFB4A4A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53" creationId="{38BDF4DE-8403-4A55-B78F-6FEF3A6E19BD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54" creationId="{398420F3-CD84-4FCF-8D7C-DBA85356CEE8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55" creationId="{20A553D9-B760-4B5C-B488-8D9310754DDF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56" creationId="{153D6BF8-365C-4096-83D0-4A07AB45E6A8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57" creationId="{DECADF86-8C15-4CF4-BFDA-DFA577CA2AF5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58" creationId="{03194C38-AE5F-40BB-8E05-AECDC096E03A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59" creationId="{76BD4588-ACA5-4E4A-A49D-B6CBD3EB3010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60" creationId="{D5546683-6F5F-4C54-B47E-BDB6BF05500D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61" creationId="{D6D6E77F-6B92-4F6F-A631-5A21EEE15B66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62" creationId="{98A0836F-EF9E-495F-8CFD-B7D632ABE295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65" creationId="{201F64AD-6584-4B2B-A999-9E2306E2E2C0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66" creationId="{4578B128-038A-41FB-BA77-60DD4B5FCBBD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67" creationId="{4EDCC67D-F8DC-4A07-BADB-5BA3256363C1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68" creationId="{3100E611-AAA9-415D-858F-A2722473F414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69" creationId="{0B85B038-65B0-4A9D-854E-579343D004FB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70" creationId="{6363FE36-0452-4CE3-A9E1-ED976A067E54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71" creationId="{3E92D408-B9E7-41D4-83AD-2BAAFAB13EC5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72" creationId="{8BDA831C-B1D5-49E5-A285-5223B6B44AF2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73" creationId="{CE9B15F3-2D1B-4108-A56B-818C98AAD412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74" creationId="{79A8109D-3715-4CD7-A463-9DB22083CDA2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77" creationId="{1EB51978-3545-47E2-8F62-61188F2D1DF7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78" creationId="{BD8DE841-970C-47B3-99C2-F461DAA1B447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79" creationId="{1831B150-D5B0-4861-8838-E654BACB0D45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80" creationId="{4E5AC093-EC7C-46D5-ACCB-F45B587C2D80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81" creationId="{2E0115C5-6E17-404C-BD26-BB94D3260DC6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82" creationId="{EDF1F911-F1CB-47AA-AADE-17B4C22EC58C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83" creationId="{2B33F6DB-F5F4-48C8-BB03-EFEF57D34F0F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84" creationId="{1913346E-16D0-418D-A88F-80AAB8AFD9EC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85" creationId="{02D7CC24-80D5-4ADF-9A27-62BDE6812215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86" creationId="{4862DC5A-3B1A-49DC-AB1D-629865C7B82C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89" creationId="{7507BD60-2FD2-4FC5-81DF-2D1FB2A92762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90" creationId="{904AF980-54F5-4F8F-A025-646AEC64965B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91" creationId="{AC4662A8-2A78-445E-9682-230AC9ED3197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92" creationId="{BF6B9F98-ECE1-494E-B437-3E9D49C7C7E9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93" creationId="{B29F03D3-2143-40F7-AEFF-8A8F3A5A8CC5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94" creationId="{1FBF09D3-2F4C-43D2-91CF-91E22CED60FE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95" creationId="{2BC37213-8BE7-47CD-8D44-C63C63488D98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96" creationId="{686080F5-2778-4E67-A2DD-557DD08026F4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97" creationId="{1DBBF797-B2AB-4C94-A10A-CAFA8FB8A6AF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898" creationId="{9E2FE264-EF99-44AF-AF21-CDA265DCF0FD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901" creationId="{FE3497CE-4DA2-421C-882D-F63BBD05F0B9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902" creationId="{FA8B0E14-DA70-4DF3-AFCF-0112CDEFE725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903" creationId="{D8F3CBDE-737C-4CDE-BC3D-F1163A49B7AE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904" creationId="{05637569-470A-4D60-9C1D-2BB6E98EC015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905" creationId="{82907013-81C1-408B-9AF5-40F6C3E620FF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906" creationId="{58EF564D-C1CC-406A-9620-D4ED9252AA43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907" creationId="{B1AC7506-2134-4812-BBD8-0D2443751351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908" creationId="{77BCEB1A-7AC8-4D44-B52B-5EAA2AE8682B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909" creationId="{B686D6A1-699C-4559-BC91-F629E63B2A1D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910" creationId="{4700107A-83C4-4D7F-A483-698BC156FCDD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913" creationId="{DA32DA17-18BC-4672-8D53-3DDD6FCBFFB6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914" creationId="{472F3A28-819C-4AD5-BF30-E9BB8DEDD28C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915" creationId="{431E64A6-FCBB-4C4B-99FB-8CB21146EE76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916" creationId="{0B9D02B5-B07A-4600-A193-C4ECB0EDA9B8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917" creationId="{13172E09-9083-488E-81AB-B2BEB60576DF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918" creationId="{E2481190-5C46-4F0F-8C36-5238237E1432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919" creationId="{D781F691-56BB-4A82-849C-206D97B7C641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920" creationId="{B8CD6490-63A3-4F84-A531-1E09196742FC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921" creationId="{D180B6D3-32FC-45B7-8384-A771B01890C8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922" creationId="{1ABEB6AE-1FDF-4222-B31C-8012B9F46697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926" creationId="{194075A5-3EC2-4AAB-BBF7-35ED3A552051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927" creationId="{C2BC6BD3-20A3-4D53-9650-CC428E39CB55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929" creationId="{671EC3A2-1EC4-4EE6-972D-FE0BE0DE05B0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930" creationId="{2127BE77-9229-4C77-B32C-BEECC90F2C1E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932" creationId="{FEF83935-30F2-4154-B8C8-6E28C5FF2C08}"/>
          </ac:cxnSpMkLst>
        </pc:cxnChg>
        <pc:cxnChg chg="mod">
          <ac:chgData name="Fabrice Muller" userId="ff9d6367-060f-48db-9c85-874f6a6a8b7d" providerId="ADAL" clId="{D4767642-3776-4267-B2E7-506C6EA43D98}" dt="2020-11-13T08:27:32.314" v="0" actId="164"/>
          <ac:cxnSpMkLst>
            <pc:docMk/>
            <pc:sldMk cId="3495188630" sldId="256"/>
            <ac:cxnSpMk id="933" creationId="{EFBDD1E8-3618-42E9-A83E-1B57D337AC67}"/>
          </ac:cxnSpMkLst>
        </pc:cxnChg>
      </pc:sldChg>
    </pc:docChg>
  </pc:docChgLst>
  <pc:docChgLst>
    <pc:chgData name="Fabrice Muller" userId="S::fabrice.muller@unice.fr::ff9d6367-060f-48db-9c85-874f6a6a8b7d" providerId="AD" clId="Web-{D875EE66-42A8-A846-C841-09FDDBB0A3D2}"/>
    <pc:docChg chg="modSld">
      <pc:chgData name="Fabrice Muller" userId="S::fabrice.muller@unice.fr::ff9d6367-060f-48db-9c85-874f6a6a8b7d" providerId="AD" clId="Web-{D875EE66-42A8-A846-C841-09FDDBB0A3D2}" dt="2020-11-13T08:37:46.554" v="15" actId="14100"/>
      <pc:docMkLst>
        <pc:docMk/>
      </pc:docMkLst>
      <pc:sldChg chg="addSp modSp">
        <pc:chgData name="Fabrice Muller" userId="S::fabrice.muller@unice.fr::ff9d6367-060f-48db-9c85-874f6a6a8b7d" providerId="AD" clId="Web-{D875EE66-42A8-A846-C841-09FDDBB0A3D2}" dt="2020-11-13T08:37:46.554" v="15" actId="14100"/>
        <pc:sldMkLst>
          <pc:docMk/>
          <pc:sldMk cId="3495188630" sldId="256"/>
        </pc:sldMkLst>
        <pc:spChg chg="mod">
          <ac:chgData name="Fabrice Muller" userId="S::fabrice.muller@unice.fr::ff9d6367-060f-48db-9c85-874f6a6a8b7d" providerId="AD" clId="Web-{D875EE66-42A8-A846-C841-09FDDBB0A3D2}" dt="2020-11-13T08:29:07.051" v="0" actId="14100"/>
          <ac:spMkLst>
            <pc:docMk/>
            <pc:sldMk cId="3495188630" sldId="256"/>
            <ac:spMk id="219" creationId="{17FAB08C-184C-4927-A8B0-19DB9ACA4073}"/>
          </ac:spMkLst>
        </pc:spChg>
        <pc:spChg chg="mod">
          <ac:chgData name="Fabrice Muller" userId="S::fabrice.muller@unice.fr::ff9d6367-060f-48db-9c85-874f6a6a8b7d" providerId="AD" clId="Web-{D875EE66-42A8-A846-C841-09FDDBB0A3D2}" dt="2020-11-13T08:35:49.215" v="1" actId="14100"/>
          <ac:spMkLst>
            <pc:docMk/>
            <pc:sldMk cId="3495188630" sldId="256"/>
            <ac:spMk id="232" creationId="{6AA18608-7F49-4A7E-8880-A7DF7312EE2F}"/>
          </ac:spMkLst>
        </pc:spChg>
        <pc:spChg chg="mod">
          <ac:chgData name="Fabrice Muller" userId="S::fabrice.muller@unice.fr::ff9d6367-060f-48db-9c85-874f6a6a8b7d" providerId="AD" clId="Web-{D875EE66-42A8-A846-C841-09FDDBB0A3D2}" dt="2020-11-13T08:36:56.400" v="5" actId="20577"/>
          <ac:spMkLst>
            <pc:docMk/>
            <pc:sldMk cId="3495188630" sldId="256"/>
            <ac:spMk id="239" creationId="{EFC753E8-DF3B-4AB7-A41E-745348853A08}"/>
          </ac:spMkLst>
        </pc:spChg>
        <pc:spChg chg="add mod">
          <ac:chgData name="Fabrice Muller" userId="S::fabrice.muller@unice.fr::ff9d6367-060f-48db-9c85-874f6a6a8b7d" providerId="AD" clId="Web-{D875EE66-42A8-A846-C841-09FDDBB0A3D2}" dt="2020-11-13T08:37:46.554" v="15" actId="14100"/>
          <ac:spMkLst>
            <pc:docMk/>
            <pc:sldMk cId="3495188630" sldId="256"/>
            <ac:spMk id="240" creationId="{421BD83D-0F16-4159-96E6-D41AC1799F94}"/>
          </ac:spMkLst>
        </pc:spChg>
      </pc:sldChg>
    </pc:docChg>
  </pc:docChgLst>
  <pc:docChgLst>
    <pc:chgData name="Fabrice Muller" userId="S::fabrice.muller@unice.fr::ff9d6367-060f-48db-9c85-874f6a6a8b7d" providerId="AD" clId="Web-{5D126FA7-764A-C227-EDB1-DBAC83F06BA8}"/>
    <pc:docChg chg="modSld">
      <pc:chgData name="Fabrice Muller" userId="S::fabrice.muller@unice.fr::ff9d6367-060f-48db-9c85-874f6a6a8b7d" providerId="AD" clId="Web-{5D126FA7-764A-C227-EDB1-DBAC83F06BA8}" dt="2020-11-18T10:55:17.075" v="51" actId="1076"/>
      <pc:docMkLst>
        <pc:docMk/>
      </pc:docMkLst>
      <pc:sldChg chg="addSp delSp modSp">
        <pc:chgData name="Fabrice Muller" userId="S::fabrice.muller@unice.fr::ff9d6367-060f-48db-9c85-874f6a6a8b7d" providerId="AD" clId="Web-{5D126FA7-764A-C227-EDB1-DBAC83F06BA8}" dt="2020-11-18T10:55:17.075" v="51" actId="1076"/>
        <pc:sldMkLst>
          <pc:docMk/>
          <pc:sldMk cId="3495188630" sldId="256"/>
        </pc:sldMkLst>
        <pc:spChg chg="add mod">
          <ac:chgData name="Fabrice Muller" userId="S::fabrice.muller@unice.fr::ff9d6367-060f-48db-9c85-874f6a6a8b7d" providerId="AD" clId="Web-{5D126FA7-764A-C227-EDB1-DBAC83F06BA8}" dt="2020-11-18T10:48:58.336" v="15" actId="14100"/>
          <ac:spMkLst>
            <pc:docMk/>
            <pc:sldMk cId="3495188630" sldId="256"/>
            <ac:spMk id="231" creationId="{9B7AAFBD-1B7F-483C-9A64-A692094667FC}"/>
          </ac:spMkLst>
        </pc:spChg>
        <pc:spChg chg="add mod">
          <ac:chgData name="Fabrice Muller" userId="S::fabrice.muller@unice.fr::ff9d6367-060f-48db-9c85-874f6a6a8b7d" providerId="AD" clId="Web-{5D126FA7-764A-C227-EDB1-DBAC83F06BA8}" dt="2020-11-18T10:54:49.044" v="44" actId="14100"/>
          <ac:spMkLst>
            <pc:docMk/>
            <pc:sldMk cId="3495188630" sldId="256"/>
            <ac:spMk id="236" creationId="{83725324-2541-4AD6-A3E0-4CA210BF92C9}"/>
          </ac:spMkLst>
        </pc:spChg>
        <pc:picChg chg="add mod">
          <ac:chgData name="Fabrice Muller" userId="S::fabrice.muller@unice.fr::ff9d6367-060f-48db-9c85-874f6a6a8b7d" providerId="AD" clId="Web-{5D126FA7-764A-C227-EDB1-DBAC83F06BA8}" dt="2020-11-18T10:45:54.443" v="1" actId="1076"/>
          <ac:picMkLst>
            <pc:docMk/>
            <pc:sldMk cId="3495188630" sldId="256"/>
            <ac:picMk id="3" creationId="{98E6B354-B3BF-4B1D-9B02-01BE274FD463}"/>
          </ac:picMkLst>
        </pc:picChg>
        <pc:picChg chg="add mod">
          <ac:chgData name="Fabrice Muller" userId="S::fabrice.muller@unice.fr::ff9d6367-060f-48db-9c85-874f6a6a8b7d" providerId="AD" clId="Web-{5D126FA7-764A-C227-EDB1-DBAC83F06BA8}" dt="2020-11-18T10:46:05.537" v="3" actId="1076"/>
          <ac:picMkLst>
            <pc:docMk/>
            <pc:sldMk cId="3495188630" sldId="256"/>
            <ac:picMk id="4" creationId="{0E6D9872-D01C-4C4B-8D2F-4A3F10C3C763}"/>
          </ac:picMkLst>
        </pc:picChg>
        <pc:picChg chg="add mod">
          <ac:chgData name="Fabrice Muller" userId="S::fabrice.muller@unice.fr::ff9d6367-060f-48db-9c85-874f6a6a8b7d" providerId="AD" clId="Web-{5D126FA7-764A-C227-EDB1-DBAC83F06BA8}" dt="2020-11-18T10:51:00.134" v="30" actId="14100"/>
          <ac:picMkLst>
            <pc:docMk/>
            <pc:sldMk cId="3495188630" sldId="256"/>
            <ac:picMk id="5" creationId="{77E04F60-A6F6-4081-B2C0-68EB0FD14356}"/>
          </ac:picMkLst>
        </pc:picChg>
        <pc:picChg chg="add mod">
          <ac:chgData name="Fabrice Muller" userId="S::fabrice.muller@unice.fr::ff9d6367-060f-48db-9c85-874f6a6a8b7d" providerId="AD" clId="Web-{5D126FA7-764A-C227-EDB1-DBAC83F06BA8}" dt="2020-11-18T10:47:22.944" v="8" actId="14100"/>
          <ac:picMkLst>
            <pc:docMk/>
            <pc:sldMk cId="3495188630" sldId="256"/>
            <ac:picMk id="6" creationId="{A0B25184-58C7-4728-92C8-ADB3704B9F01}"/>
          </ac:picMkLst>
        </pc:picChg>
        <pc:picChg chg="add mod">
          <ac:chgData name="Fabrice Muller" userId="S::fabrice.muller@unice.fr::ff9d6367-060f-48db-9c85-874f6a6a8b7d" providerId="AD" clId="Web-{5D126FA7-764A-C227-EDB1-DBAC83F06BA8}" dt="2020-11-18T10:47:52.929" v="10" actId="1076"/>
          <ac:picMkLst>
            <pc:docMk/>
            <pc:sldMk cId="3495188630" sldId="256"/>
            <ac:picMk id="7" creationId="{3D1833E2-28CE-4EFA-B890-F62D00123D89}"/>
          </ac:picMkLst>
        </pc:picChg>
        <pc:picChg chg="add mod">
          <ac:chgData name="Fabrice Muller" userId="S::fabrice.muller@unice.fr::ff9d6367-060f-48db-9c85-874f6a6a8b7d" providerId="AD" clId="Web-{5D126FA7-764A-C227-EDB1-DBAC83F06BA8}" dt="2020-11-18T10:52:29.167" v="32" actId="1076"/>
          <ac:picMkLst>
            <pc:docMk/>
            <pc:sldMk cId="3495188630" sldId="256"/>
            <ac:picMk id="8" creationId="{391FD693-EB86-4528-934C-5FD275FDC91D}"/>
          </ac:picMkLst>
        </pc:picChg>
        <pc:picChg chg="add mod">
          <ac:chgData name="Fabrice Muller" userId="S::fabrice.muller@unice.fr::ff9d6367-060f-48db-9c85-874f6a6a8b7d" providerId="AD" clId="Web-{5D126FA7-764A-C227-EDB1-DBAC83F06BA8}" dt="2020-11-18T10:49:09.805" v="17" actId="14100"/>
          <ac:picMkLst>
            <pc:docMk/>
            <pc:sldMk cId="3495188630" sldId="256"/>
            <ac:picMk id="230" creationId="{E55FA610-3116-41BA-9361-21C4DA189E44}"/>
          </ac:picMkLst>
        </pc:picChg>
        <pc:picChg chg="add mod">
          <ac:chgData name="Fabrice Muller" userId="S::fabrice.muller@unice.fr::ff9d6367-060f-48db-9c85-874f6a6a8b7d" providerId="AD" clId="Web-{5D126FA7-764A-C227-EDB1-DBAC83F06BA8}" dt="2020-11-18T10:49:52.102" v="19" actId="1076"/>
          <ac:picMkLst>
            <pc:docMk/>
            <pc:sldMk cId="3495188630" sldId="256"/>
            <ac:picMk id="232" creationId="{CFC21B42-5DA4-49DE-A3EC-68F3FC595BB8}"/>
          </ac:picMkLst>
        </pc:picChg>
        <pc:picChg chg="add mod">
          <ac:chgData name="Fabrice Muller" userId="S::fabrice.muller@unice.fr::ff9d6367-060f-48db-9c85-874f6a6a8b7d" providerId="AD" clId="Web-{5D126FA7-764A-C227-EDB1-DBAC83F06BA8}" dt="2020-11-18T10:50:42.697" v="26" actId="14100"/>
          <ac:picMkLst>
            <pc:docMk/>
            <pc:sldMk cId="3495188630" sldId="256"/>
            <ac:picMk id="233" creationId="{0A3E896B-D880-46D5-8E32-27092913222A}"/>
          </ac:picMkLst>
        </pc:picChg>
        <pc:picChg chg="add mod">
          <ac:chgData name="Fabrice Muller" userId="S::fabrice.muller@unice.fr::ff9d6367-060f-48db-9c85-874f6a6a8b7d" providerId="AD" clId="Web-{5D126FA7-764A-C227-EDB1-DBAC83F06BA8}" dt="2020-11-18T10:50:14.399" v="24" actId="1076"/>
          <ac:picMkLst>
            <pc:docMk/>
            <pc:sldMk cId="3495188630" sldId="256"/>
            <ac:picMk id="234" creationId="{73455B49-EE20-4819-8244-C6AC27918663}"/>
          </ac:picMkLst>
        </pc:picChg>
        <pc:picChg chg="add del mod">
          <ac:chgData name="Fabrice Muller" userId="S::fabrice.muller@unice.fr::ff9d6367-060f-48db-9c85-874f6a6a8b7d" providerId="AD" clId="Web-{5D126FA7-764A-C227-EDB1-DBAC83F06BA8}" dt="2020-11-18T10:54:38.825" v="41"/>
          <ac:picMkLst>
            <pc:docMk/>
            <pc:sldMk cId="3495188630" sldId="256"/>
            <ac:picMk id="235" creationId="{76C7CF09-4C5F-490B-BAEC-9E5EB45D7C17}"/>
          </ac:picMkLst>
        </pc:picChg>
        <pc:picChg chg="add mod">
          <ac:chgData name="Fabrice Muller" userId="S::fabrice.muller@unice.fr::ff9d6367-060f-48db-9c85-874f6a6a8b7d" providerId="AD" clId="Web-{5D126FA7-764A-C227-EDB1-DBAC83F06BA8}" dt="2020-11-18T10:55:02.888" v="47" actId="14100"/>
          <ac:picMkLst>
            <pc:docMk/>
            <pc:sldMk cId="3495188630" sldId="256"/>
            <ac:picMk id="237" creationId="{A89133AF-9DEE-4871-BF55-3E8B1CC5DED9}"/>
          </ac:picMkLst>
        </pc:picChg>
        <pc:picChg chg="add mod">
          <ac:chgData name="Fabrice Muller" userId="S::fabrice.muller@unice.fr::ff9d6367-060f-48db-9c85-874f6a6a8b7d" providerId="AD" clId="Web-{5D126FA7-764A-C227-EDB1-DBAC83F06BA8}" dt="2020-11-18T10:55:17.075" v="51" actId="1076"/>
          <ac:picMkLst>
            <pc:docMk/>
            <pc:sldMk cId="3495188630" sldId="256"/>
            <ac:picMk id="238" creationId="{D8C19AFD-88E5-4D2B-8CD1-21370C5BD95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099F0-E0AA-4761-8DBD-61C8A1158F0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-3024188" y="1143000"/>
            <a:ext cx="129063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BDA63-E935-4788-8FD2-9422DED763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054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1pPr>
    <a:lvl2pPr marL="526374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2pPr>
    <a:lvl3pPr marL="1052749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3pPr>
    <a:lvl4pPr marL="1579123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4pPr>
    <a:lvl5pPr marL="2105497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5pPr>
    <a:lvl6pPr marL="2631872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6pPr>
    <a:lvl7pPr marL="3158246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7pPr>
    <a:lvl8pPr marL="3684621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8pPr>
    <a:lvl9pPr marL="4210995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3024188" y="1143000"/>
            <a:ext cx="12906376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BDA63-E935-4788-8FD2-9422DED763E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99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500906"/>
            <a:ext cx="9601200" cy="1065577"/>
          </a:xfrm>
        </p:spPr>
        <p:txBody>
          <a:bodyPr anchor="b"/>
          <a:lstStyle>
            <a:lvl1pPr algn="ctr">
              <a:defRPr sz="2678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1607576"/>
            <a:ext cx="9601200" cy="738960"/>
          </a:xfrm>
        </p:spPr>
        <p:txBody>
          <a:bodyPr/>
          <a:lstStyle>
            <a:lvl1pPr marL="0" indent="0" algn="ctr">
              <a:buNone/>
              <a:defRPr sz="1071"/>
            </a:lvl1pPr>
            <a:lvl2pPr marL="204048" indent="0" algn="ctr">
              <a:buNone/>
              <a:defRPr sz="893"/>
            </a:lvl2pPr>
            <a:lvl3pPr marL="408097" indent="0" algn="ctr">
              <a:buNone/>
              <a:defRPr sz="803"/>
            </a:lvl3pPr>
            <a:lvl4pPr marL="612145" indent="0" algn="ctr">
              <a:buNone/>
              <a:defRPr sz="714"/>
            </a:lvl4pPr>
            <a:lvl5pPr marL="816193" indent="0" algn="ctr">
              <a:buNone/>
              <a:defRPr sz="714"/>
            </a:lvl5pPr>
            <a:lvl6pPr marL="1020242" indent="0" algn="ctr">
              <a:buNone/>
              <a:defRPr sz="714"/>
            </a:lvl6pPr>
            <a:lvl7pPr marL="1224290" indent="0" algn="ctr">
              <a:buNone/>
              <a:defRPr sz="714"/>
            </a:lvl7pPr>
            <a:lvl8pPr marL="1428339" indent="0" algn="ctr">
              <a:buNone/>
              <a:defRPr sz="714"/>
            </a:lvl8pPr>
            <a:lvl9pPr marL="1632387" indent="0" algn="ctr">
              <a:buNone/>
              <a:defRPr sz="714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02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46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162954"/>
            <a:ext cx="2760345" cy="259380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162954"/>
            <a:ext cx="8121015" cy="259380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23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26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763050"/>
            <a:ext cx="11041380" cy="1273166"/>
          </a:xfrm>
        </p:spPr>
        <p:txBody>
          <a:bodyPr anchor="b"/>
          <a:lstStyle>
            <a:lvl1pPr>
              <a:defRPr sz="2678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2048261"/>
            <a:ext cx="11041380" cy="669528"/>
          </a:xfrm>
        </p:spPr>
        <p:txBody>
          <a:bodyPr/>
          <a:lstStyle>
            <a:lvl1pPr marL="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1pPr>
            <a:lvl2pPr marL="204048" indent="0">
              <a:buNone/>
              <a:defRPr sz="893">
                <a:solidFill>
                  <a:schemeClr val="tx1">
                    <a:tint val="75000"/>
                  </a:schemeClr>
                </a:solidFill>
              </a:defRPr>
            </a:lvl2pPr>
            <a:lvl3pPr marL="408097" indent="0">
              <a:buNone/>
              <a:defRPr sz="803">
                <a:solidFill>
                  <a:schemeClr val="tx1">
                    <a:tint val="75000"/>
                  </a:schemeClr>
                </a:solidFill>
              </a:defRPr>
            </a:lvl3pPr>
            <a:lvl4pPr marL="612145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4pPr>
            <a:lvl5pPr marL="816193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5pPr>
            <a:lvl6pPr marL="1020242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6pPr>
            <a:lvl7pPr marL="1224290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7pPr>
            <a:lvl8pPr marL="1428339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8pPr>
            <a:lvl9pPr marL="1632387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99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814770"/>
            <a:ext cx="5440680" cy="194198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814770"/>
            <a:ext cx="5440680" cy="194198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21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162954"/>
            <a:ext cx="11041380" cy="5915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750297"/>
            <a:ext cx="5415676" cy="367709"/>
          </a:xfrm>
        </p:spPr>
        <p:txBody>
          <a:bodyPr anchor="b"/>
          <a:lstStyle>
            <a:lvl1pPr marL="0" indent="0">
              <a:buNone/>
              <a:defRPr sz="1071" b="1"/>
            </a:lvl1pPr>
            <a:lvl2pPr marL="204048" indent="0">
              <a:buNone/>
              <a:defRPr sz="893" b="1"/>
            </a:lvl2pPr>
            <a:lvl3pPr marL="408097" indent="0">
              <a:buNone/>
              <a:defRPr sz="803" b="1"/>
            </a:lvl3pPr>
            <a:lvl4pPr marL="612145" indent="0">
              <a:buNone/>
              <a:defRPr sz="714" b="1"/>
            </a:lvl4pPr>
            <a:lvl5pPr marL="816193" indent="0">
              <a:buNone/>
              <a:defRPr sz="714" b="1"/>
            </a:lvl5pPr>
            <a:lvl6pPr marL="1020242" indent="0">
              <a:buNone/>
              <a:defRPr sz="714" b="1"/>
            </a:lvl6pPr>
            <a:lvl7pPr marL="1224290" indent="0">
              <a:buNone/>
              <a:defRPr sz="714" b="1"/>
            </a:lvl7pPr>
            <a:lvl8pPr marL="1428339" indent="0">
              <a:buNone/>
              <a:defRPr sz="714" b="1"/>
            </a:lvl8pPr>
            <a:lvl9pPr marL="1632387" indent="0">
              <a:buNone/>
              <a:defRPr sz="71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1118006"/>
            <a:ext cx="5415676" cy="164441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750297"/>
            <a:ext cx="5442347" cy="367709"/>
          </a:xfrm>
        </p:spPr>
        <p:txBody>
          <a:bodyPr anchor="b"/>
          <a:lstStyle>
            <a:lvl1pPr marL="0" indent="0">
              <a:buNone/>
              <a:defRPr sz="1071" b="1"/>
            </a:lvl1pPr>
            <a:lvl2pPr marL="204048" indent="0">
              <a:buNone/>
              <a:defRPr sz="893" b="1"/>
            </a:lvl2pPr>
            <a:lvl3pPr marL="408097" indent="0">
              <a:buNone/>
              <a:defRPr sz="803" b="1"/>
            </a:lvl3pPr>
            <a:lvl4pPr marL="612145" indent="0">
              <a:buNone/>
              <a:defRPr sz="714" b="1"/>
            </a:lvl4pPr>
            <a:lvl5pPr marL="816193" indent="0">
              <a:buNone/>
              <a:defRPr sz="714" b="1"/>
            </a:lvl5pPr>
            <a:lvl6pPr marL="1020242" indent="0">
              <a:buNone/>
              <a:defRPr sz="714" b="1"/>
            </a:lvl6pPr>
            <a:lvl7pPr marL="1224290" indent="0">
              <a:buNone/>
              <a:defRPr sz="714" b="1"/>
            </a:lvl7pPr>
            <a:lvl8pPr marL="1428339" indent="0">
              <a:buNone/>
              <a:defRPr sz="714" b="1"/>
            </a:lvl8pPr>
            <a:lvl9pPr marL="1632387" indent="0">
              <a:buNone/>
              <a:defRPr sz="71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1118006"/>
            <a:ext cx="5442347" cy="164441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07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6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29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204047"/>
            <a:ext cx="4128849" cy="714163"/>
          </a:xfrm>
        </p:spPr>
        <p:txBody>
          <a:bodyPr anchor="b"/>
          <a:lstStyle>
            <a:lvl1pPr>
              <a:defRPr sz="1428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440684"/>
            <a:ext cx="6480810" cy="2175081"/>
          </a:xfrm>
        </p:spPr>
        <p:txBody>
          <a:bodyPr/>
          <a:lstStyle>
            <a:lvl1pPr>
              <a:defRPr sz="1428"/>
            </a:lvl1pPr>
            <a:lvl2pPr>
              <a:defRPr sz="1250"/>
            </a:lvl2pPr>
            <a:lvl3pPr>
              <a:defRPr sz="1071"/>
            </a:lvl3pPr>
            <a:lvl4pPr>
              <a:defRPr sz="893"/>
            </a:lvl4pPr>
            <a:lvl5pPr>
              <a:defRPr sz="893"/>
            </a:lvl5pPr>
            <a:lvl6pPr>
              <a:defRPr sz="893"/>
            </a:lvl6pPr>
            <a:lvl7pPr>
              <a:defRPr sz="893"/>
            </a:lvl7pPr>
            <a:lvl8pPr>
              <a:defRPr sz="893"/>
            </a:lvl8pPr>
            <a:lvl9pPr>
              <a:defRPr sz="89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918210"/>
            <a:ext cx="4128849" cy="1701098"/>
          </a:xfrm>
        </p:spPr>
        <p:txBody>
          <a:bodyPr/>
          <a:lstStyle>
            <a:lvl1pPr marL="0" indent="0">
              <a:buNone/>
              <a:defRPr sz="714"/>
            </a:lvl1pPr>
            <a:lvl2pPr marL="204048" indent="0">
              <a:buNone/>
              <a:defRPr sz="625"/>
            </a:lvl2pPr>
            <a:lvl3pPr marL="408097" indent="0">
              <a:buNone/>
              <a:defRPr sz="536"/>
            </a:lvl3pPr>
            <a:lvl4pPr marL="612145" indent="0">
              <a:buNone/>
              <a:defRPr sz="446"/>
            </a:lvl4pPr>
            <a:lvl5pPr marL="816193" indent="0">
              <a:buNone/>
              <a:defRPr sz="446"/>
            </a:lvl5pPr>
            <a:lvl6pPr marL="1020242" indent="0">
              <a:buNone/>
              <a:defRPr sz="446"/>
            </a:lvl6pPr>
            <a:lvl7pPr marL="1224290" indent="0">
              <a:buNone/>
              <a:defRPr sz="446"/>
            </a:lvl7pPr>
            <a:lvl8pPr marL="1428339" indent="0">
              <a:buNone/>
              <a:defRPr sz="446"/>
            </a:lvl8pPr>
            <a:lvl9pPr marL="1632387" indent="0">
              <a:buNone/>
              <a:defRPr sz="446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941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204047"/>
            <a:ext cx="4128849" cy="714163"/>
          </a:xfrm>
        </p:spPr>
        <p:txBody>
          <a:bodyPr anchor="b"/>
          <a:lstStyle>
            <a:lvl1pPr>
              <a:defRPr sz="1428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440684"/>
            <a:ext cx="6480810" cy="2175081"/>
          </a:xfrm>
        </p:spPr>
        <p:txBody>
          <a:bodyPr anchor="t"/>
          <a:lstStyle>
            <a:lvl1pPr marL="0" indent="0">
              <a:buNone/>
              <a:defRPr sz="1428"/>
            </a:lvl1pPr>
            <a:lvl2pPr marL="204048" indent="0">
              <a:buNone/>
              <a:defRPr sz="1250"/>
            </a:lvl2pPr>
            <a:lvl3pPr marL="408097" indent="0">
              <a:buNone/>
              <a:defRPr sz="1071"/>
            </a:lvl3pPr>
            <a:lvl4pPr marL="612145" indent="0">
              <a:buNone/>
              <a:defRPr sz="893"/>
            </a:lvl4pPr>
            <a:lvl5pPr marL="816193" indent="0">
              <a:buNone/>
              <a:defRPr sz="893"/>
            </a:lvl5pPr>
            <a:lvl6pPr marL="1020242" indent="0">
              <a:buNone/>
              <a:defRPr sz="893"/>
            </a:lvl6pPr>
            <a:lvl7pPr marL="1224290" indent="0">
              <a:buNone/>
              <a:defRPr sz="893"/>
            </a:lvl7pPr>
            <a:lvl8pPr marL="1428339" indent="0">
              <a:buNone/>
              <a:defRPr sz="893"/>
            </a:lvl8pPr>
            <a:lvl9pPr marL="1632387" indent="0">
              <a:buNone/>
              <a:defRPr sz="893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918210"/>
            <a:ext cx="4128849" cy="1701098"/>
          </a:xfrm>
        </p:spPr>
        <p:txBody>
          <a:bodyPr/>
          <a:lstStyle>
            <a:lvl1pPr marL="0" indent="0">
              <a:buNone/>
              <a:defRPr sz="714"/>
            </a:lvl1pPr>
            <a:lvl2pPr marL="204048" indent="0">
              <a:buNone/>
              <a:defRPr sz="625"/>
            </a:lvl2pPr>
            <a:lvl3pPr marL="408097" indent="0">
              <a:buNone/>
              <a:defRPr sz="536"/>
            </a:lvl3pPr>
            <a:lvl4pPr marL="612145" indent="0">
              <a:buNone/>
              <a:defRPr sz="446"/>
            </a:lvl4pPr>
            <a:lvl5pPr marL="816193" indent="0">
              <a:buNone/>
              <a:defRPr sz="446"/>
            </a:lvl5pPr>
            <a:lvl6pPr marL="1020242" indent="0">
              <a:buNone/>
              <a:defRPr sz="446"/>
            </a:lvl6pPr>
            <a:lvl7pPr marL="1224290" indent="0">
              <a:buNone/>
              <a:defRPr sz="446"/>
            </a:lvl7pPr>
            <a:lvl8pPr marL="1428339" indent="0">
              <a:buNone/>
              <a:defRPr sz="446"/>
            </a:lvl8pPr>
            <a:lvl9pPr marL="1632387" indent="0">
              <a:buNone/>
              <a:defRPr sz="446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77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162954"/>
            <a:ext cx="11041380" cy="591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814770"/>
            <a:ext cx="11041380" cy="1941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2836816"/>
            <a:ext cx="2880360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38D56-23B9-413E-AC3C-56241A0D5FF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2836816"/>
            <a:ext cx="4320540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2836816"/>
            <a:ext cx="2880360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20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408097" rtl="0" eaLnBrk="1" latinLnBrk="0" hangingPunct="1">
        <a:lnSpc>
          <a:spcPct val="90000"/>
        </a:lnSpc>
        <a:spcBef>
          <a:spcPct val="0"/>
        </a:spcBef>
        <a:buNone/>
        <a:defRPr sz="19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024" indent="-102024" algn="l" defTabSz="40809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1pPr>
      <a:lvl2pPr marL="306073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1071" kern="1200">
          <a:solidFill>
            <a:schemeClr val="tx1"/>
          </a:solidFill>
          <a:latin typeface="+mn-lt"/>
          <a:ea typeface="+mn-ea"/>
          <a:cs typeface="+mn-cs"/>
        </a:defRPr>
      </a:lvl2pPr>
      <a:lvl3pPr marL="510121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93" kern="1200">
          <a:solidFill>
            <a:schemeClr val="tx1"/>
          </a:solidFill>
          <a:latin typeface="+mn-lt"/>
          <a:ea typeface="+mn-ea"/>
          <a:cs typeface="+mn-cs"/>
        </a:defRPr>
      </a:lvl3pPr>
      <a:lvl4pPr marL="714169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4pPr>
      <a:lvl5pPr marL="918218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5pPr>
      <a:lvl6pPr marL="1122266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6pPr>
      <a:lvl7pPr marL="1326314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7pPr>
      <a:lvl8pPr marL="1530363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8pPr>
      <a:lvl9pPr marL="1734411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1pPr>
      <a:lvl2pPr marL="204048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2pPr>
      <a:lvl3pPr marL="408097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3pPr>
      <a:lvl4pPr marL="612145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4pPr>
      <a:lvl5pPr marL="816193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5pPr>
      <a:lvl6pPr marL="1020242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6pPr>
      <a:lvl7pPr marL="1224290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7pPr>
      <a:lvl8pPr marL="1428339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8pPr>
      <a:lvl9pPr marL="1632387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Triangle isocèle 927">
            <a:extLst>
              <a:ext uri="{FF2B5EF4-FFF2-40B4-BE49-F238E27FC236}">
                <a16:creationId xmlns:a16="http://schemas.microsoft.com/office/drawing/2014/main" id="{66A45882-E973-4A49-A311-19CBC1104F22}"/>
              </a:ext>
            </a:extLst>
          </p:cNvPr>
          <p:cNvSpPr/>
          <p:nvPr/>
        </p:nvSpPr>
        <p:spPr>
          <a:xfrm rot="5400000">
            <a:off x="12299994" y="1717385"/>
            <a:ext cx="380577" cy="228600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1" name="Triangle isocèle 930">
            <a:extLst>
              <a:ext uri="{FF2B5EF4-FFF2-40B4-BE49-F238E27FC236}">
                <a16:creationId xmlns:a16="http://schemas.microsoft.com/office/drawing/2014/main" id="{D83D6B41-BBC2-4F62-BD56-EE10EBC7B192}"/>
              </a:ext>
            </a:extLst>
          </p:cNvPr>
          <p:cNvSpPr/>
          <p:nvPr/>
        </p:nvSpPr>
        <p:spPr>
          <a:xfrm rot="5400000">
            <a:off x="12291307" y="2452714"/>
            <a:ext cx="380577" cy="228600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3D11C890-A23C-40BD-8BA6-4A5AB224CCC2}"/>
              </a:ext>
            </a:extLst>
          </p:cNvPr>
          <p:cNvGrpSpPr/>
          <p:nvPr/>
        </p:nvGrpSpPr>
        <p:grpSpPr>
          <a:xfrm>
            <a:off x="510755" y="525654"/>
            <a:ext cx="11854333" cy="2535046"/>
            <a:chOff x="510755" y="525654"/>
            <a:chExt cx="11854333" cy="2535046"/>
          </a:xfrm>
        </p:grpSpPr>
        <p:cxnSp>
          <p:nvCxnSpPr>
            <p:cNvPr id="913" name="Connecteur droit 912">
              <a:extLst>
                <a:ext uri="{FF2B5EF4-FFF2-40B4-BE49-F238E27FC236}">
                  <a16:creationId xmlns:a16="http://schemas.microsoft.com/office/drawing/2014/main" id="{DA32DA17-18BC-4672-8D53-3DDD6FCBFFB6}"/>
                </a:ext>
              </a:extLst>
            </p:cNvPr>
            <p:cNvCxnSpPr>
              <a:cxnSpLocks/>
            </p:cNvCxnSpPr>
            <p:nvPr/>
          </p:nvCxnSpPr>
          <p:spPr>
            <a:xfrm>
              <a:off x="1345359" y="529731"/>
              <a:ext cx="0" cy="2309547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14" name="Connecteur droit 913">
              <a:extLst>
                <a:ext uri="{FF2B5EF4-FFF2-40B4-BE49-F238E27FC236}">
                  <a16:creationId xmlns:a16="http://schemas.microsoft.com/office/drawing/2014/main" id="{472F3A28-819C-4AD5-BF30-E9BB8DEDD28C}"/>
                </a:ext>
              </a:extLst>
            </p:cNvPr>
            <p:cNvCxnSpPr>
              <a:cxnSpLocks/>
            </p:cNvCxnSpPr>
            <p:nvPr/>
          </p:nvCxnSpPr>
          <p:spPr>
            <a:xfrm>
              <a:off x="1417749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Connecteur droit 914">
              <a:extLst>
                <a:ext uri="{FF2B5EF4-FFF2-40B4-BE49-F238E27FC236}">
                  <a16:creationId xmlns:a16="http://schemas.microsoft.com/office/drawing/2014/main" id="{431E64A6-FCBB-4C4B-99FB-8CB21146EE76}"/>
                </a:ext>
              </a:extLst>
            </p:cNvPr>
            <p:cNvCxnSpPr>
              <a:cxnSpLocks/>
            </p:cNvCxnSpPr>
            <p:nvPr/>
          </p:nvCxnSpPr>
          <p:spPr>
            <a:xfrm>
              <a:off x="1490139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Connecteur droit 915">
              <a:extLst>
                <a:ext uri="{FF2B5EF4-FFF2-40B4-BE49-F238E27FC236}">
                  <a16:creationId xmlns:a16="http://schemas.microsoft.com/office/drawing/2014/main" id="{0B9D02B5-B07A-4600-A193-C4ECB0EDA9B8}"/>
                </a:ext>
              </a:extLst>
            </p:cNvPr>
            <p:cNvCxnSpPr>
              <a:cxnSpLocks/>
            </p:cNvCxnSpPr>
            <p:nvPr/>
          </p:nvCxnSpPr>
          <p:spPr>
            <a:xfrm>
              <a:off x="1562529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Connecteur droit 916">
              <a:extLst>
                <a:ext uri="{FF2B5EF4-FFF2-40B4-BE49-F238E27FC236}">
                  <a16:creationId xmlns:a16="http://schemas.microsoft.com/office/drawing/2014/main" id="{13172E09-9083-488E-81AB-B2BEB60576DF}"/>
                </a:ext>
              </a:extLst>
            </p:cNvPr>
            <p:cNvCxnSpPr>
              <a:cxnSpLocks/>
            </p:cNvCxnSpPr>
            <p:nvPr/>
          </p:nvCxnSpPr>
          <p:spPr>
            <a:xfrm>
              <a:off x="1634919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Connecteur droit 917">
              <a:extLst>
                <a:ext uri="{FF2B5EF4-FFF2-40B4-BE49-F238E27FC236}">
                  <a16:creationId xmlns:a16="http://schemas.microsoft.com/office/drawing/2014/main" id="{E2481190-5C46-4F0F-8C36-5238237E1432}"/>
                </a:ext>
              </a:extLst>
            </p:cNvPr>
            <p:cNvCxnSpPr>
              <a:cxnSpLocks/>
            </p:cNvCxnSpPr>
            <p:nvPr/>
          </p:nvCxnSpPr>
          <p:spPr>
            <a:xfrm>
              <a:off x="1707309" y="529731"/>
              <a:ext cx="0" cy="230954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Connecteur droit 918">
              <a:extLst>
                <a:ext uri="{FF2B5EF4-FFF2-40B4-BE49-F238E27FC236}">
                  <a16:creationId xmlns:a16="http://schemas.microsoft.com/office/drawing/2014/main" id="{D781F691-56BB-4A82-849C-206D97B7C641}"/>
                </a:ext>
              </a:extLst>
            </p:cNvPr>
            <p:cNvCxnSpPr>
              <a:cxnSpLocks/>
            </p:cNvCxnSpPr>
            <p:nvPr/>
          </p:nvCxnSpPr>
          <p:spPr>
            <a:xfrm>
              <a:off x="1779699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Connecteur droit 919">
              <a:extLst>
                <a:ext uri="{FF2B5EF4-FFF2-40B4-BE49-F238E27FC236}">
                  <a16:creationId xmlns:a16="http://schemas.microsoft.com/office/drawing/2014/main" id="{B8CD6490-63A3-4F84-A531-1E09196742FC}"/>
                </a:ext>
              </a:extLst>
            </p:cNvPr>
            <p:cNvCxnSpPr>
              <a:cxnSpLocks/>
            </p:cNvCxnSpPr>
            <p:nvPr/>
          </p:nvCxnSpPr>
          <p:spPr>
            <a:xfrm>
              <a:off x="1852089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Connecteur droit 920">
              <a:extLst>
                <a:ext uri="{FF2B5EF4-FFF2-40B4-BE49-F238E27FC236}">
                  <a16:creationId xmlns:a16="http://schemas.microsoft.com/office/drawing/2014/main" id="{D180B6D3-32FC-45B7-8384-A771B01890C8}"/>
                </a:ext>
              </a:extLst>
            </p:cNvPr>
            <p:cNvCxnSpPr>
              <a:cxnSpLocks/>
            </p:cNvCxnSpPr>
            <p:nvPr/>
          </p:nvCxnSpPr>
          <p:spPr>
            <a:xfrm>
              <a:off x="1924479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Connecteur droit 921">
              <a:extLst>
                <a:ext uri="{FF2B5EF4-FFF2-40B4-BE49-F238E27FC236}">
                  <a16:creationId xmlns:a16="http://schemas.microsoft.com/office/drawing/2014/main" id="{1ABEB6AE-1FDF-4222-B31C-8012B9F46697}"/>
                </a:ext>
              </a:extLst>
            </p:cNvPr>
            <p:cNvCxnSpPr>
              <a:cxnSpLocks/>
            </p:cNvCxnSpPr>
            <p:nvPr/>
          </p:nvCxnSpPr>
          <p:spPr>
            <a:xfrm>
              <a:off x="1996869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3" name="ZoneTexte 922">
              <a:extLst>
                <a:ext uri="{FF2B5EF4-FFF2-40B4-BE49-F238E27FC236}">
                  <a16:creationId xmlns:a16="http://schemas.microsoft.com/office/drawing/2014/main" id="{4085784F-EFBC-46DE-B039-EFE65D8FED87}"/>
                </a:ext>
              </a:extLst>
            </p:cNvPr>
            <p:cNvSpPr txBox="1"/>
            <p:nvPr/>
          </p:nvSpPr>
          <p:spPr>
            <a:xfrm>
              <a:off x="1220164" y="2835201"/>
              <a:ext cx="250390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</a:t>
              </a:r>
            </a:p>
          </p:txBody>
        </p:sp>
        <p:sp>
          <p:nvSpPr>
            <p:cNvPr id="924" name="ZoneTexte 923">
              <a:extLst>
                <a:ext uri="{FF2B5EF4-FFF2-40B4-BE49-F238E27FC236}">
                  <a16:creationId xmlns:a16="http://schemas.microsoft.com/office/drawing/2014/main" id="{2DBB652D-A883-4975-B151-FEE2AB1B6413}"/>
                </a:ext>
              </a:extLst>
            </p:cNvPr>
            <p:cNvSpPr txBox="1"/>
            <p:nvPr/>
          </p:nvSpPr>
          <p:spPr>
            <a:xfrm>
              <a:off x="1490154" y="2835201"/>
              <a:ext cx="434325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1.5</a:t>
              </a:r>
            </a:p>
          </p:txBody>
        </p:sp>
        <p:cxnSp>
          <p:nvCxnSpPr>
            <p:cNvPr id="901" name="Connecteur droit 900">
              <a:extLst>
                <a:ext uri="{FF2B5EF4-FFF2-40B4-BE49-F238E27FC236}">
                  <a16:creationId xmlns:a16="http://schemas.microsoft.com/office/drawing/2014/main" id="{FE3497CE-4DA2-421C-882D-F63BBD05F0B9}"/>
                </a:ext>
              </a:extLst>
            </p:cNvPr>
            <p:cNvCxnSpPr>
              <a:cxnSpLocks/>
            </p:cNvCxnSpPr>
            <p:nvPr/>
          </p:nvCxnSpPr>
          <p:spPr>
            <a:xfrm>
              <a:off x="2069557" y="529731"/>
              <a:ext cx="0" cy="2309547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02" name="Connecteur droit 901">
              <a:extLst>
                <a:ext uri="{FF2B5EF4-FFF2-40B4-BE49-F238E27FC236}">
                  <a16:creationId xmlns:a16="http://schemas.microsoft.com/office/drawing/2014/main" id="{FA8B0E14-DA70-4DF3-AFCF-0112CDEFE725}"/>
                </a:ext>
              </a:extLst>
            </p:cNvPr>
            <p:cNvCxnSpPr>
              <a:cxnSpLocks/>
            </p:cNvCxnSpPr>
            <p:nvPr/>
          </p:nvCxnSpPr>
          <p:spPr>
            <a:xfrm>
              <a:off x="2141947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Connecteur droit 902">
              <a:extLst>
                <a:ext uri="{FF2B5EF4-FFF2-40B4-BE49-F238E27FC236}">
                  <a16:creationId xmlns:a16="http://schemas.microsoft.com/office/drawing/2014/main" id="{D8F3CBDE-737C-4CDE-BC3D-F1163A49B7AE}"/>
                </a:ext>
              </a:extLst>
            </p:cNvPr>
            <p:cNvCxnSpPr>
              <a:cxnSpLocks/>
            </p:cNvCxnSpPr>
            <p:nvPr/>
          </p:nvCxnSpPr>
          <p:spPr>
            <a:xfrm>
              <a:off x="2214337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Connecteur droit 903">
              <a:extLst>
                <a:ext uri="{FF2B5EF4-FFF2-40B4-BE49-F238E27FC236}">
                  <a16:creationId xmlns:a16="http://schemas.microsoft.com/office/drawing/2014/main" id="{05637569-470A-4D60-9C1D-2BB6E98EC015}"/>
                </a:ext>
              </a:extLst>
            </p:cNvPr>
            <p:cNvCxnSpPr>
              <a:cxnSpLocks/>
            </p:cNvCxnSpPr>
            <p:nvPr/>
          </p:nvCxnSpPr>
          <p:spPr>
            <a:xfrm>
              <a:off x="2286727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Connecteur droit 904">
              <a:extLst>
                <a:ext uri="{FF2B5EF4-FFF2-40B4-BE49-F238E27FC236}">
                  <a16:creationId xmlns:a16="http://schemas.microsoft.com/office/drawing/2014/main" id="{82907013-81C1-408B-9AF5-40F6C3E620FF}"/>
                </a:ext>
              </a:extLst>
            </p:cNvPr>
            <p:cNvCxnSpPr>
              <a:cxnSpLocks/>
            </p:cNvCxnSpPr>
            <p:nvPr/>
          </p:nvCxnSpPr>
          <p:spPr>
            <a:xfrm>
              <a:off x="2359117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Connecteur droit 905">
              <a:extLst>
                <a:ext uri="{FF2B5EF4-FFF2-40B4-BE49-F238E27FC236}">
                  <a16:creationId xmlns:a16="http://schemas.microsoft.com/office/drawing/2014/main" id="{58EF564D-C1CC-406A-9620-D4ED9252AA43}"/>
                </a:ext>
              </a:extLst>
            </p:cNvPr>
            <p:cNvCxnSpPr>
              <a:cxnSpLocks/>
            </p:cNvCxnSpPr>
            <p:nvPr/>
          </p:nvCxnSpPr>
          <p:spPr>
            <a:xfrm>
              <a:off x="2431507" y="529731"/>
              <a:ext cx="0" cy="230954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Connecteur droit 906">
              <a:extLst>
                <a:ext uri="{FF2B5EF4-FFF2-40B4-BE49-F238E27FC236}">
                  <a16:creationId xmlns:a16="http://schemas.microsoft.com/office/drawing/2014/main" id="{B1AC7506-2134-4812-BBD8-0D2443751351}"/>
                </a:ext>
              </a:extLst>
            </p:cNvPr>
            <p:cNvCxnSpPr>
              <a:cxnSpLocks/>
            </p:cNvCxnSpPr>
            <p:nvPr/>
          </p:nvCxnSpPr>
          <p:spPr>
            <a:xfrm>
              <a:off x="2503897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Connecteur droit 907">
              <a:extLst>
                <a:ext uri="{FF2B5EF4-FFF2-40B4-BE49-F238E27FC236}">
                  <a16:creationId xmlns:a16="http://schemas.microsoft.com/office/drawing/2014/main" id="{77BCEB1A-7AC8-4D44-B52B-5EAA2AE86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76287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Connecteur droit 908">
              <a:extLst>
                <a:ext uri="{FF2B5EF4-FFF2-40B4-BE49-F238E27FC236}">
                  <a16:creationId xmlns:a16="http://schemas.microsoft.com/office/drawing/2014/main" id="{B686D6A1-699C-4559-BC91-F629E63B2A1D}"/>
                </a:ext>
              </a:extLst>
            </p:cNvPr>
            <p:cNvCxnSpPr>
              <a:cxnSpLocks/>
            </p:cNvCxnSpPr>
            <p:nvPr/>
          </p:nvCxnSpPr>
          <p:spPr>
            <a:xfrm>
              <a:off x="2648677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Connecteur droit 909">
              <a:extLst>
                <a:ext uri="{FF2B5EF4-FFF2-40B4-BE49-F238E27FC236}">
                  <a16:creationId xmlns:a16="http://schemas.microsoft.com/office/drawing/2014/main" id="{4700107A-83C4-4D7F-A483-698BC156FCDD}"/>
                </a:ext>
              </a:extLst>
            </p:cNvPr>
            <p:cNvCxnSpPr>
              <a:cxnSpLocks/>
            </p:cNvCxnSpPr>
            <p:nvPr/>
          </p:nvCxnSpPr>
          <p:spPr>
            <a:xfrm>
              <a:off x="2721067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1" name="ZoneTexte 910">
              <a:extLst>
                <a:ext uri="{FF2B5EF4-FFF2-40B4-BE49-F238E27FC236}">
                  <a16:creationId xmlns:a16="http://schemas.microsoft.com/office/drawing/2014/main" id="{8EDC5C04-7384-4540-9CEC-8BACBC45C1B8}"/>
                </a:ext>
              </a:extLst>
            </p:cNvPr>
            <p:cNvSpPr txBox="1"/>
            <p:nvPr/>
          </p:nvSpPr>
          <p:spPr>
            <a:xfrm>
              <a:off x="1944362" y="2835201"/>
              <a:ext cx="250390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2</a:t>
              </a:r>
            </a:p>
          </p:txBody>
        </p:sp>
        <p:sp>
          <p:nvSpPr>
            <p:cNvPr id="912" name="ZoneTexte 911">
              <a:extLst>
                <a:ext uri="{FF2B5EF4-FFF2-40B4-BE49-F238E27FC236}">
                  <a16:creationId xmlns:a16="http://schemas.microsoft.com/office/drawing/2014/main" id="{BD21818F-E2CC-450B-B460-16150B18016E}"/>
                </a:ext>
              </a:extLst>
            </p:cNvPr>
            <p:cNvSpPr txBox="1"/>
            <p:nvPr/>
          </p:nvSpPr>
          <p:spPr>
            <a:xfrm>
              <a:off x="2214352" y="2835201"/>
              <a:ext cx="434325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2.5</a:t>
              </a:r>
            </a:p>
          </p:txBody>
        </p:sp>
        <p:cxnSp>
          <p:nvCxnSpPr>
            <p:cNvPr id="889" name="Connecteur droit 888">
              <a:extLst>
                <a:ext uri="{FF2B5EF4-FFF2-40B4-BE49-F238E27FC236}">
                  <a16:creationId xmlns:a16="http://schemas.microsoft.com/office/drawing/2014/main" id="{7507BD60-2FD2-4FC5-81DF-2D1FB2A92762}"/>
                </a:ext>
              </a:extLst>
            </p:cNvPr>
            <p:cNvCxnSpPr>
              <a:cxnSpLocks/>
            </p:cNvCxnSpPr>
            <p:nvPr/>
          </p:nvCxnSpPr>
          <p:spPr>
            <a:xfrm>
              <a:off x="2788278" y="529731"/>
              <a:ext cx="0" cy="2309547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90" name="Connecteur droit 889">
              <a:extLst>
                <a:ext uri="{FF2B5EF4-FFF2-40B4-BE49-F238E27FC236}">
                  <a16:creationId xmlns:a16="http://schemas.microsoft.com/office/drawing/2014/main" id="{904AF980-54F5-4F8F-A025-646AEC64965B}"/>
                </a:ext>
              </a:extLst>
            </p:cNvPr>
            <p:cNvCxnSpPr>
              <a:cxnSpLocks/>
            </p:cNvCxnSpPr>
            <p:nvPr/>
          </p:nvCxnSpPr>
          <p:spPr>
            <a:xfrm>
              <a:off x="2860668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Connecteur droit 890">
              <a:extLst>
                <a:ext uri="{FF2B5EF4-FFF2-40B4-BE49-F238E27FC236}">
                  <a16:creationId xmlns:a16="http://schemas.microsoft.com/office/drawing/2014/main" id="{AC4662A8-2A78-445E-9682-230AC9ED3197}"/>
                </a:ext>
              </a:extLst>
            </p:cNvPr>
            <p:cNvCxnSpPr>
              <a:cxnSpLocks/>
            </p:cNvCxnSpPr>
            <p:nvPr/>
          </p:nvCxnSpPr>
          <p:spPr>
            <a:xfrm>
              <a:off x="2933058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Connecteur droit 891">
              <a:extLst>
                <a:ext uri="{FF2B5EF4-FFF2-40B4-BE49-F238E27FC236}">
                  <a16:creationId xmlns:a16="http://schemas.microsoft.com/office/drawing/2014/main" id="{BF6B9F98-ECE1-494E-B437-3E9D49C7C7E9}"/>
                </a:ext>
              </a:extLst>
            </p:cNvPr>
            <p:cNvCxnSpPr>
              <a:cxnSpLocks/>
            </p:cNvCxnSpPr>
            <p:nvPr/>
          </p:nvCxnSpPr>
          <p:spPr>
            <a:xfrm>
              <a:off x="3005448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Connecteur droit 892">
              <a:extLst>
                <a:ext uri="{FF2B5EF4-FFF2-40B4-BE49-F238E27FC236}">
                  <a16:creationId xmlns:a16="http://schemas.microsoft.com/office/drawing/2014/main" id="{B29F03D3-2143-40F7-AEFF-8A8F3A5A8CC5}"/>
                </a:ext>
              </a:extLst>
            </p:cNvPr>
            <p:cNvCxnSpPr>
              <a:cxnSpLocks/>
            </p:cNvCxnSpPr>
            <p:nvPr/>
          </p:nvCxnSpPr>
          <p:spPr>
            <a:xfrm>
              <a:off x="3077838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Connecteur droit 893">
              <a:extLst>
                <a:ext uri="{FF2B5EF4-FFF2-40B4-BE49-F238E27FC236}">
                  <a16:creationId xmlns:a16="http://schemas.microsoft.com/office/drawing/2014/main" id="{1FBF09D3-2F4C-43D2-91CF-91E22CED60FE}"/>
                </a:ext>
              </a:extLst>
            </p:cNvPr>
            <p:cNvCxnSpPr>
              <a:cxnSpLocks/>
            </p:cNvCxnSpPr>
            <p:nvPr/>
          </p:nvCxnSpPr>
          <p:spPr>
            <a:xfrm>
              <a:off x="3150228" y="529731"/>
              <a:ext cx="0" cy="230954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Connecteur droit 894">
              <a:extLst>
                <a:ext uri="{FF2B5EF4-FFF2-40B4-BE49-F238E27FC236}">
                  <a16:creationId xmlns:a16="http://schemas.microsoft.com/office/drawing/2014/main" id="{2BC37213-8BE7-47CD-8D44-C63C63488D98}"/>
                </a:ext>
              </a:extLst>
            </p:cNvPr>
            <p:cNvCxnSpPr>
              <a:cxnSpLocks/>
            </p:cNvCxnSpPr>
            <p:nvPr/>
          </p:nvCxnSpPr>
          <p:spPr>
            <a:xfrm>
              <a:off x="3222618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Connecteur droit 895">
              <a:extLst>
                <a:ext uri="{FF2B5EF4-FFF2-40B4-BE49-F238E27FC236}">
                  <a16:creationId xmlns:a16="http://schemas.microsoft.com/office/drawing/2014/main" id="{686080F5-2778-4E67-A2DD-557DD08026F4}"/>
                </a:ext>
              </a:extLst>
            </p:cNvPr>
            <p:cNvCxnSpPr>
              <a:cxnSpLocks/>
            </p:cNvCxnSpPr>
            <p:nvPr/>
          </p:nvCxnSpPr>
          <p:spPr>
            <a:xfrm>
              <a:off x="3295008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Connecteur droit 896">
              <a:extLst>
                <a:ext uri="{FF2B5EF4-FFF2-40B4-BE49-F238E27FC236}">
                  <a16:creationId xmlns:a16="http://schemas.microsoft.com/office/drawing/2014/main" id="{1DBBF797-B2AB-4C94-A10A-CAFA8FB8A6AF}"/>
                </a:ext>
              </a:extLst>
            </p:cNvPr>
            <p:cNvCxnSpPr>
              <a:cxnSpLocks/>
            </p:cNvCxnSpPr>
            <p:nvPr/>
          </p:nvCxnSpPr>
          <p:spPr>
            <a:xfrm>
              <a:off x="3367398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Connecteur droit 897">
              <a:extLst>
                <a:ext uri="{FF2B5EF4-FFF2-40B4-BE49-F238E27FC236}">
                  <a16:creationId xmlns:a16="http://schemas.microsoft.com/office/drawing/2014/main" id="{9E2FE264-EF99-44AF-AF21-CDA265DCF0FD}"/>
                </a:ext>
              </a:extLst>
            </p:cNvPr>
            <p:cNvCxnSpPr>
              <a:cxnSpLocks/>
            </p:cNvCxnSpPr>
            <p:nvPr/>
          </p:nvCxnSpPr>
          <p:spPr>
            <a:xfrm>
              <a:off x="3439788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9" name="ZoneTexte 898">
              <a:extLst>
                <a:ext uri="{FF2B5EF4-FFF2-40B4-BE49-F238E27FC236}">
                  <a16:creationId xmlns:a16="http://schemas.microsoft.com/office/drawing/2014/main" id="{793A5C29-5224-4932-BDEC-3FC2EBF554FC}"/>
                </a:ext>
              </a:extLst>
            </p:cNvPr>
            <p:cNvSpPr txBox="1"/>
            <p:nvPr/>
          </p:nvSpPr>
          <p:spPr>
            <a:xfrm>
              <a:off x="2663083" y="2835201"/>
              <a:ext cx="250390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3</a:t>
              </a:r>
            </a:p>
          </p:txBody>
        </p:sp>
        <p:sp>
          <p:nvSpPr>
            <p:cNvPr id="900" name="ZoneTexte 899">
              <a:extLst>
                <a:ext uri="{FF2B5EF4-FFF2-40B4-BE49-F238E27FC236}">
                  <a16:creationId xmlns:a16="http://schemas.microsoft.com/office/drawing/2014/main" id="{BA5CA794-0537-429C-9438-60CBCEE49FD6}"/>
                </a:ext>
              </a:extLst>
            </p:cNvPr>
            <p:cNvSpPr txBox="1"/>
            <p:nvPr/>
          </p:nvSpPr>
          <p:spPr>
            <a:xfrm>
              <a:off x="2933073" y="2835201"/>
              <a:ext cx="434325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3.5</a:t>
              </a:r>
            </a:p>
          </p:txBody>
        </p:sp>
        <p:cxnSp>
          <p:nvCxnSpPr>
            <p:cNvPr id="877" name="Connecteur droit 876">
              <a:extLst>
                <a:ext uri="{FF2B5EF4-FFF2-40B4-BE49-F238E27FC236}">
                  <a16:creationId xmlns:a16="http://schemas.microsoft.com/office/drawing/2014/main" id="{1EB51978-3545-47E2-8F62-61188F2D1DF7}"/>
                </a:ext>
              </a:extLst>
            </p:cNvPr>
            <p:cNvCxnSpPr>
              <a:cxnSpLocks/>
            </p:cNvCxnSpPr>
            <p:nvPr/>
          </p:nvCxnSpPr>
          <p:spPr>
            <a:xfrm>
              <a:off x="3507715" y="529731"/>
              <a:ext cx="0" cy="2309547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78" name="Connecteur droit 877">
              <a:extLst>
                <a:ext uri="{FF2B5EF4-FFF2-40B4-BE49-F238E27FC236}">
                  <a16:creationId xmlns:a16="http://schemas.microsoft.com/office/drawing/2014/main" id="{BD8DE841-970C-47B3-99C2-F461DAA1B447}"/>
                </a:ext>
              </a:extLst>
            </p:cNvPr>
            <p:cNvCxnSpPr>
              <a:cxnSpLocks/>
            </p:cNvCxnSpPr>
            <p:nvPr/>
          </p:nvCxnSpPr>
          <p:spPr>
            <a:xfrm>
              <a:off x="358010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Connecteur droit 878">
              <a:extLst>
                <a:ext uri="{FF2B5EF4-FFF2-40B4-BE49-F238E27FC236}">
                  <a16:creationId xmlns:a16="http://schemas.microsoft.com/office/drawing/2014/main" id="{1831B150-D5B0-4861-8838-E654BACB0D45}"/>
                </a:ext>
              </a:extLst>
            </p:cNvPr>
            <p:cNvCxnSpPr>
              <a:cxnSpLocks/>
            </p:cNvCxnSpPr>
            <p:nvPr/>
          </p:nvCxnSpPr>
          <p:spPr>
            <a:xfrm>
              <a:off x="365249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Connecteur droit 879">
              <a:extLst>
                <a:ext uri="{FF2B5EF4-FFF2-40B4-BE49-F238E27FC236}">
                  <a16:creationId xmlns:a16="http://schemas.microsoft.com/office/drawing/2014/main" id="{4E5AC093-EC7C-46D5-ACCB-F45B587C2D80}"/>
                </a:ext>
              </a:extLst>
            </p:cNvPr>
            <p:cNvCxnSpPr>
              <a:cxnSpLocks/>
            </p:cNvCxnSpPr>
            <p:nvPr/>
          </p:nvCxnSpPr>
          <p:spPr>
            <a:xfrm>
              <a:off x="372488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Connecteur droit 880">
              <a:extLst>
                <a:ext uri="{FF2B5EF4-FFF2-40B4-BE49-F238E27FC236}">
                  <a16:creationId xmlns:a16="http://schemas.microsoft.com/office/drawing/2014/main" id="{2E0115C5-6E17-404C-BD26-BB94D3260DC6}"/>
                </a:ext>
              </a:extLst>
            </p:cNvPr>
            <p:cNvCxnSpPr>
              <a:cxnSpLocks/>
            </p:cNvCxnSpPr>
            <p:nvPr/>
          </p:nvCxnSpPr>
          <p:spPr>
            <a:xfrm>
              <a:off x="379727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Connecteur droit 881">
              <a:extLst>
                <a:ext uri="{FF2B5EF4-FFF2-40B4-BE49-F238E27FC236}">
                  <a16:creationId xmlns:a16="http://schemas.microsoft.com/office/drawing/2014/main" id="{EDF1F911-F1CB-47AA-AADE-17B4C22EC58C}"/>
                </a:ext>
              </a:extLst>
            </p:cNvPr>
            <p:cNvCxnSpPr>
              <a:cxnSpLocks/>
            </p:cNvCxnSpPr>
            <p:nvPr/>
          </p:nvCxnSpPr>
          <p:spPr>
            <a:xfrm>
              <a:off x="3869665" y="529731"/>
              <a:ext cx="0" cy="230954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Connecteur droit 882">
              <a:extLst>
                <a:ext uri="{FF2B5EF4-FFF2-40B4-BE49-F238E27FC236}">
                  <a16:creationId xmlns:a16="http://schemas.microsoft.com/office/drawing/2014/main" id="{2B33F6DB-F5F4-48C8-BB03-EFEF57D34F0F}"/>
                </a:ext>
              </a:extLst>
            </p:cNvPr>
            <p:cNvCxnSpPr>
              <a:cxnSpLocks/>
            </p:cNvCxnSpPr>
            <p:nvPr/>
          </p:nvCxnSpPr>
          <p:spPr>
            <a:xfrm>
              <a:off x="394205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Connecteur droit 883">
              <a:extLst>
                <a:ext uri="{FF2B5EF4-FFF2-40B4-BE49-F238E27FC236}">
                  <a16:creationId xmlns:a16="http://schemas.microsoft.com/office/drawing/2014/main" id="{1913346E-16D0-418D-A88F-80AAB8AFD9EC}"/>
                </a:ext>
              </a:extLst>
            </p:cNvPr>
            <p:cNvCxnSpPr>
              <a:cxnSpLocks/>
            </p:cNvCxnSpPr>
            <p:nvPr/>
          </p:nvCxnSpPr>
          <p:spPr>
            <a:xfrm>
              <a:off x="401444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Connecteur droit 884">
              <a:extLst>
                <a:ext uri="{FF2B5EF4-FFF2-40B4-BE49-F238E27FC236}">
                  <a16:creationId xmlns:a16="http://schemas.microsoft.com/office/drawing/2014/main" id="{02D7CC24-80D5-4ADF-9A27-62BDE6812215}"/>
                </a:ext>
              </a:extLst>
            </p:cNvPr>
            <p:cNvCxnSpPr>
              <a:cxnSpLocks/>
            </p:cNvCxnSpPr>
            <p:nvPr/>
          </p:nvCxnSpPr>
          <p:spPr>
            <a:xfrm>
              <a:off x="408683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Connecteur droit 885">
              <a:extLst>
                <a:ext uri="{FF2B5EF4-FFF2-40B4-BE49-F238E27FC236}">
                  <a16:creationId xmlns:a16="http://schemas.microsoft.com/office/drawing/2014/main" id="{4862DC5A-3B1A-49DC-AB1D-629865C7B82C}"/>
                </a:ext>
              </a:extLst>
            </p:cNvPr>
            <p:cNvCxnSpPr>
              <a:cxnSpLocks/>
            </p:cNvCxnSpPr>
            <p:nvPr/>
          </p:nvCxnSpPr>
          <p:spPr>
            <a:xfrm>
              <a:off x="415922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7" name="ZoneTexte 886">
              <a:extLst>
                <a:ext uri="{FF2B5EF4-FFF2-40B4-BE49-F238E27FC236}">
                  <a16:creationId xmlns:a16="http://schemas.microsoft.com/office/drawing/2014/main" id="{7B94A441-554E-43C4-8135-5C4A7FAE5338}"/>
                </a:ext>
              </a:extLst>
            </p:cNvPr>
            <p:cNvSpPr txBox="1"/>
            <p:nvPr/>
          </p:nvSpPr>
          <p:spPr>
            <a:xfrm>
              <a:off x="3382520" y="2835201"/>
              <a:ext cx="250390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4</a:t>
              </a:r>
            </a:p>
          </p:txBody>
        </p:sp>
        <p:sp>
          <p:nvSpPr>
            <p:cNvPr id="888" name="ZoneTexte 887">
              <a:extLst>
                <a:ext uri="{FF2B5EF4-FFF2-40B4-BE49-F238E27FC236}">
                  <a16:creationId xmlns:a16="http://schemas.microsoft.com/office/drawing/2014/main" id="{140F795A-D274-42FF-9A40-81CB57871A94}"/>
                </a:ext>
              </a:extLst>
            </p:cNvPr>
            <p:cNvSpPr txBox="1"/>
            <p:nvPr/>
          </p:nvSpPr>
          <p:spPr>
            <a:xfrm>
              <a:off x="3652510" y="2835201"/>
              <a:ext cx="434325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4.5</a:t>
              </a:r>
            </a:p>
          </p:txBody>
        </p:sp>
        <p:cxnSp>
          <p:nvCxnSpPr>
            <p:cNvPr id="865" name="Connecteur droit 864">
              <a:extLst>
                <a:ext uri="{FF2B5EF4-FFF2-40B4-BE49-F238E27FC236}">
                  <a16:creationId xmlns:a16="http://schemas.microsoft.com/office/drawing/2014/main" id="{201F64AD-6584-4B2B-A999-9E2306E2E2C0}"/>
                </a:ext>
              </a:extLst>
            </p:cNvPr>
            <p:cNvCxnSpPr>
              <a:cxnSpLocks/>
            </p:cNvCxnSpPr>
            <p:nvPr/>
          </p:nvCxnSpPr>
          <p:spPr>
            <a:xfrm>
              <a:off x="4230442" y="529731"/>
              <a:ext cx="0" cy="2309547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66" name="Connecteur droit 865">
              <a:extLst>
                <a:ext uri="{FF2B5EF4-FFF2-40B4-BE49-F238E27FC236}">
                  <a16:creationId xmlns:a16="http://schemas.microsoft.com/office/drawing/2014/main" id="{4578B128-038A-41FB-BA77-60DD4B5FCBBD}"/>
                </a:ext>
              </a:extLst>
            </p:cNvPr>
            <p:cNvCxnSpPr>
              <a:cxnSpLocks/>
            </p:cNvCxnSpPr>
            <p:nvPr/>
          </p:nvCxnSpPr>
          <p:spPr>
            <a:xfrm>
              <a:off x="430283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Connecteur droit 866">
              <a:extLst>
                <a:ext uri="{FF2B5EF4-FFF2-40B4-BE49-F238E27FC236}">
                  <a16:creationId xmlns:a16="http://schemas.microsoft.com/office/drawing/2014/main" id="{4EDCC67D-F8DC-4A07-BADB-5BA3256363C1}"/>
                </a:ext>
              </a:extLst>
            </p:cNvPr>
            <p:cNvCxnSpPr>
              <a:cxnSpLocks/>
            </p:cNvCxnSpPr>
            <p:nvPr/>
          </p:nvCxnSpPr>
          <p:spPr>
            <a:xfrm>
              <a:off x="437522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Connecteur droit 867">
              <a:extLst>
                <a:ext uri="{FF2B5EF4-FFF2-40B4-BE49-F238E27FC236}">
                  <a16:creationId xmlns:a16="http://schemas.microsoft.com/office/drawing/2014/main" id="{3100E611-AAA9-415D-858F-A2722473F414}"/>
                </a:ext>
              </a:extLst>
            </p:cNvPr>
            <p:cNvCxnSpPr>
              <a:cxnSpLocks/>
            </p:cNvCxnSpPr>
            <p:nvPr/>
          </p:nvCxnSpPr>
          <p:spPr>
            <a:xfrm>
              <a:off x="444761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9" name="Connecteur droit 868">
              <a:extLst>
                <a:ext uri="{FF2B5EF4-FFF2-40B4-BE49-F238E27FC236}">
                  <a16:creationId xmlns:a16="http://schemas.microsoft.com/office/drawing/2014/main" id="{0B85B038-65B0-4A9D-854E-579343D004FB}"/>
                </a:ext>
              </a:extLst>
            </p:cNvPr>
            <p:cNvCxnSpPr>
              <a:cxnSpLocks/>
            </p:cNvCxnSpPr>
            <p:nvPr/>
          </p:nvCxnSpPr>
          <p:spPr>
            <a:xfrm>
              <a:off x="452000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Connecteur droit 869">
              <a:extLst>
                <a:ext uri="{FF2B5EF4-FFF2-40B4-BE49-F238E27FC236}">
                  <a16:creationId xmlns:a16="http://schemas.microsoft.com/office/drawing/2014/main" id="{6363FE36-0452-4CE3-A9E1-ED976A067E54}"/>
                </a:ext>
              </a:extLst>
            </p:cNvPr>
            <p:cNvCxnSpPr>
              <a:cxnSpLocks/>
            </p:cNvCxnSpPr>
            <p:nvPr/>
          </p:nvCxnSpPr>
          <p:spPr>
            <a:xfrm>
              <a:off x="4592392" y="529731"/>
              <a:ext cx="0" cy="230954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Connecteur droit 870">
              <a:extLst>
                <a:ext uri="{FF2B5EF4-FFF2-40B4-BE49-F238E27FC236}">
                  <a16:creationId xmlns:a16="http://schemas.microsoft.com/office/drawing/2014/main" id="{3E92D408-B9E7-41D4-83AD-2BAAFAB13EC5}"/>
                </a:ext>
              </a:extLst>
            </p:cNvPr>
            <p:cNvCxnSpPr>
              <a:cxnSpLocks/>
            </p:cNvCxnSpPr>
            <p:nvPr/>
          </p:nvCxnSpPr>
          <p:spPr>
            <a:xfrm>
              <a:off x="466478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Connecteur droit 871">
              <a:extLst>
                <a:ext uri="{FF2B5EF4-FFF2-40B4-BE49-F238E27FC236}">
                  <a16:creationId xmlns:a16="http://schemas.microsoft.com/office/drawing/2014/main" id="{8BDA831C-B1D5-49E5-A285-5223B6B44AF2}"/>
                </a:ext>
              </a:extLst>
            </p:cNvPr>
            <p:cNvCxnSpPr>
              <a:cxnSpLocks/>
            </p:cNvCxnSpPr>
            <p:nvPr/>
          </p:nvCxnSpPr>
          <p:spPr>
            <a:xfrm>
              <a:off x="473717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Connecteur droit 872">
              <a:extLst>
                <a:ext uri="{FF2B5EF4-FFF2-40B4-BE49-F238E27FC236}">
                  <a16:creationId xmlns:a16="http://schemas.microsoft.com/office/drawing/2014/main" id="{CE9B15F3-2D1B-4108-A56B-818C98AAD412}"/>
                </a:ext>
              </a:extLst>
            </p:cNvPr>
            <p:cNvCxnSpPr>
              <a:cxnSpLocks/>
            </p:cNvCxnSpPr>
            <p:nvPr/>
          </p:nvCxnSpPr>
          <p:spPr>
            <a:xfrm>
              <a:off x="480956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Connecteur droit 873">
              <a:extLst>
                <a:ext uri="{FF2B5EF4-FFF2-40B4-BE49-F238E27FC236}">
                  <a16:creationId xmlns:a16="http://schemas.microsoft.com/office/drawing/2014/main" id="{79A8109D-3715-4CD7-A463-9DB22083CDA2}"/>
                </a:ext>
              </a:extLst>
            </p:cNvPr>
            <p:cNvCxnSpPr>
              <a:cxnSpLocks/>
            </p:cNvCxnSpPr>
            <p:nvPr/>
          </p:nvCxnSpPr>
          <p:spPr>
            <a:xfrm>
              <a:off x="488195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5" name="ZoneTexte 874">
              <a:extLst>
                <a:ext uri="{FF2B5EF4-FFF2-40B4-BE49-F238E27FC236}">
                  <a16:creationId xmlns:a16="http://schemas.microsoft.com/office/drawing/2014/main" id="{6F91FA57-91DB-4C65-8335-8B833DBAB911}"/>
                </a:ext>
              </a:extLst>
            </p:cNvPr>
            <p:cNvSpPr txBox="1"/>
            <p:nvPr/>
          </p:nvSpPr>
          <p:spPr>
            <a:xfrm>
              <a:off x="4105247" y="2835201"/>
              <a:ext cx="250390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5</a:t>
              </a:r>
            </a:p>
          </p:txBody>
        </p:sp>
        <p:sp>
          <p:nvSpPr>
            <p:cNvPr id="876" name="ZoneTexte 875">
              <a:extLst>
                <a:ext uri="{FF2B5EF4-FFF2-40B4-BE49-F238E27FC236}">
                  <a16:creationId xmlns:a16="http://schemas.microsoft.com/office/drawing/2014/main" id="{17B2C67F-9295-48CB-A302-07076438AE8B}"/>
                </a:ext>
              </a:extLst>
            </p:cNvPr>
            <p:cNvSpPr txBox="1"/>
            <p:nvPr/>
          </p:nvSpPr>
          <p:spPr>
            <a:xfrm>
              <a:off x="4375237" y="2835201"/>
              <a:ext cx="434325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5.5</a:t>
              </a:r>
            </a:p>
          </p:txBody>
        </p:sp>
        <p:cxnSp>
          <p:nvCxnSpPr>
            <p:cNvPr id="853" name="Connecteur droit 852">
              <a:extLst>
                <a:ext uri="{FF2B5EF4-FFF2-40B4-BE49-F238E27FC236}">
                  <a16:creationId xmlns:a16="http://schemas.microsoft.com/office/drawing/2014/main" id="{38BDF4DE-8403-4A55-B78F-6FEF3A6E19BD}"/>
                </a:ext>
              </a:extLst>
            </p:cNvPr>
            <p:cNvCxnSpPr>
              <a:cxnSpLocks/>
            </p:cNvCxnSpPr>
            <p:nvPr/>
          </p:nvCxnSpPr>
          <p:spPr>
            <a:xfrm>
              <a:off x="4944832" y="529731"/>
              <a:ext cx="0" cy="2309547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54" name="Connecteur droit 853">
              <a:extLst>
                <a:ext uri="{FF2B5EF4-FFF2-40B4-BE49-F238E27FC236}">
                  <a16:creationId xmlns:a16="http://schemas.microsoft.com/office/drawing/2014/main" id="{398420F3-CD84-4FCF-8D7C-DBA85356CEE8}"/>
                </a:ext>
              </a:extLst>
            </p:cNvPr>
            <p:cNvCxnSpPr>
              <a:cxnSpLocks/>
            </p:cNvCxnSpPr>
            <p:nvPr/>
          </p:nvCxnSpPr>
          <p:spPr>
            <a:xfrm>
              <a:off x="501722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Connecteur droit 854">
              <a:extLst>
                <a:ext uri="{FF2B5EF4-FFF2-40B4-BE49-F238E27FC236}">
                  <a16:creationId xmlns:a16="http://schemas.microsoft.com/office/drawing/2014/main" id="{20A553D9-B760-4B5C-B488-8D9310754DDF}"/>
                </a:ext>
              </a:extLst>
            </p:cNvPr>
            <p:cNvCxnSpPr>
              <a:cxnSpLocks/>
            </p:cNvCxnSpPr>
            <p:nvPr/>
          </p:nvCxnSpPr>
          <p:spPr>
            <a:xfrm>
              <a:off x="508961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Connecteur droit 855">
              <a:extLst>
                <a:ext uri="{FF2B5EF4-FFF2-40B4-BE49-F238E27FC236}">
                  <a16:creationId xmlns:a16="http://schemas.microsoft.com/office/drawing/2014/main" id="{153D6BF8-365C-4096-83D0-4A07AB45E6A8}"/>
                </a:ext>
              </a:extLst>
            </p:cNvPr>
            <p:cNvCxnSpPr>
              <a:cxnSpLocks/>
            </p:cNvCxnSpPr>
            <p:nvPr/>
          </p:nvCxnSpPr>
          <p:spPr>
            <a:xfrm>
              <a:off x="516200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7" name="Connecteur droit 856">
              <a:extLst>
                <a:ext uri="{FF2B5EF4-FFF2-40B4-BE49-F238E27FC236}">
                  <a16:creationId xmlns:a16="http://schemas.microsoft.com/office/drawing/2014/main" id="{DECADF86-8C15-4CF4-BFDA-DFA577CA2AF5}"/>
                </a:ext>
              </a:extLst>
            </p:cNvPr>
            <p:cNvCxnSpPr>
              <a:cxnSpLocks/>
            </p:cNvCxnSpPr>
            <p:nvPr/>
          </p:nvCxnSpPr>
          <p:spPr>
            <a:xfrm>
              <a:off x="523439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Connecteur droit 857">
              <a:extLst>
                <a:ext uri="{FF2B5EF4-FFF2-40B4-BE49-F238E27FC236}">
                  <a16:creationId xmlns:a16="http://schemas.microsoft.com/office/drawing/2014/main" id="{03194C38-AE5F-40BB-8E05-AECDC096E03A}"/>
                </a:ext>
              </a:extLst>
            </p:cNvPr>
            <p:cNvCxnSpPr>
              <a:cxnSpLocks/>
            </p:cNvCxnSpPr>
            <p:nvPr/>
          </p:nvCxnSpPr>
          <p:spPr>
            <a:xfrm>
              <a:off x="5306782" y="529731"/>
              <a:ext cx="0" cy="230954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Connecteur droit 858">
              <a:extLst>
                <a:ext uri="{FF2B5EF4-FFF2-40B4-BE49-F238E27FC236}">
                  <a16:creationId xmlns:a16="http://schemas.microsoft.com/office/drawing/2014/main" id="{76BD4588-ACA5-4E4A-A49D-B6CBD3EB3010}"/>
                </a:ext>
              </a:extLst>
            </p:cNvPr>
            <p:cNvCxnSpPr>
              <a:cxnSpLocks/>
            </p:cNvCxnSpPr>
            <p:nvPr/>
          </p:nvCxnSpPr>
          <p:spPr>
            <a:xfrm>
              <a:off x="537917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Connecteur droit 859">
              <a:extLst>
                <a:ext uri="{FF2B5EF4-FFF2-40B4-BE49-F238E27FC236}">
                  <a16:creationId xmlns:a16="http://schemas.microsoft.com/office/drawing/2014/main" id="{D5546683-6F5F-4C54-B47E-BDB6BF05500D}"/>
                </a:ext>
              </a:extLst>
            </p:cNvPr>
            <p:cNvCxnSpPr>
              <a:cxnSpLocks/>
            </p:cNvCxnSpPr>
            <p:nvPr/>
          </p:nvCxnSpPr>
          <p:spPr>
            <a:xfrm>
              <a:off x="545156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Connecteur droit 860">
              <a:extLst>
                <a:ext uri="{FF2B5EF4-FFF2-40B4-BE49-F238E27FC236}">
                  <a16:creationId xmlns:a16="http://schemas.microsoft.com/office/drawing/2014/main" id="{D6D6E77F-6B92-4F6F-A631-5A21EEE15B66}"/>
                </a:ext>
              </a:extLst>
            </p:cNvPr>
            <p:cNvCxnSpPr>
              <a:cxnSpLocks/>
            </p:cNvCxnSpPr>
            <p:nvPr/>
          </p:nvCxnSpPr>
          <p:spPr>
            <a:xfrm>
              <a:off x="552395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Connecteur droit 861">
              <a:extLst>
                <a:ext uri="{FF2B5EF4-FFF2-40B4-BE49-F238E27FC236}">
                  <a16:creationId xmlns:a16="http://schemas.microsoft.com/office/drawing/2014/main" id="{98A0836F-EF9E-495F-8CFD-B7D632ABE295}"/>
                </a:ext>
              </a:extLst>
            </p:cNvPr>
            <p:cNvCxnSpPr>
              <a:cxnSpLocks/>
            </p:cNvCxnSpPr>
            <p:nvPr/>
          </p:nvCxnSpPr>
          <p:spPr>
            <a:xfrm>
              <a:off x="559634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3" name="ZoneTexte 862">
              <a:extLst>
                <a:ext uri="{FF2B5EF4-FFF2-40B4-BE49-F238E27FC236}">
                  <a16:creationId xmlns:a16="http://schemas.microsoft.com/office/drawing/2014/main" id="{8B157577-059C-4382-BC32-E5A297D3364E}"/>
                </a:ext>
              </a:extLst>
            </p:cNvPr>
            <p:cNvSpPr txBox="1"/>
            <p:nvPr/>
          </p:nvSpPr>
          <p:spPr>
            <a:xfrm>
              <a:off x="4819637" y="2835201"/>
              <a:ext cx="250390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6</a:t>
              </a:r>
            </a:p>
          </p:txBody>
        </p:sp>
        <p:sp>
          <p:nvSpPr>
            <p:cNvPr id="864" name="ZoneTexte 863">
              <a:extLst>
                <a:ext uri="{FF2B5EF4-FFF2-40B4-BE49-F238E27FC236}">
                  <a16:creationId xmlns:a16="http://schemas.microsoft.com/office/drawing/2014/main" id="{3379CFB0-EC3E-419A-97E0-0B4A8D81BD63}"/>
                </a:ext>
              </a:extLst>
            </p:cNvPr>
            <p:cNvSpPr txBox="1"/>
            <p:nvPr/>
          </p:nvSpPr>
          <p:spPr>
            <a:xfrm>
              <a:off x="5089627" y="2835201"/>
              <a:ext cx="434325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6.5</a:t>
              </a:r>
            </a:p>
          </p:txBody>
        </p:sp>
        <p:cxnSp>
          <p:nvCxnSpPr>
            <p:cNvPr id="841" name="Connecteur droit 840">
              <a:extLst>
                <a:ext uri="{FF2B5EF4-FFF2-40B4-BE49-F238E27FC236}">
                  <a16:creationId xmlns:a16="http://schemas.microsoft.com/office/drawing/2014/main" id="{C43CD426-9AAD-4A0B-84D0-845C7770EBB4}"/>
                </a:ext>
              </a:extLst>
            </p:cNvPr>
            <p:cNvCxnSpPr>
              <a:cxnSpLocks/>
            </p:cNvCxnSpPr>
            <p:nvPr/>
          </p:nvCxnSpPr>
          <p:spPr>
            <a:xfrm>
              <a:off x="5669030" y="529731"/>
              <a:ext cx="0" cy="2309547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42" name="Connecteur droit 841">
              <a:extLst>
                <a:ext uri="{FF2B5EF4-FFF2-40B4-BE49-F238E27FC236}">
                  <a16:creationId xmlns:a16="http://schemas.microsoft.com/office/drawing/2014/main" id="{670C2171-D33A-443D-9E47-84FDFD61E78A}"/>
                </a:ext>
              </a:extLst>
            </p:cNvPr>
            <p:cNvCxnSpPr>
              <a:cxnSpLocks/>
            </p:cNvCxnSpPr>
            <p:nvPr/>
          </p:nvCxnSpPr>
          <p:spPr>
            <a:xfrm>
              <a:off x="5741420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Connecteur droit 842">
              <a:extLst>
                <a:ext uri="{FF2B5EF4-FFF2-40B4-BE49-F238E27FC236}">
                  <a16:creationId xmlns:a16="http://schemas.microsoft.com/office/drawing/2014/main" id="{E99EE0FA-BE32-4620-9D9F-53E4A65D9C00}"/>
                </a:ext>
              </a:extLst>
            </p:cNvPr>
            <p:cNvCxnSpPr>
              <a:cxnSpLocks/>
            </p:cNvCxnSpPr>
            <p:nvPr/>
          </p:nvCxnSpPr>
          <p:spPr>
            <a:xfrm>
              <a:off x="5813810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Connecteur droit 843">
              <a:extLst>
                <a:ext uri="{FF2B5EF4-FFF2-40B4-BE49-F238E27FC236}">
                  <a16:creationId xmlns:a16="http://schemas.microsoft.com/office/drawing/2014/main" id="{184CFD73-CDCE-4A28-B175-C486A7738E9A}"/>
                </a:ext>
              </a:extLst>
            </p:cNvPr>
            <p:cNvCxnSpPr>
              <a:cxnSpLocks/>
            </p:cNvCxnSpPr>
            <p:nvPr/>
          </p:nvCxnSpPr>
          <p:spPr>
            <a:xfrm>
              <a:off x="5886200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Connecteur droit 844">
              <a:extLst>
                <a:ext uri="{FF2B5EF4-FFF2-40B4-BE49-F238E27FC236}">
                  <a16:creationId xmlns:a16="http://schemas.microsoft.com/office/drawing/2014/main" id="{39F387CF-03D7-49D8-B426-090BAEFA4026}"/>
                </a:ext>
              </a:extLst>
            </p:cNvPr>
            <p:cNvCxnSpPr>
              <a:cxnSpLocks/>
            </p:cNvCxnSpPr>
            <p:nvPr/>
          </p:nvCxnSpPr>
          <p:spPr>
            <a:xfrm>
              <a:off x="5958590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Connecteur droit 845">
              <a:extLst>
                <a:ext uri="{FF2B5EF4-FFF2-40B4-BE49-F238E27FC236}">
                  <a16:creationId xmlns:a16="http://schemas.microsoft.com/office/drawing/2014/main" id="{4A42E0C1-15BC-4FAF-AB11-F9D6D2A1F2E2}"/>
                </a:ext>
              </a:extLst>
            </p:cNvPr>
            <p:cNvCxnSpPr>
              <a:cxnSpLocks/>
            </p:cNvCxnSpPr>
            <p:nvPr/>
          </p:nvCxnSpPr>
          <p:spPr>
            <a:xfrm>
              <a:off x="6030980" y="529731"/>
              <a:ext cx="0" cy="230954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Connecteur droit 846">
              <a:extLst>
                <a:ext uri="{FF2B5EF4-FFF2-40B4-BE49-F238E27FC236}">
                  <a16:creationId xmlns:a16="http://schemas.microsoft.com/office/drawing/2014/main" id="{77D0E5EA-2651-42B9-8576-8D4EABCE4016}"/>
                </a:ext>
              </a:extLst>
            </p:cNvPr>
            <p:cNvCxnSpPr>
              <a:cxnSpLocks/>
            </p:cNvCxnSpPr>
            <p:nvPr/>
          </p:nvCxnSpPr>
          <p:spPr>
            <a:xfrm>
              <a:off x="6103370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Connecteur droit 847">
              <a:extLst>
                <a:ext uri="{FF2B5EF4-FFF2-40B4-BE49-F238E27FC236}">
                  <a16:creationId xmlns:a16="http://schemas.microsoft.com/office/drawing/2014/main" id="{FD0A246D-5E41-446C-9B2C-596D5BB21221}"/>
                </a:ext>
              </a:extLst>
            </p:cNvPr>
            <p:cNvCxnSpPr>
              <a:cxnSpLocks/>
            </p:cNvCxnSpPr>
            <p:nvPr/>
          </p:nvCxnSpPr>
          <p:spPr>
            <a:xfrm>
              <a:off x="6175760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Connecteur droit 848">
              <a:extLst>
                <a:ext uri="{FF2B5EF4-FFF2-40B4-BE49-F238E27FC236}">
                  <a16:creationId xmlns:a16="http://schemas.microsoft.com/office/drawing/2014/main" id="{B4714E94-F623-45FB-98FE-090D3F089A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8150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Connecteur droit 849">
              <a:extLst>
                <a:ext uri="{FF2B5EF4-FFF2-40B4-BE49-F238E27FC236}">
                  <a16:creationId xmlns:a16="http://schemas.microsoft.com/office/drawing/2014/main" id="{9701FCBE-6E2F-450B-ADFE-70D22AFB4A4A}"/>
                </a:ext>
              </a:extLst>
            </p:cNvPr>
            <p:cNvCxnSpPr>
              <a:cxnSpLocks/>
            </p:cNvCxnSpPr>
            <p:nvPr/>
          </p:nvCxnSpPr>
          <p:spPr>
            <a:xfrm>
              <a:off x="6320540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1" name="ZoneTexte 850">
              <a:extLst>
                <a:ext uri="{FF2B5EF4-FFF2-40B4-BE49-F238E27FC236}">
                  <a16:creationId xmlns:a16="http://schemas.microsoft.com/office/drawing/2014/main" id="{3C8C312A-A348-4FA0-B0F8-EB4A57D79110}"/>
                </a:ext>
              </a:extLst>
            </p:cNvPr>
            <p:cNvSpPr txBox="1"/>
            <p:nvPr/>
          </p:nvSpPr>
          <p:spPr>
            <a:xfrm>
              <a:off x="5543835" y="2835201"/>
              <a:ext cx="250390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7</a:t>
              </a:r>
            </a:p>
          </p:txBody>
        </p:sp>
        <p:sp>
          <p:nvSpPr>
            <p:cNvPr id="852" name="ZoneTexte 851">
              <a:extLst>
                <a:ext uri="{FF2B5EF4-FFF2-40B4-BE49-F238E27FC236}">
                  <a16:creationId xmlns:a16="http://schemas.microsoft.com/office/drawing/2014/main" id="{B9C861A4-DB73-4D53-8CEC-DFA98EDCDA8D}"/>
                </a:ext>
              </a:extLst>
            </p:cNvPr>
            <p:cNvSpPr txBox="1"/>
            <p:nvPr/>
          </p:nvSpPr>
          <p:spPr>
            <a:xfrm>
              <a:off x="5813825" y="2835201"/>
              <a:ext cx="434325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7.5</a:t>
              </a:r>
            </a:p>
          </p:txBody>
        </p:sp>
        <p:cxnSp>
          <p:nvCxnSpPr>
            <p:cNvPr id="829" name="Connecteur droit 828">
              <a:extLst>
                <a:ext uri="{FF2B5EF4-FFF2-40B4-BE49-F238E27FC236}">
                  <a16:creationId xmlns:a16="http://schemas.microsoft.com/office/drawing/2014/main" id="{7730AFCE-4793-42DD-889E-D1B941AEC6DA}"/>
                </a:ext>
              </a:extLst>
            </p:cNvPr>
            <p:cNvCxnSpPr>
              <a:cxnSpLocks/>
            </p:cNvCxnSpPr>
            <p:nvPr/>
          </p:nvCxnSpPr>
          <p:spPr>
            <a:xfrm>
              <a:off x="6387751" y="529731"/>
              <a:ext cx="0" cy="2309547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30" name="Connecteur droit 829">
              <a:extLst>
                <a:ext uri="{FF2B5EF4-FFF2-40B4-BE49-F238E27FC236}">
                  <a16:creationId xmlns:a16="http://schemas.microsoft.com/office/drawing/2014/main" id="{73CAEA1C-E52A-45C6-82A0-4191B2FE2828}"/>
                </a:ext>
              </a:extLst>
            </p:cNvPr>
            <p:cNvCxnSpPr>
              <a:cxnSpLocks/>
            </p:cNvCxnSpPr>
            <p:nvPr/>
          </p:nvCxnSpPr>
          <p:spPr>
            <a:xfrm>
              <a:off x="6460141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Connecteur droit 830">
              <a:extLst>
                <a:ext uri="{FF2B5EF4-FFF2-40B4-BE49-F238E27FC236}">
                  <a16:creationId xmlns:a16="http://schemas.microsoft.com/office/drawing/2014/main" id="{5C55B520-6204-40BB-9E9A-42DA0798FCDF}"/>
                </a:ext>
              </a:extLst>
            </p:cNvPr>
            <p:cNvCxnSpPr>
              <a:cxnSpLocks/>
            </p:cNvCxnSpPr>
            <p:nvPr/>
          </p:nvCxnSpPr>
          <p:spPr>
            <a:xfrm>
              <a:off x="6532531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Connecteur droit 831">
              <a:extLst>
                <a:ext uri="{FF2B5EF4-FFF2-40B4-BE49-F238E27FC236}">
                  <a16:creationId xmlns:a16="http://schemas.microsoft.com/office/drawing/2014/main" id="{F38C7FB6-CD33-4946-A1A0-4D814FA072E2}"/>
                </a:ext>
              </a:extLst>
            </p:cNvPr>
            <p:cNvCxnSpPr>
              <a:cxnSpLocks/>
            </p:cNvCxnSpPr>
            <p:nvPr/>
          </p:nvCxnSpPr>
          <p:spPr>
            <a:xfrm>
              <a:off x="6604921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" name="Connecteur droit 832">
              <a:extLst>
                <a:ext uri="{FF2B5EF4-FFF2-40B4-BE49-F238E27FC236}">
                  <a16:creationId xmlns:a16="http://schemas.microsoft.com/office/drawing/2014/main" id="{F493A451-0CA9-42DC-AEF4-786A1D14FBC1}"/>
                </a:ext>
              </a:extLst>
            </p:cNvPr>
            <p:cNvCxnSpPr>
              <a:cxnSpLocks/>
            </p:cNvCxnSpPr>
            <p:nvPr/>
          </p:nvCxnSpPr>
          <p:spPr>
            <a:xfrm>
              <a:off x="6677311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" name="Connecteur droit 833">
              <a:extLst>
                <a:ext uri="{FF2B5EF4-FFF2-40B4-BE49-F238E27FC236}">
                  <a16:creationId xmlns:a16="http://schemas.microsoft.com/office/drawing/2014/main" id="{EC2F9F0D-8D7D-40BE-BD10-AE46A647A284}"/>
                </a:ext>
              </a:extLst>
            </p:cNvPr>
            <p:cNvCxnSpPr>
              <a:cxnSpLocks/>
            </p:cNvCxnSpPr>
            <p:nvPr/>
          </p:nvCxnSpPr>
          <p:spPr>
            <a:xfrm>
              <a:off x="6749701" y="529731"/>
              <a:ext cx="0" cy="230954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" name="Connecteur droit 834">
              <a:extLst>
                <a:ext uri="{FF2B5EF4-FFF2-40B4-BE49-F238E27FC236}">
                  <a16:creationId xmlns:a16="http://schemas.microsoft.com/office/drawing/2014/main" id="{D18481D4-20AA-4AE2-83D1-7CF39FEB57EF}"/>
                </a:ext>
              </a:extLst>
            </p:cNvPr>
            <p:cNvCxnSpPr>
              <a:cxnSpLocks/>
            </p:cNvCxnSpPr>
            <p:nvPr/>
          </p:nvCxnSpPr>
          <p:spPr>
            <a:xfrm>
              <a:off x="6822091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6" name="Connecteur droit 835">
              <a:extLst>
                <a:ext uri="{FF2B5EF4-FFF2-40B4-BE49-F238E27FC236}">
                  <a16:creationId xmlns:a16="http://schemas.microsoft.com/office/drawing/2014/main" id="{0C23A8EA-55E2-4824-8B85-8C0F04E82A41}"/>
                </a:ext>
              </a:extLst>
            </p:cNvPr>
            <p:cNvCxnSpPr>
              <a:cxnSpLocks/>
            </p:cNvCxnSpPr>
            <p:nvPr/>
          </p:nvCxnSpPr>
          <p:spPr>
            <a:xfrm>
              <a:off x="6894481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" name="Connecteur droit 836">
              <a:extLst>
                <a:ext uri="{FF2B5EF4-FFF2-40B4-BE49-F238E27FC236}">
                  <a16:creationId xmlns:a16="http://schemas.microsoft.com/office/drawing/2014/main" id="{A943BC6E-6114-4ED7-A1CD-6B99E6576050}"/>
                </a:ext>
              </a:extLst>
            </p:cNvPr>
            <p:cNvCxnSpPr>
              <a:cxnSpLocks/>
            </p:cNvCxnSpPr>
            <p:nvPr/>
          </p:nvCxnSpPr>
          <p:spPr>
            <a:xfrm>
              <a:off x="6966871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Connecteur droit 837">
              <a:extLst>
                <a:ext uri="{FF2B5EF4-FFF2-40B4-BE49-F238E27FC236}">
                  <a16:creationId xmlns:a16="http://schemas.microsoft.com/office/drawing/2014/main" id="{6D178B43-A3FA-46E8-98FA-8B31124047D2}"/>
                </a:ext>
              </a:extLst>
            </p:cNvPr>
            <p:cNvCxnSpPr>
              <a:cxnSpLocks/>
            </p:cNvCxnSpPr>
            <p:nvPr/>
          </p:nvCxnSpPr>
          <p:spPr>
            <a:xfrm>
              <a:off x="7039261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9" name="ZoneTexte 838">
              <a:extLst>
                <a:ext uri="{FF2B5EF4-FFF2-40B4-BE49-F238E27FC236}">
                  <a16:creationId xmlns:a16="http://schemas.microsoft.com/office/drawing/2014/main" id="{EA1F04CF-818B-4AEF-9241-82C45B4EBDC0}"/>
                </a:ext>
              </a:extLst>
            </p:cNvPr>
            <p:cNvSpPr txBox="1"/>
            <p:nvPr/>
          </p:nvSpPr>
          <p:spPr>
            <a:xfrm>
              <a:off x="6262556" y="2835201"/>
              <a:ext cx="250390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8</a:t>
              </a:r>
            </a:p>
          </p:txBody>
        </p:sp>
        <p:sp>
          <p:nvSpPr>
            <p:cNvPr id="840" name="ZoneTexte 839">
              <a:extLst>
                <a:ext uri="{FF2B5EF4-FFF2-40B4-BE49-F238E27FC236}">
                  <a16:creationId xmlns:a16="http://schemas.microsoft.com/office/drawing/2014/main" id="{28A6573E-F3B1-475B-9F54-3CC6064486E5}"/>
                </a:ext>
              </a:extLst>
            </p:cNvPr>
            <p:cNvSpPr txBox="1"/>
            <p:nvPr/>
          </p:nvSpPr>
          <p:spPr>
            <a:xfrm>
              <a:off x="6532546" y="2835201"/>
              <a:ext cx="434325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8.5</a:t>
              </a:r>
            </a:p>
          </p:txBody>
        </p:sp>
        <p:cxnSp>
          <p:nvCxnSpPr>
            <p:cNvPr id="817" name="Connecteur droit 816">
              <a:extLst>
                <a:ext uri="{FF2B5EF4-FFF2-40B4-BE49-F238E27FC236}">
                  <a16:creationId xmlns:a16="http://schemas.microsoft.com/office/drawing/2014/main" id="{BAEFD1F9-AFA5-480B-9BDB-EB4ADFE001CF}"/>
                </a:ext>
              </a:extLst>
            </p:cNvPr>
            <p:cNvCxnSpPr>
              <a:cxnSpLocks/>
            </p:cNvCxnSpPr>
            <p:nvPr/>
          </p:nvCxnSpPr>
          <p:spPr>
            <a:xfrm>
              <a:off x="7107188" y="529731"/>
              <a:ext cx="0" cy="2309547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18" name="Connecteur droit 817">
              <a:extLst>
                <a:ext uri="{FF2B5EF4-FFF2-40B4-BE49-F238E27FC236}">
                  <a16:creationId xmlns:a16="http://schemas.microsoft.com/office/drawing/2014/main" id="{696BB3EB-AEFF-4C90-B1D2-80F98E9D6CAB}"/>
                </a:ext>
              </a:extLst>
            </p:cNvPr>
            <p:cNvCxnSpPr>
              <a:cxnSpLocks/>
            </p:cNvCxnSpPr>
            <p:nvPr/>
          </p:nvCxnSpPr>
          <p:spPr>
            <a:xfrm>
              <a:off x="7179578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Connecteur droit 818">
              <a:extLst>
                <a:ext uri="{FF2B5EF4-FFF2-40B4-BE49-F238E27FC236}">
                  <a16:creationId xmlns:a16="http://schemas.microsoft.com/office/drawing/2014/main" id="{F7CA247A-6DAA-41D3-BE9E-46277D052EB5}"/>
                </a:ext>
              </a:extLst>
            </p:cNvPr>
            <p:cNvCxnSpPr>
              <a:cxnSpLocks/>
            </p:cNvCxnSpPr>
            <p:nvPr/>
          </p:nvCxnSpPr>
          <p:spPr>
            <a:xfrm>
              <a:off x="7251968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" name="Connecteur droit 819">
              <a:extLst>
                <a:ext uri="{FF2B5EF4-FFF2-40B4-BE49-F238E27FC236}">
                  <a16:creationId xmlns:a16="http://schemas.microsoft.com/office/drawing/2014/main" id="{ACD07A8D-A6A9-4D6D-9028-85EB20DF2536}"/>
                </a:ext>
              </a:extLst>
            </p:cNvPr>
            <p:cNvCxnSpPr>
              <a:cxnSpLocks/>
            </p:cNvCxnSpPr>
            <p:nvPr/>
          </p:nvCxnSpPr>
          <p:spPr>
            <a:xfrm>
              <a:off x="7324358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Connecteur droit 820">
              <a:extLst>
                <a:ext uri="{FF2B5EF4-FFF2-40B4-BE49-F238E27FC236}">
                  <a16:creationId xmlns:a16="http://schemas.microsoft.com/office/drawing/2014/main" id="{DC582D75-FDA4-4847-95CB-2FC3DE077AAB}"/>
                </a:ext>
              </a:extLst>
            </p:cNvPr>
            <p:cNvCxnSpPr>
              <a:cxnSpLocks/>
            </p:cNvCxnSpPr>
            <p:nvPr/>
          </p:nvCxnSpPr>
          <p:spPr>
            <a:xfrm>
              <a:off x="7396748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Connecteur droit 821">
              <a:extLst>
                <a:ext uri="{FF2B5EF4-FFF2-40B4-BE49-F238E27FC236}">
                  <a16:creationId xmlns:a16="http://schemas.microsoft.com/office/drawing/2014/main" id="{389DE742-63FD-4341-BE93-A0026692CDEB}"/>
                </a:ext>
              </a:extLst>
            </p:cNvPr>
            <p:cNvCxnSpPr>
              <a:cxnSpLocks/>
            </p:cNvCxnSpPr>
            <p:nvPr/>
          </p:nvCxnSpPr>
          <p:spPr>
            <a:xfrm>
              <a:off x="7469138" y="529731"/>
              <a:ext cx="0" cy="230954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Connecteur droit 822">
              <a:extLst>
                <a:ext uri="{FF2B5EF4-FFF2-40B4-BE49-F238E27FC236}">
                  <a16:creationId xmlns:a16="http://schemas.microsoft.com/office/drawing/2014/main" id="{F1C6EC01-3F2C-4FE4-9351-C3C9658B84A9}"/>
                </a:ext>
              </a:extLst>
            </p:cNvPr>
            <p:cNvCxnSpPr>
              <a:cxnSpLocks/>
            </p:cNvCxnSpPr>
            <p:nvPr/>
          </p:nvCxnSpPr>
          <p:spPr>
            <a:xfrm>
              <a:off x="7541528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Connecteur droit 823">
              <a:extLst>
                <a:ext uri="{FF2B5EF4-FFF2-40B4-BE49-F238E27FC236}">
                  <a16:creationId xmlns:a16="http://schemas.microsoft.com/office/drawing/2014/main" id="{616DB0BC-2D27-4630-BCF4-60801583B8E2}"/>
                </a:ext>
              </a:extLst>
            </p:cNvPr>
            <p:cNvCxnSpPr>
              <a:cxnSpLocks/>
            </p:cNvCxnSpPr>
            <p:nvPr/>
          </p:nvCxnSpPr>
          <p:spPr>
            <a:xfrm>
              <a:off x="7613918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Connecteur droit 824">
              <a:extLst>
                <a:ext uri="{FF2B5EF4-FFF2-40B4-BE49-F238E27FC236}">
                  <a16:creationId xmlns:a16="http://schemas.microsoft.com/office/drawing/2014/main" id="{B90449E7-610E-4432-8E49-515A28794619}"/>
                </a:ext>
              </a:extLst>
            </p:cNvPr>
            <p:cNvCxnSpPr>
              <a:cxnSpLocks/>
            </p:cNvCxnSpPr>
            <p:nvPr/>
          </p:nvCxnSpPr>
          <p:spPr>
            <a:xfrm>
              <a:off x="7686308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Connecteur droit 825">
              <a:extLst>
                <a:ext uri="{FF2B5EF4-FFF2-40B4-BE49-F238E27FC236}">
                  <a16:creationId xmlns:a16="http://schemas.microsoft.com/office/drawing/2014/main" id="{3CCBD6F0-3C17-4EF0-B29F-232665F52992}"/>
                </a:ext>
              </a:extLst>
            </p:cNvPr>
            <p:cNvCxnSpPr>
              <a:cxnSpLocks/>
            </p:cNvCxnSpPr>
            <p:nvPr/>
          </p:nvCxnSpPr>
          <p:spPr>
            <a:xfrm>
              <a:off x="7758698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" name="ZoneTexte 826">
              <a:extLst>
                <a:ext uri="{FF2B5EF4-FFF2-40B4-BE49-F238E27FC236}">
                  <a16:creationId xmlns:a16="http://schemas.microsoft.com/office/drawing/2014/main" id="{F0E3B312-55DE-4788-BF57-07584770C5FB}"/>
                </a:ext>
              </a:extLst>
            </p:cNvPr>
            <p:cNvSpPr txBox="1"/>
            <p:nvPr/>
          </p:nvSpPr>
          <p:spPr>
            <a:xfrm>
              <a:off x="6981993" y="2835201"/>
              <a:ext cx="250390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9</a:t>
              </a:r>
            </a:p>
          </p:txBody>
        </p:sp>
        <p:sp>
          <p:nvSpPr>
            <p:cNvPr id="828" name="ZoneTexte 827">
              <a:extLst>
                <a:ext uri="{FF2B5EF4-FFF2-40B4-BE49-F238E27FC236}">
                  <a16:creationId xmlns:a16="http://schemas.microsoft.com/office/drawing/2014/main" id="{C55BD598-6E4F-4457-BBE6-6CFC516460AE}"/>
                </a:ext>
              </a:extLst>
            </p:cNvPr>
            <p:cNvSpPr txBox="1"/>
            <p:nvPr/>
          </p:nvSpPr>
          <p:spPr>
            <a:xfrm>
              <a:off x="7251983" y="2835201"/>
              <a:ext cx="434325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9.5</a:t>
              </a:r>
            </a:p>
          </p:txBody>
        </p:sp>
        <p:cxnSp>
          <p:nvCxnSpPr>
            <p:cNvPr id="805" name="Connecteur droit 804">
              <a:extLst>
                <a:ext uri="{FF2B5EF4-FFF2-40B4-BE49-F238E27FC236}">
                  <a16:creationId xmlns:a16="http://schemas.microsoft.com/office/drawing/2014/main" id="{0E0209C3-D17B-4EDA-86BA-15D32593EEDC}"/>
                </a:ext>
              </a:extLst>
            </p:cNvPr>
            <p:cNvCxnSpPr>
              <a:cxnSpLocks/>
            </p:cNvCxnSpPr>
            <p:nvPr/>
          </p:nvCxnSpPr>
          <p:spPr>
            <a:xfrm>
              <a:off x="7829915" y="529731"/>
              <a:ext cx="0" cy="2309547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06" name="Connecteur droit 805">
              <a:extLst>
                <a:ext uri="{FF2B5EF4-FFF2-40B4-BE49-F238E27FC236}">
                  <a16:creationId xmlns:a16="http://schemas.microsoft.com/office/drawing/2014/main" id="{1F2C6208-01BD-41F4-8030-0D18FCE57648}"/>
                </a:ext>
              </a:extLst>
            </p:cNvPr>
            <p:cNvCxnSpPr>
              <a:cxnSpLocks/>
            </p:cNvCxnSpPr>
            <p:nvPr/>
          </p:nvCxnSpPr>
          <p:spPr>
            <a:xfrm>
              <a:off x="790230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Connecteur droit 806">
              <a:extLst>
                <a:ext uri="{FF2B5EF4-FFF2-40B4-BE49-F238E27FC236}">
                  <a16:creationId xmlns:a16="http://schemas.microsoft.com/office/drawing/2014/main" id="{A2394B64-2C01-4AF2-93EE-1A1B779850E9}"/>
                </a:ext>
              </a:extLst>
            </p:cNvPr>
            <p:cNvCxnSpPr>
              <a:cxnSpLocks/>
            </p:cNvCxnSpPr>
            <p:nvPr/>
          </p:nvCxnSpPr>
          <p:spPr>
            <a:xfrm>
              <a:off x="797469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Connecteur droit 807">
              <a:extLst>
                <a:ext uri="{FF2B5EF4-FFF2-40B4-BE49-F238E27FC236}">
                  <a16:creationId xmlns:a16="http://schemas.microsoft.com/office/drawing/2014/main" id="{A77AC5CE-ED52-485A-B687-DA066580CF65}"/>
                </a:ext>
              </a:extLst>
            </p:cNvPr>
            <p:cNvCxnSpPr>
              <a:cxnSpLocks/>
            </p:cNvCxnSpPr>
            <p:nvPr/>
          </p:nvCxnSpPr>
          <p:spPr>
            <a:xfrm>
              <a:off x="804708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Connecteur droit 808">
              <a:extLst>
                <a:ext uri="{FF2B5EF4-FFF2-40B4-BE49-F238E27FC236}">
                  <a16:creationId xmlns:a16="http://schemas.microsoft.com/office/drawing/2014/main" id="{3AA4FCAC-CD0B-420B-9FAD-BC6EBEB9BFCE}"/>
                </a:ext>
              </a:extLst>
            </p:cNvPr>
            <p:cNvCxnSpPr>
              <a:cxnSpLocks/>
            </p:cNvCxnSpPr>
            <p:nvPr/>
          </p:nvCxnSpPr>
          <p:spPr>
            <a:xfrm>
              <a:off x="811947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Connecteur droit 809">
              <a:extLst>
                <a:ext uri="{FF2B5EF4-FFF2-40B4-BE49-F238E27FC236}">
                  <a16:creationId xmlns:a16="http://schemas.microsoft.com/office/drawing/2014/main" id="{9B1D0011-0F9D-4F7F-B020-9EFE637836FC}"/>
                </a:ext>
              </a:extLst>
            </p:cNvPr>
            <p:cNvCxnSpPr>
              <a:cxnSpLocks/>
            </p:cNvCxnSpPr>
            <p:nvPr/>
          </p:nvCxnSpPr>
          <p:spPr>
            <a:xfrm>
              <a:off x="8191865" y="529731"/>
              <a:ext cx="0" cy="230954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Connecteur droit 810">
              <a:extLst>
                <a:ext uri="{FF2B5EF4-FFF2-40B4-BE49-F238E27FC236}">
                  <a16:creationId xmlns:a16="http://schemas.microsoft.com/office/drawing/2014/main" id="{0A921C82-968B-437C-87C7-DBA7FC0BC39F}"/>
                </a:ext>
              </a:extLst>
            </p:cNvPr>
            <p:cNvCxnSpPr>
              <a:cxnSpLocks/>
            </p:cNvCxnSpPr>
            <p:nvPr/>
          </p:nvCxnSpPr>
          <p:spPr>
            <a:xfrm>
              <a:off x="826425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Connecteur droit 811">
              <a:extLst>
                <a:ext uri="{FF2B5EF4-FFF2-40B4-BE49-F238E27FC236}">
                  <a16:creationId xmlns:a16="http://schemas.microsoft.com/office/drawing/2014/main" id="{7DF0DB28-5670-401B-8AC2-8350146287C2}"/>
                </a:ext>
              </a:extLst>
            </p:cNvPr>
            <p:cNvCxnSpPr>
              <a:cxnSpLocks/>
            </p:cNvCxnSpPr>
            <p:nvPr/>
          </p:nvCxnSpPr>
          <p:spPr>
            <a:xfrm>
              <a:off x="833664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Connecteur droit 812">
              <a:extLst>
                <a:ext uri="{FF2B5EF4-FFF2-40B4-BE49-F238E27FC236}">
                  <a16:creationId xmlns:a16="http://schemas.microsoft.com/office/drawing/2014/main" id="{41D04400-668C-48DF-9FFE-19A6751374A8}"/>
                </a:ext>
              </a:extLst>
            </p:cNvPr>
            <p:cNvCxnSpPr>
              <a:cxnSpLocks/>
            </p:cNvCxnSpPr>
            <p:nvPr/>
          </p:nvCxnSpPr>
          <p:spPr>
            <a:xfrm>
              <a:off x="840903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Connecteur droit 813">
              <a:extLst>
                <a:ext uri="{FF2B5EF4-FFF2-40B4-BE49-F238E27FC236}">
                  <a16:creationId xmlns:a16="http://schemas.microsoft.com/office/drawing/2014/main" id="{83AE766D-FFEB-42E1-B9BE-60EB76899965}"/>
                </a:ext>
              </a:extLst>
            </p:cNvPr>
            <p:cNvCxnSpPr>
              <a:cxnSpLocks/>
            </p:cNvCxnSpPr>
            <p:nvPr/>
          </p:nvCxnSpPr>
          <p:spPr>
            <a:xfrm>
              <a:off x="848142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" name="ZoneTexte 814">
              <a:extLst>
                <a:ext uri="{FF2B5EF4-FFF2-40B4-BE49-F238E27FC236}">
                  <a16:creationId xmlns:a16="http://schemas.microsoft.com/office/drawing/2014/main" id="{16457FA0-608D-4AE4-B83E-8763DA1C3213}"/>
                </a:ext>
              </a:extLst>
            </p:cNvPr>
            <p:cNvSpPr txBox="1"/>
            <p:nvPr/>
          </p:nvSpPr>
          <p:spPr>
            <a:xfrm>
              <a:off x="7704720" y="2835201"/>
              <a:ext cx="250390" cy="6586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10</a:t>
              </a:r>
            </a:p>
          </p:txBody>
        </p:sp>
        <p:sp>
          <p:nvSpPr>
            <p:cNvPr id="816" name="ZoneTexte 815">
              <a:extLst>
                <a:ext uri="{FF2B5EF4-FFF2-40B4-BE49-F238E27FC236}">
                  <a16:creationId xmlns:a16="http://schemas.microsoft.com/office/drawing/2014/main" id="{8ABB5D6A-0EF8-4990-A7A3-4764A3B929CE}"/>
                </a:ext>
              </a:extLst>
            </p:cNvPr>
            <p:cNvSpPr txBox="1"/>
            <p:nvPr/>
          </p:nvSpPr>
          <p:spPr>
            <a:xfrm>
              <a:off x="7974710" y="2835201"/>
              <a:ext cx="434325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10.5</a:t>
              </a:r>
            </a:p>
          </p:txBody>
        </p:sp>
        <p:cxnSp>
          <p:nvCxnSpPr>
            <p:cNvPr id="793" name="Connecteur droit 792">
              <a:extLst>
                <a:ext uri="{FF2B5EF4-FFF2-40B4-BE49-F238E27FC236}">
                  <a16:creationId xmlns:a16="http://schemas.microsoft.com/office/drawing/2014/main" id="{F3D0CE5E-7A5F-4979-B511-6E2DEC3F454F}"/>
                </a:ext>
              </a:extLst>
            </p:cNvPr>
            <p:cNvCxnSpPr>
              <a:cxnSpLocks/>
            </p:cNvCxnSpPr>
            <p:nvPr/>
          </p:nvCxnSpPr>
          <p:spPr>
            <a:xfrm>
              <a:off x="8543626" y="529731"/>
              <a:ext cx="0" cy="2309547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4" name="Connecteur droit 793">
              <a:extLst>
                <a:ext uri="{FF2B5EF4-FFF2-40B4-BE49-F238E27FC236}">
                  <a16:creationId xmlns:a16="http://schemas.microsoft.com/office/drawing/2014/main" id="{35B3EBD3-A4E3-4B59-9ABE-3983E1A42D44}"/>
                </a:ext>
              </a:extLst>
            </p:cNvPr>
            <p:cNvCxnSpPr>
              <a:cxnSpLocks/>
            </p:cNvCxnSpPr>
            <p:nvPr/>
          </p:nvCxnSpPr>
          <p:spPr>
            <a:xfrm>
              <a:off x="8616016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Connecteur droit 794">
              <a:extLst>
                <a:ext uri="{FF2B5EF4-FFF2-40B4-BE49-F238E27FC236}">
                  <a16:creationId xmlns:a16="http://schemas.microsoft.com/office/drawing/2014/main" id="{ADBF21F4-A06F-433C-9A4E-94BB3DB9AEA4}"/>
                </a:ext>
              </a:extLst>
            </p:cNvPr>
            <p:cNvCxnSpPr>
              <a:cxnSpLocks/>
            </p:cNvCxnSpPr>
            <p:nvPr/>
          </p:nvCxnSpPr>
          <p:spPr>
            <a:xfrm>
              <a:off x="8688406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Connecteur droit 795">
              <a:extLst>
                <a:ext uri="{FF2B5EF4-FFF2-40B4-BE49-F238E27FC236}">
                  <a16:creationId xmlns:a16="http://schemas.microsoft.com/office/drawing/2014/main" id="{7CDA3479-E6F6-4A96-87B6-9267994778E1}"/>
                </a:ext>
              </a:extLst>
            </p:cNvPr>
            <p:cNvCxnSpPr>
              <a:cxnSpLocks/>
            </p:cNvCxnSpPr>
            <p:nvPr/>
          </p:nvCxnSpPr>
          <p:spPr>
            <a:xfrm>
              <a:off x="8760796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Connecteur droit 796">
              <a:extLst>
                <a:ext uri="{FF2B5EF4-FFF2-40B4-BE49-F238E27FC236}">
                  <a16:creationId xmlns:a16="http://schemas.microsoft.com/office/drawing/2014/main" id="{190D763E-35B9-4501-AF95-DE88A5980BBE}"/>
                </a:ext>
              </a:extLst>
            </p:cNvPr>
            <p:cNvCxnSpPr>
              <a:cxnSpLocks/>
            </p:cNvCxnSpPr>
            <p:nvPr/>
          </p:nvCxnSpPr>
          <p:spPr>
            <a:xfrm>
              <a:off x="8833186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Connecteur droit 797">
              <a:extLst>
                <a:ext uri="{FF2B5EF4-FFF2-40B4-BE49-F238E27FC236}">
                  <a16:creationId xmlns:a16="http://schemas.microsoft.com/office/drawing/2014/main" id="{863E746F-DC44-4894-9848-2502DFC59206}"/>
                </a:ext>
              </a:extLst>
            </p:cNvPr>
            <p:cNvCxnSpPr>
              <a:cxnSpLocks/>
            </p:cNvCxnSpPr>
            <p:nvPr/>
          </p:nvCxnSpPr>
          <p:spPr>
            <a:xfrm>
              <a:off x="8905576" y="529731"/>
              <a:ext cx="0" cy="230954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Connecteur droit 798">
              <a:extLst>
                <a:ext uri="{FF2B5EF4-FFF2-40B4-BE49-F238E27FC236}">
                  <a16:creationId xmlns:a16="http://schemas.microsoft.com/office/drawing/2014/main" id="{DE7ADA6E-6BC3-47D1-9BC1-507DD4746D88}"/>
                </a:ext>
              </a:extLst>
            </p:cNvPr>
            <p:cNvCxnSpPr>
              <a:cxnSpLocks/>
            </p:cNvCxnSpPr>
            <p:nvPr/>
          </p:nvCxnSpPr>
          <p:spPr>
            <a:xfrm>
              <a:off x="8977966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" name="Connecteur droit 799">
              <a:extLst>
                <a:ext uri="{FF2B5EF4-FFF2-40B4-BE49-F238E27FC236}">
                  <a16:creationId xmlns:a16="http://schemas.microsoft.com/office/drawing/2014/main" id="{47E6DB11-3362-424E-910D-E0D2F630783E}"/>
                </a:ext>
              </a:extLst>
            </p:cNvPr>
            <p:cNvCxnSpPr>
              <a:cxnSpLocks/>
            </p:cNvCxnSpPr>
            <p:nvPr/>
          </p:nvCxnSpPr>
          <p:spPr>
            <a:xfrm>
              <a:off x="9050356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" name="Connecteur droit 800">
              <a:extLst>
                <a:ext uri="{FF2B5EF4-FFF2-40B4-BE49-F238E27FC236}">
                  <a16:creationId xmlns:a16="http://schemas.microsoft.com/office/drawing/2014/main" id="{7D10EC7C-F37C-4CC3-B425-E0766DC8E295}"/>
                </a:ext>
              </a:extLst>
            </p:cNvPr>
            <p:cNvCxnSpPr>
              <a:cxnSpLocks/>
            </p:cNvCxnSpPr>
            <p:nvPr/>
          </p:nvCxnSpPr>
          <p:spPr>
            <a:xfrm>
              <a:off x="9122746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Connecteur droit 801">
              <a:extLst>
                <a:ext uri="{FF2B5EF4-FFF2-40B4-BE49-F238E27FC236}">
                  <a16:creationId xmlns:a16="http://schemas.microsoft.com/office/drawing/2014/main" id="{F95874A1-7238-4793-B6C2-688A6262C6D0}"/>
                </a:ext>
              </a:extLst>
            </p:cNvPr>
            <p:cNvCxnSpPr>
              <a:cxnSpLocks/>
            </p:cNvCxnSpPr>
            <p:nvPr/>
          </p:nvCxnSpPr>
          <p:spPr>
            <a:xfrm>
              <a:off x="9195136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3" name="ZoneTexte 802">
              <a:extLst>
                <a:ext uri="{FF2B5EF4-FFF2-40B4-BE49-F238E27FC236}">
                  <a16:creationId xmlns:a16="http://schemas.microsoft.com/office/drawing/2014/main" id="{8CE2F360-76BB-4108-B170-A6D9F9B84AE2}"/>
                </a:ext>
              </a:extLst>
            </p:cNvPr>
            <p:cNvSpPr txBox="1"/>
            <p:nvPr/>
          </p:nvSpPr>
          <p:spPr>
            <a:xfrm>
              <a:off x="8418431" y="2835201"/>
              <a:ext cx="250390" cy="6586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11</a:t>
              </a:r>
            </a:p>
          </p:txBody>
        </p:sp>
        <p:sp>
          <p:nvSpPr>
            <p:cNvPr id="804" name="ZoneTexte 803">
              <a:extLst>
                <a:ext uri="{FF2B5EF4-FFF2-40B4-BE49-F238E27FC236}">
                  <a16:creationId xmlns:a16="http://schemas.microsoft.com/office/drawing/2014/main" id="{AEBA125C-84B6-418F-B3D2-9AF96FF0D7B8}"/>
                </a:ext>
              </a:extLst>
            </p:cNvPr>
            <p:cNvSpPr txBox="1"/>
            <p:nvPr/>
          </p:nvSpPr>
          <p:spPr>
            <a:xfrm>
              <a:off x="8688421" y="2835201"/>
              <a:ext cx="434325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11.5</a:t>
              </a:r>
            </a:p>
          </p:txBody>
        </p:sp>
        <p:cxnSp>
          <p:nvCxnSpPr>
            <p:cNvPr id="781" name="Connecteur droit 780">
              <a:extLst>
                <a:ext uri="{FF2B5EF4-FFF2-40B4-BE49-F238E27FC236}">
                  <a16:creationId xmlns:a16="http://schemas.microsoft.com/office/drawing/2014/main" id="{7D8D3ADF-84C9-4DFB-AB00-14CE9B1A151C}"/>
                </a:ext>
              </a:extLst>
            </p:cNvPr>
            <p:cNvCxnSpPr>
              <a:cxnSpLocks/>
            </p:cNvCxnSpPr>
            <p:nvPr/>
          </p:nvCxnSpPr>
          <p:spPr>
            <a:xfrm>
              <a:off x="9267824" y="529731"/>
              <a:ext cx="0" cy="2309547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2" name="Connecteur droit 781">
              <a:extLst>
                <a:ext uri="{FF2B5EF4-FFF2-40B4-BE49-F238E27FC236}">
                  <a16:creationId xmlns:a16="http://schemas.microsoft.com/office/drawing/2014/main" id="{5C8F13E9-0D29-417F-A0C0-E9FE137BA8E6}"/>
                </a:ext>
              </a:extLst>
            </p:cNvPr>
            <p:cNvCxnSpPr>
              <a:cxnSpLocks/>
            </p:cNvCxnSpPr>
            <p:nvPr/>
          </p:nvCxnSpPr>
          <p:spPr>
            <a:xfrm>
              <a:off x="9340214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Connecteur droit 782">
              <a:extLst>
                <a:ext uri="{FF2B5EF4-FFF2-40B4-BE49-F238E27FC236}">
                  <a16:creationId xmlns:a16="http://schemas.microsoft.com/office/drawing/2014/main" id="{0FE6861F-B636-42AC-8F32-E41F911DBDB0}"/>
                </a:ext>
              </a:extLst>
            </p:cNvPr>
            <p:cNvCxnSpPr>
              <a:cxnSpLocks/>
            </p:cNvCxnSpPr>
            <p:nvPr/>
          </p:nvCxnSpPr>
          <p:spPr>
            <a:xfrm>
              <a:off x="9412604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Connecteur droit 783">
              <a:extLst>
                <a:ext uri="{FF2B5EF4-FFF2-40B4-BE49-F238E27FC236}">
                  <a16:creationId xmlns:a16="http://schemas.microsoft.com/office/drawing/2014/main" id="{CC5991F5-D110-4C81-A7D1-1230285E2924}"/>
                </a:ext>
              </a:extLst>
            </p:cNvPr>
            <p:cNvCxnSpPr>
              <a:cxnSpLocks/>
            </p:cNvCxnSpPr>
            <p:nvPr/>
          </p:nvCxnSpPr>
          <p:spPr>
            <a:xfrm>
              <a:off x="9484994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" name="Connecteur droit 784">
              <a:extLst>
                <a:ext uri="{FF2B5EF4-FFF2-40B4-BE49-F238E27FC236}">
                  <a16:creationId xmlns:a16="http://schemas.microsoft.com/office/drawing/2014/main" id="{7B79C27B-CE6D-4258-BAAC-D88CD1B6B11E}"/>
                </a:ext>
              </a:extLst>
            </p:cNvPr>
            <p:cNvCxnSpPr>
              <a:cxnSpLocks/>
            </p:cNvCxnSpPr>
            <p:nvPr/>
          </p:nvCxnSpPr>
          <p:spPr>
            <a:xfrm>
              <a:off x="9557384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Connecteur droit 785">
              <a:extLst>
                <a:ext uri="{FF2B5EF4-FFF2-40B4-BE49-F238E27FC236}">
                  <a16:creationId xmlns:a16="http://schemas.microsoft.com/office/drawing/2014/main" id="{BCCD261B-E3D8-4493-B0CA-F7F3AB247FF0}"/>
                </a:ext>
              </a:extLst>
            </p:cNvPr>
            <p:cNvCxnSpPr>
              <a:cxnSpLocks/>
            </p:cNvCxnSpPr>
            <p:nvPr/>
          </p:nvCxnSpPr>
          <p:spPr>
            <a:xfrm>
              <a:off x="9629774" y="529731"/>
              <a:ext cx="0" cy="230954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Connecteur droit 786">
              <a:extLst>
                <a:ext uri="{FF2B5EF4-FFF2-40B4-BE49-F238E27FC236}">
                  <a16:creationId xmlns:a16="http://schemas.microsoft.com/office/drawing/2014/main" id="{3C29B03E-7E13-4483-811A-BF1E8DEF1EF9}"/>
                </a:ext>
              </a:extLst>
            </p:cNvPr>
            <p:cNvCxnSpPr>
              <a:cxnSpLocks/>
            </p:cNvCxnSpPr>
            <p:nvPr/>
          </p:nvCxnSpPr>
          <p:spPr>
            <a:xfrm>
              <a:off x="9702164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Connecteur droit 787">
              <a:extLst>
                <a:ext uri="{FF2B5EF4-FFF2-40B4-BE49-F238E27FC236}">
                  <a16:creationId xmlns:a16="http://schemas.microsoft.com/office/drawing/2014/main" id="{E0E53891-F99B-43AF-93F3-72B3CD61E6D3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54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Connecteur droit 788">
              <a:extLst>
                <a:ext uri="{FF2B5EF4-FFF2-40B4-BE49-F238E27FC236}">
                  <a16:creationId xmlns:a16="http://schemas.microsoft.com/office/drawing/2014/main" id="{98DA52E4-891F-4E78-88AD-0CC8884614C3}"/>
                </a:ext>
              </a:extLst>
            </p:cNvPr>
            <p:cNvCxnSpPr>
              <a:cxnSpLocks/>
            </p:cNvCxnSpPr>
            <p:nvPr/>
          </p:nvCxnSpPr>
          <p:spPr>
            <a:xfrm>
              <a:off x="9846944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Connecteur droit 789">
              <a:extLst>
                <a:ext uri="{FF2B5EF4-FFF2-40B4-BE49-F238E27FC236}">
                  <a16:creationId xmlns:a16="http://schemas.microsoft.com/office/drawing/2014/main" id="{DAE21616-59CB-4841-AA29-0E08A3CA1C31}"/>
                </a:ext>
              </a:extLst>
            </p:cNvPr>
            <p:cNvCxnSpPr>
              <a:cxnSpLocks/>
            </p:cNvCxnSpPr>
            <p:nvPr/>
          </p:nvCxnSpPr>
          <p:spPr>
            <a:xfrm>
              <a:off x="9919334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1" name="ZoneTexte 790">
              <a:extLst>
                <a:ext uri="{FF2B5EF4-FFF2-40B4-BE49-F238E27FC236}">
                  <a16:creationId xmlns:a16="http://schemas.microsoft.com/office/drawing/2014/main" id="{78C323BD-8BDA-45E4-B2A2-0871DD05931F}"/>
                </a:ext>
              </a:extLst>
            </p:cNvPr>
            <p:cNvSpPr txBox="1"/>
            <p:nvPr/>
          </p:nvSpPr>
          <p:spPr>
            <a:xfrm>
              <a:off x="9142629" y="2835201"/>
              <a:ext cx="250390" cy="6586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12</a:t>
              </a:r>
            </a:p>
          </p:txBody>
        </p:sp>
        <p:sp>
          <p:nvSpPr>
            <p:cNvPr id="792" name="ZoneTexte 791">
              <a:extLst>
                <a:ext uri="{FF2B5EF4-FFF2-40B4-BE49-F238E27FC236}">
                  <a16:creationId xmlns:a16="http://schemas.microsoft.com/office/drawing/2014/main" id="{1821EC1F-A585-400E-A1AD-934DCD4F5326}"/>
                </a:ext>
              </a:extLst>
            </p:cNvPr>
            <p:cNvSpPr txBox="1"/>
            <p:nvPr/>
          </p:nvSpPr>
          <p:spPr>
            <a:xfrm>
              <a:off x="9412619" y="2835201"/>
              <a:ext cx="434325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12.5</a:t>
              </a:r>
            </a:p>
          </p:txBody>
        </p:sp>
        <p:cxnSp>
          <p:nvCxnSpPr>
            <p:cNvPr id="769" name="Connecteur droit 768">
              <a:extLst>
                <a:ext uri="{FF2B5EF4-FFF2-40B4-BE49-F238E27FC236}">
                  <a16:creationId xmlns:a16="http://schemas.microsoft.com/office/drawing/2014/main" id="{D32C1D56-8E48-4C3B-AE76-F8950474F825}"/>
                </a:ext>
              </a:extLst>
            </p:cNvPr>
            <p:cNvCxnSpPr>
              <a:cxnSpLocks/>
            </p:cNvCxnSpPr>
            <p:nvPr/>
          </p:nvCxnSpPr>
          <p:spPr>
            <a:xfrm>
              <a:off x="9986545" y="529731"/>
              <a:ext cx="0" cy="2309547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0" name="Connecteur droit 769">
              <a:extLst>
                <a:ext uri="{FF2B5EF4-FFF2-40B4-BE49-F238E27FC236}">
                  <a16:creationId xmlns:a16="http://schemas.microsoft.com/office/drawing/2014/main" id="{D806EB23-AE99-4B48-8F8E-25B359775840}"/>
                </a:ext>
              </a:extLst>
            </p:cNvPr>
            <p:cNvCxnSpPr>
              <a:cxnSpLocks/>
            </p:cNvCxnSpPr>
            <p:nvPr/>
          </p:nvCxnSpPr>
          <p:spPr>
            <a:xfrm>
              <a:off x="1005893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Connecteur droit 770">
              <a:extLst>
                <a:ext uri="{FF2B5EF4-FFF2-40B4-BE49-F238E27FC236}">
                  <a16:creationId xmlns:a16="http://schemas.microsoft.com/office/drawing/2014/main" id="{E7A67FF2-F1AA-4E31-B9D7-9672DB160E2E}"/>
                </a:ext>
              </a:extLst>
            </p:cNvPr>
            <p:cNvCxnSpPr>
              <a:cxnSpLocks/>
            </p:cNvCxnSpPr>
            <p:nvPr/>
          </p:nvCxnSpPr>
          <p:spPr>
            <a:xfrm>
              <a:off x="1013132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Connecteur droit 771">
              <a:extLst>
                <a:ext uri="{FF2B5EF4-FFF2-40B4-BE49-F238E27FC236}">
                  <a16:creationId xmlns:a16="http://schemas.microsoft.com/office/drawing/2014/main" id="{88012FF1-74E3-4DAA-9A2F-D590CBE611E3}"/>
                </a:ext>
              </a:extLst>
            </p:cNvPr>
            <p:cNvCxnSpPr>
              <a:cxnSpLocks/>
            </p:cNvCxnSpPr>
            <p:nvPr/>
          </p:nvCxnSpPr>
          <p:spPr>
            <a:xfrm>
              <a:off x="1020371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Connecteur droit 772">
              <a:extLst>
                <a:ext uri="{FF2B5EF4-FFF2-40B4-BE49-F238E27FC236}">
                  <a16:creationId xmlns:a16="http://schemas.microsoft.com/office/drawing/2014/main" id="{5D465450-930D-44BC-B5F4-C306418CE8CD}"/>
                </a:ext>
              </a:extLst>
            </p:cNvPr>
            <p:cNvCxnSpPr>
              <a:cxnSpLocks/>
            </p:cNvCxnSpPr>
            <p:nvPr/>
          </p:nvCxnSpPr>
          <p:spPr>
            <a:xfrm>
              <a:off x="1027610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Connecteur droit 773">
              <a:extLst>
                <a:ext uri="{FF2B5EF4-FFF2-40B4-BE49-F238E27FC236}">
                  <a16:creationId xmlns:a16="http://schemas.microsoft.com/office/drawing/2014/main" id="{BB819D5A-EC03-41ED-912C-A46A2FF59E87}"/>
                </a:ext>
              </a:extLst>
            </p:cNvPr>
            <p:cNvCxnSpPr>
              <a:cxnSpLocks/>
            </p:cNvCxnSpPr>
            <p:nvPr/>
          </p:nvCxnSpPr>
          <p:spPr>
            <a:xfrm>
              <a:off x="10348495" y="529731"/>
              <a:ext cx="0" cy="230954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Connecteur droit 774">
              <a:extLst>
                <a:ext uri="{FF2B5EF4-FFF2-40B4-BE49-F238E27FC236}">
                  <a16:creationId xmlns:a16="http://schemas.microsoft.com/office/drawing/2014/main" id="{851644DF-D9C7-4369-8BA7-8441E8346ADC}"/>
                </a:ext>
              </a:extLst>
            </p:cNvPr>
            <p:cNvCxnSpPr>
              <a:cxnSpLocks/>
            </p:cNvCxnSpPr>
            <p:nvPr/>
          </p:nvCxnSpPr>
          <p:spPr>
            <a:xfrm>
              <a:off x="1042088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Connecteur droit 775">
              <a:extLst>
                <a:ext uri="{FF2B5EF4-FFF2-40B4-BE49-F238E27FC236}">
                  <a16:creationId xmlns:a16="http://schemas.microsoft.com/office/drawing/2014/main" id="{8A7BB18B-2C3F-460B-A4BD-E94276EB7B7E}"/>
                </a:ext>
              </a:extLst>
            </p:cNvPr>
            <p:cNvCxnSpPr>
              <a:cxnSpLocks/>
            </p:cNvCxnSpPr>
            <p:nvPr/>
          </p:nvCxnSpPr>
          <p:spPr>
            <a:xfrm>
              <a:off x="1049327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Connecteur droit 776">
              <a:extLst>
                <a:ext uri="{FF2B5EF4-FFF2-40B4-BE49-F238E27FC236}">
                  <a16:creationId xmlns:a16="http://schemas.microsoft.com/office/drawing/2014/main" id="{63331BAA-454D-4BF6-B6F0-E8EFEA1865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6566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Connecteur droit 777">
              <a:extLst>
                <a:ext uri="{FF2B5EF4-FFF2-40B4-BE49-F238E27FC236}">
                  <a16:creationId xmlns:a16="http://schemas.microsoft.com/office/drawing/2014/main" id="{574AF16E-E3A1-41F8-ADAA-84B6FE41D049}"/>
                </a:ext>
              </a:extLst>
            </p:cNvPr>
            <p:cNvCxnSpPr>
              <a:cxnSpLocks/>
            </p:cNvCxnSpPr>
            <p:nvPr/>
          </p:nvCxnSpPr>
          <p:spPr>
            <a:xfrm>
              <a:off x="1063805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9" name="ZoneTexte 778">
              <a:extLst>
                <a:ext uri="{FF2B5EF4-FFF2-40B4-BE49-F238E27FC236}">
                  <a16:creationId xmlns:a16="http://schemas.microsoft.com/office/drawing/2014/main" id="{30DE3D33-3C1B-442E-BD27-E9F75EC43016}"/>
                </a:ext>
              </a:extLst>
            </p:cNvPr>
            <p:cNvSpPr txBox="1"/>
            <p:nvPr/>
          </p:nvSpPr>
          <p:spPr>
            <a:xfrm>
              <a:off x="9861350" y="2835201"/>
              <a:ext cx="250390" cy="6586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13</a:t>
              </a:r>
            </a:p>
          </p:txBody>
        </p:sp>
        <p:sp>
          <p:nvSpPr>
            <p:cNvPr id="780" name="ZoneTexte 779">
              <a:extLst>
                <a:ext uri="{FF2B5EF4-FFF2-40B4-BE49-F238E27FC236}">
                  <a16:creationId xmlns:a16="http://schemas.microsoft.com/office/drawing/2014/main" id="{117AE545-653C-4116-B6DA-8B4A79F2F083}"/>
                </a:ext>
              </a:extLst>
            </p:cNvPr>
            <p:cNvSpPr txBox="1"/>
            <p:nvPr/>
          </p:nvSpPr>
          <p:spPr>
            <a:xfrm>
              <a:off x="10131340" y="2835201"/>
              <a:ext cx="434325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13.5</a:t>
              </a:r>
            </a:p>
          </p:txBody>
        </p:sp>
        <p:cxnSp>
          <p:nvCxnSpPr>
            <p:cNvPr id="757" name="Connecteur droit 756">
              <a:extLst>
                <a:ext uri="{FF2B5EF4-FFF2-40B4-BE49-F238E27FC236}">
                  <a16:creationId xmlns:a16="http://schemas.microsoft.com/office/drawing/2014/main" id="{9536BC3E-57C9-4437-A864-6EACEC4C2E3F}"/>
                </a:ext>
              </a:extLst>
            </p:cNvPr>
            <p:cNvCxnSpPr>
              <a:cxnSpLocks/>
            </p:cNvCxnSpPr>
            <p:nvPr/>
          </p:nvCxnSpPr>
          <p:spPr>
            <a:xfrm>
              <a:off x="10705982" y="529731"/>
              <a:ext cx="0" cy="2309547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58" name="Connecteur droit 757">
              <a:extLst>
                <a:ext uri="{FF2B5EF4-FFF2-40B4-BE49-F238E27FC236}">
                  <a16:creationId xmlns:a16="http://schemas.microsoft.com/office/drawing/2014/main" id="{5B624BB6-967E-4207-9A5F-28131F359345}"/>
                </a:ext>
              </a:extLst>
            </p:cNvPr>
            <p:cNvCxnSpPr>
              <a:cxnSpLocks/>
            </p:cNvCxnSpPr>
            <p:nvPr/>
          </p:nvCxnSpPr>
          <p:spPr>
            <a:xfrm>
              <a:off x="1077837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Connecteur droit 758">
              <a:extLst>
                <a:ext uri="{FF2B5EF4-FFF2-40B4-BE49-F238E27FC236}">
                  <a16:creationId xmlns:a16="http://schemas.microsoft.com/office/drawing/2014/main" id="{87BA7086-0037-44C0-9C6C-62D649E94D05}"/>
                </a:ext>
              </a:extLst>
            </p:cNvPr>
            <p:cNvCxnSpPr>
              <a:cxnSpLocks/>
            </p:cNvCxnSpPr>
            <p:nvPr/>
          </p:nvCxnSpPr>
          <p:spPr>
            <a:xfrm>
              <a:off x="1085076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Connecteur droit 759">
              <a:extLst>
                <a:ext uri="{FF2B5EF4-FFF2-40B4-BE49-F238E27FC236}">
                  <a16:creationId xmlns:a16="http://schemas.microsoft.com/office/drawing/2014/main" id="{8C133B2D-B7AD-4227-BAA4-9AF2B1DCA1F7}"/>
                </a:ext>
              </a:extLst>
            </p:cNvPr>
            <p:cNvCxnSpPr>
              <a:cxnSpLocks/>
            </p:cNvCxnSpPr>
            <p:nvPr/>
          </p:nvCxnSpPr>
          <p:spPr>
            <a:xfrm>
              <a:off x="1092315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Connecteur droit 760">
              <a:extLst>
                <a:ext uri="{FF2B5EF4-FFF2-40B4-BE49-F238E27FC236}">
                  <a16:creationId xmlns:a16="http://schemas.microsoft.com/office/drawing/2014/main" id="{C2B209AD-C456-47F7-BBAB-3501EED9BD9B}"/>
                </a:ext>
              </a:extLst>
            </p:cNvPr>
            <p:cNvCxnSpPr>
              <a:cxnSpLocks/>
            </p:cNvCxnSpPr>
            <p:nvPr/>
          </p:nvCxnSpPr>
          <p:spPr>
            <a:xfrm>
              <a:off x="1099554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Connecteur droit 761">
              <a:extLst>
                <a:ext uri="{FF2B5EF4-FFF2-40B4-BE49-F238E27FC236}">
                  <a16:creationId xmlns:a16="http://schemas.microsoft.com/office/drawing/2014/main" id="{8BE4F806-6005-4665-B3F2-3FCFC2A96A90}"/>
                </a:ext>
              </a:extLst>
            </p:cNvPr>
            <p:cNvCxnSpPr>
              <a:cxnSpLocks/>
            </p:cNvCxnSpPr>
            <p:nvPr/>
          </p:nvCxnSpPr>
          <p:spPr>
            <a:xfrm>
              <a:off x="11067932" y="529731"/>
              <a:ext cx="0" cy="230954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Connecteur droit 762">
              <a:extLst>
                <a:ext uri="{FF2B5EF4-FFF2-40B4-BE49-F238E27FC236}">
                  <a16:creationId xmlns:a16="http://schemas.microsoft.com/office/drawing/2014/main" id="{8E34D7FB-DA73-403E-A651-F27B5C938D62}"/>
                </a:ext>
              </a:extLst>
            </p:cNvPr>
            <p:cNvCxnSpPr>
              <a:cxnSpLocks/>
            </p:cNvCxnSpPr>
            <p:nvPr/>
          </p:nvCxnSpPr>
          <p:spPr>
            <a:xfrm>
              <a:off x="1114032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Connecteur droit 763">
              <a:extLst>
                <a:ext uri="{FF2B5EF4-FFF2-40B4-BE49-F238E27FC236}">
                  <a16:creationId xmlns:a16="http://schemas.microsoft.com/office/drawing/2014/main" id="{67420136-11B7-4DAE-A478-8D0D6C041D2C}"/>
                </a:ext>
              </a:extLst>
            </p:cNvPr>
            <p:cNvCxnSpPr>
              <a:cxnSpLocks/>
            </p:cNvCxnSpPr>
            <p:nvPr/>
          </p:nvCxnSpPr>
          <p:spPr>
            <a:xfrm>
              <a:off x="1121271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Connecteur droit 764">
              <a:extLst>
                <a:ext uri="{FF2B5EF4-FFF2-40B4-BE49-F238E27FC236}">
                  <a16:creationId xmlns:a16="http://schemas.microsoft.com/office/drawing/2014/main" id="{B77A8390-3B87-4A67-A57B-E2A8FDAB9070}"/>
                </a:ext>
              </a:extLst>
            </p:cNvPr>
            <p:cNvCxnSpPr>
              <a:cxnSpLocks/>
            </p:cNvCxnSpPr>
            <p:nvPr/>
          </p:nvCxnSpPr>
          <p:spPr>
            <a:xfrm>
              <a:off x="1128510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Connecteur droit 765">
              <a:extLst>
                <a:ext uri="{FF2B5EF4-FFF2-40B4-BE49-F238E27FC236}">
                  <a16:creationId xmlns:a16="http://schemas.microsoft.com/office/drawing/2014/main" id="{0726AE95-9004-4667-B43C-CF68D0E19B82}"/>
                </a:ext>
              </a:extLst>
            </p:cNvPr>
            <p:cNvCxnSpPr>
              <a:cxnSpLocks/>
            </p:cNvCxnSpPr>
            <p:nvPr/>
          </p:nvCxnSpPr>
          <p:spPr>
            <a:xfrm>
              <a:off x="1135749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7" name="ZoneTexte 766">
              <a:extLst>
                <a:ext uri="{FF2B5EF4-FFF2-40B4-BE49-F238E27FC236}">
                  <a16:creationId xmlns:a16="http://schemas.microsoft.com/office/drawing/2014/main" id="{E222C2FB-954A-4707-B66C-5A7506AF38DC}"/>
                </a:ext>
              </a:extLst>
            </p:cNvPr>
            <p:cNvSpPr txBox="1"/>
            <p:nvPr/>
          </p:nvSpPr>
          <p:spPr>
            <a:xfrm>
              <a:off x="10580787" y="2835201"/>
              <a:ext cx="250390" cy="6586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14</a:t>
              </a:r>
            </a:p>
          </p:txBody>
        </p:sp>
        <p:sp>
          <p:nvSpPr>
            <p:cNvPr id="768" name="ZoneTexte 767">
              <a:extLst>
                <a:ext uri="{FF2B5EF4-FFF2-40B4-BE49-F238E27FC236}">
                  <a16:creationId xmlns:a16="http://schemas.microsoft.com/office/drawing/2014/main" id="{86EADBAA-5936-4E46-BC39-A8959180F0C3}"/>
                </a:ext>
              </a:extLst>
            </p:cNvPr>
            <p:cNvSpPr txBox="1"/>
            <p:nvPr/>
          </p:nvSpPr>
          <p:spPr>
            <a:xfrm>
              <a:off x="10850777" y="2835201"/>
              <a:ext cx="434325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14.5</a:t>
              </a:r>
            </a:p>
          </p:txBody>
        </p:sp>
        <p:cxnSp>
          <p:nvCxnSpPr>
            <p:cNvPr id="745" name="Connecteur droit 744">
              <a:extLst>
                <a:ext uri="{FF2B5EF4-FFF2-40B4-BE49-F238E27FC236}">
                  <a16:creationId xmlns:a16="http://schemas.microsoft.com/office/drawing/2014/main" id="{BDD47230-5490-4AF2-A0D9-9C004485AD7A}"/>
                </a:ext>
              </a:extLst>
            </p:cNvPr>
            <p:cNvCxnSpPr>
              <a:cxnSpLocks/>
            </p:cNvCxnSpPr>
            <p:nvPr/>
          </p:nvCxnSpPr>
          <p:spPr>
            <a:xfrm>
              <a:off x="11428709" y="529731"/>
              <a:ext cx="0" cy="2309547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6" name="Connecteur droit 745">
              <a:extLst>
                <a:ext uri="{FF2B5EF4-FFF2-40B4-BE49-F238E27FC236}">
                  <a16:creationId xmlns:a16="http://schemas.microsoft.com/office/drawing/2014/main" id="{E4DBEB31-3F10-4F16-881D-A117B1CDF7F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1099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Connecteur droit 746">
              <a:extLst>
                <a:ext uri="{FF2B5EF4-FFF2-40B4-BE49-F238E27FC236}">
                  <a16:creationId xmlns:a16="http://schemas.microsoft.com/office/drawing/2014/main" id="{769AFF75-92C2-4658-9867-F2FDECF990C1}"/>
                </a:ext>
              </a:extLst>
            </p:cNvPr>
            <p:cNvCxnSpPr>
              <a:cxnSpLocks/>
            </p:cNvCxnSpPr>
            <p:nvPr/>
          </p:nvCxnSpPr>
          <p:spPr>
            <a:xfrm>
              <a:off x="11573489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Connecteur droit 747">
              <a:extLst>
                <a:ext uri="{FF2B5EF4-FFF2-40B4-BE49-F238E27FC236}">
                  <a16:creationId xmlns:a16="http://schemas.microsoft.com/office/drawing/2014/main" id="{9725A5BE-6F75-4A42-B348-D8E59AB5FBB9}"/>
                </a:ext>
              </a:extLst>
            </p:cNvPr>
            <p:cNvCxnSpPr>
              <a:cxnSpLocks/>
            </p:cNvCxnSpPr>
            <p:nvPr/>
          </p:nvCxnSpPr>
          <p:spPr>
            <a:xfrm>
              <a:off x="11645879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Connecteur droit 748">
              <a:extLst>
                <a:ext uri="{FF2B5EF4-FFF2-40B4-BE49-F238E27FC236}">
                  <a16:creationId xmlns:a16="http://schemas.microsoft.com/office/drawing/2014/main" id="{40C22843-A096-46AD-96F2-464C03F163E4}"/>
                </a:ext>
              </a:extLst>
            </p:cNvPr>
            <p:cNvCxnSpPr>
              <a:cxnSpLocks/>
            </p:cNvCxnSpPr>
            <p:nvPr/>
          </p:nvCxnSpPr>
          <p:spPr>
            <a:xfrm>
              <a:off x="11718269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Connecteur droit 749">
              <a:extLst>
                <a:ext uri="{FF2B5EF4-FFF2-40B4-BE49-F238E27FC236}">
                  <a16:creationId xmlns:a16="http://schemas.microsoft.com/office/drawing/2014/main" id="{9ACA00A1-CCB4-44ED-8615-DB81599371EC}"/>
                </a:ext>
              </a:extLst>
            </p:cNvPr>
            <p:cNvCxnSpPr>
              <a:cxnSpLocks/>
            </p:cNvCxnSpPr>
            <p:nvPr/>
          </p:nvCxnSpPr>
          <p:spPr>
            <a:xfrm>
              <a:off x="11790659" y="529731"/>
              <a:ext cx="0" cy="230954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Connecteur droit 750">
              <a:extLst>
                <a:ext uri="{FF2B5EF4-FFF2-40B4-BE49-F238E27FC236}">
                  <a16:creationId xmlns:a16="http://schemas.microsoft.com/office/drawing/2014/main" id="{7B979109-77FC-4915-B50C-7F079890413F}"/>
                </a:ext>
              </a:extLst>
            </p:cNvPr>
            <p:cNvCxnSpPr>
              <a:cxnSpLocks/>
            </p:cNvCxnSpPr>
            <p:nvPr/>
          </p:nvCxnSpPr>
          <p:spPr>
            <a:xfrm>
              <a:off x="11863049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Connecteur droit 751">
              <a:extLst>
                <a:ext uri="{FF2B5EF4-FFF2-40B4-BE49-F238E27FC236}">
                  <a16:creationId xmlns:a16="http://schemas.microsoft.com/office/drawing/2014/main" id="{9C5359BF-1280-4934-9B18-62F50C18D090}"/>
                </a:ext>
              </a:extLst>
            </p:cNvPr>
            <p:cNvCxnSpPr>
              <a:cxnSpLocks/>
            </p:cNvCxnSpPr>
            <p:nvPr/>
          </p:nvCxnSpPr>
          <p:spPr>
            <a:xfrm>
              <a:off x="11935439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Connecteur droit 752">
              <a:extLst>
                <a:ext uri="{FF2B5EF4-FFF2-40B4-BE49-F238E27FC236}">
                  <a16:creationId xmlns:a16="http://schemas.microsoft.com/office/drawing/2014/main" id="{23D38016-05E2-4BA0-84C7-EA9C2324E74F}"/>
                </a:ext>
              </a:extLst>
            </p:cNvPr>
            <p:cNvCxnSpPr>
              <a:cxnSpLocks/>
            </p:cNvCxnSpPr>
            <p:nvPr/>
          </p:nvCxnSpPr>
          <p:spPr>
            <a:xfrm>
              <a:off x="12007829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Connecteur droit 753">
              <a:extLst>
                <a:ext uri="{FF2B5EF4-FFF2-40B4-BE49-F238E27FC236}">
                  <a16:creationId xmlns:a16="http://schemas.microsoft.com/office/drawing/2014/main" id="{B37730BE-8946-4E14-A6A3-922E71C1A30F}"/>
                </a:ext>
              </a:extLst>
            </p:cNvPr>
            <p:cNvCxnSpPr>
              <a:cxnSpLocks/>
            </p:cNvCxnSpPr>
            <p:nvPr/>
          </p:nvCxnSpPr>
          <p:spPr>
            <a:xfrm>
              <a:off x="12080219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5" name="ZoneTexte 754">
              <a:extLst>
                <a:ext uri="{FF2B5EF4-FFF2-40B4-BE49-F238E27FC236}">
                  <a16:creationId xmlns:a16="http://schemas.microsoft.com/office/drawing/2014/main" id="{39605EF1-F32C-4422-B2CA-4DCC5492DA95}"/>
                </a:ext>
              </a:extLst>
            </p:cNvPr>
            <p:cNvSpPr txBox="1"/>
            <p:nvPr/>
          </p:nvSpPr>
          <p:spPr>
            <a:xfrm>
              <a:off x="11303514" y="2835201"/>
              <a:ext cx="250390" cy="6586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15</a:t>
              </a:r>
            </a:p>
          </p:txBody>
        </p:sp>
        <p:sp>
          <p:nvSpPr>
            <p:cNvPr id="756" name="ZoneTexte 755">
              <a:extLst>
                <a:ext uri="{FF2B5EF4-FFF2-40B4-BE49-F238E27FC236}">
                  <a16:creationId xmlns:a16="http://schemas.microsoft.com/office/drawing/2014/main" id="{7E8154B2-F388-41BE-9B3A-1796284D4EC4}"/>
                </a:ext>
              </a:extLst>
            </p:cNvPr>
            <p:cNvSpPr txBox="1"/>
            <p:nvPr/>
          </p:nvSpPr>
          <p:spPr>
            <a:xfrm>
              <a:off x="11573504" y="2835201"/>
              <a:ext cx="434325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15.5</a:t>
              </a:r>
            </a:p>
          </p:txBody>
        </p:sp>
        <p:cxnSp>
          <p:nvCxnSpPr>
            <p:cNvPr id="733" name="Connecteur droit 732">
              <a:extLst>
                <a:ext uri="{FF2B5EF4-FFF2-40B4-BE49-F238E27FC236}">
                  <a16:creationId xmlns:a16="http://schemas.microsoft.com/office/drawing/2014/main" id="{3E9567D4-21CE-44CE-BB72-E0BFD13E3469}"/>
                </a:ext>
              </a:extLst>
            </p:cNvPr>
            <p:cNvCxnSpPr>
              <a:cxnSpLocks/>
            </p:cNvCxnSpPr>
            <p:nvPr/>
          </p:nvCxnSpPr>
          <p:spPr>
            <a:xfrm>
              <a:off x="635950" y="529731"/>
              <a:ext cx="0" cy="2309547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34" name="Connecteur droit 733">
              <a:extLst>
                <a:ext uri="{FF2B5EF4-FFF2-40B4-BE49-F238E27FC236}">
                  <a16:creationId xmlns:a16="http://schemas.microsoft.com/office/drawing/2014/main" id="{5C256D6F-0799-4FB6-A695-1F4768C0B7AC}"/>
                </a:ext>
              </a:extLst>
            </p:cNvPr>
            <p:cNvCxnSpPr>
              <a:cxnSpLocks/>
            </p:cNvCxnSpPr>
            <p:nvPr/>
          </p:nvCxnSpPr>
          <p:spPr>
            <a:xfrm>
              <a:off x="708340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Connecteur droit 734">
              <a:extLst>
                <a:ext uri="{FF2B5EF4-FFF2-40B4-BE49-F238E27FC236}">
                  <a16:creationId xmlns:a16="http://schemas.microsoft.com/office/drawing/2014/main" id="{B66930B9-1436-45C6-BA99-D777028AFE89}"/>
                </a:ext>
              </a:extLst>
            </p:cNvPr>
            <p:cNvCxnSpPr>
              <a:cxnSpLocks/>
            </p:cNvCxnSpPr>
            <p:nvPr/>
          </p:nvCxnSpPr>
          <p:spPr>
            <a:xfrm>
              <a:off x="780730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Connecteur droit 735">
              <a:extLst>
                <a:ext uri="{FF2B5EF4-FFF2-40B4-BE49-F238E27FC236}">
                  <a16:creationId xmlns:a16="http://schemas.microsoft.com/office/drawing/2014/main" id="{F5655FB3-4EF7-46A3-A59A-4826585E384A}"/>
                </a:ext>
              </a:extLst>
            </p:cNvPr>
            <p:cNvCxnSpPr>
              <a:cxnSpLocks/>
            </p:cNvCxnSpPr>
            <p:nvPr/>
          </p:nvCxnSpPr>
          <p:spPr>
            <a:xfrm>
              <a:off x="853120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Connecteur droit 736">
              <a:extLst>
                <a:ext uri="{FF2B5EF4-FFF2-40B4-BE49-F238E27FC236}">
                  <a16:creationId xmlns:a16="http://schemas.microsoft.com/office/drawing/2014/main" id="{B4D46A97-AE07-4A9D-85E7-F718878027C6}"/>
                </a:ext>
              </a:extLst>
            </p:cNvPr>
            <p:cNvCxnSpPr>
              <a:cxnSpLocks/>
            </p:cNvCxnSpPr>
            <p:nvPr/>
          </p:nvCxnSpPr>
          <p:spPr>
            <a:xfrm>
              <a:off x="925510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Connecteur droit 737">
              <a:extLst>
                <a:ext uri="{FF2B5EF4-FFF2-40B4-BE49-F238E27FC236}">
                  <a16:creationId xmlns:a16="http://schemas.microsoft.com/office/drawing/2014/main" id="{6591D866-52D4-470F-932A-9B91E417A82E}"/>
                </a:ext>
              </a:extLst>
            </p:cNvPr>
            <p:cNvCxnSpPr>
              <a:cxnSpLocks/>
            </p:cNvCxnSpPr>
            <p:nvPr/>
          </p:nvCxnSpPr>
          <p:spPr>
            <a:xfrm>
              <a:off x="997900" y="529731"/>
              <a:ext cx="0" cy="230954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Connecteur droit 738">
              <a:extLst>
                <a:ext uri="{FF2B5EF4-FFF2-40B4-BE49-F238E27FC236}">
                  <a16:creationId xmlns:a16="http://schemas.microsoft.com/office/drawing/2014/main" id="{49B18056-7F40-4752-BB40-46029F0D3BD7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90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Connecteur droit 739">
              <a:extLst>
                <a:ext uri="{FF2B5EF4-FFF2-40B4-BE49-F238E27FC236}">
                  <a16:creationId xmlns:a16="http://schemas.microsoft.com/office/drawing/2014/main" id="{DF454007-48AB-4A7C-A61B-AD07980A1BCE}"/>
                </a:ext>
              </a:extLst>
            </p:cNvPr>
            <p:cNvCxnSpPr>
              <a:cxnSpLocks/>
            </p:cNvCxnSpPr>
            <p:nvPr/>
          </p:nvCxnSpPr>
          <p:spPr>
            <a:xfrm>
              <a:off x="1142680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Connecteur droit 740">
              <a:extLst>
                <a:ext uri="{FF2B5EF4-FFF2-40B4-BE49-F238E27FC236}">
                  <a16:creationId xmlns:a16="http://schemas.microsoft.com/office/drawing/2014/main" id="{EE91B4B2-CD3A-4D0E-8013-33D5B6DE0AF9}"/>
                </a:ext>
              </a:extLst>
            </p:cNvPr>
            <p:cNvCxnSpPr>
              <a:cxnSpLocks/>
            </p:cNvCxnSpPr>
            <p:nvPr/>
          </p:nvCxnSpPr>
          <p:spPr>
            <a:xfrm>
              <a:off x="1215070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Connecteur droit 741">
              <a:extLst>
                <a:ext uri="{FF2B5EF4-FFF2-40B4-BE49-F238E27FC236}">
                  <a16:creationId xmlns:a16="http://schemas.microsoft.com/office/drawing/2014/main" id="{63645853-B941-43BA-9249-167CEEA9B865}"/>
                </a:ext>
              </a:extLst>
            </p:cNvPr>
            <p:cNvCxnSpPr>
              <a:cxnSpLocks/>
            </p:cNvCxnSpPr>
            <p:nvPr/>
          </p:nvCxnSpPr>
          <p:spPr>
            <a:xfrm>
              <a:off x="1287460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" name="ZoneTexte 742">
              <a:extLst>
                <a:ext uri="{FF2B5EF4-FFF2-40B4-BE49-F238E27FC236}">
                  <a16:creationId xmlns:a16="http://schemas.microsoft.com/office/drawing/2014/main" id="{C8DC76B1-B385-4F63-8170-C03B3E9DCCC3}"/>
                </a:ext>
              </a:extLst>
            </p:cNvPr>
            <p:cNvSpPr txBox="1"/>
            <p:nvPr/>
          </p:nvSpPr>
          <p:spPr>
            <a:xfrm>
              <a:off x="510755" y="2835201"/>
              <a:ext cx="250390" cy="6586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0</a:t>
              </a:r>
            </a:p>
          </p:txBody>
        </p:sp>
        <p:sp>
          <p:nvSpPr>
            <p:cNvPr id="744" name="ZoneTexte 743">
              <a:extLst>
                <a:ext uri="{FF2B5EF4-FFF2-40B4-BE49-F238E27FC236}">
                  <a16:creationId xmlns:a16="http://schemas.microsoft.com/office/drawing/2014/main" id="{26D9CD9E-D9AF-4D81-891A-5A18C3511E6B}"/>
                </a:ext>
              </a:extLst>
            </p:cNvPr>
            <p:cNvSpPr txBox="1"/>
            <p:nvPr/>
          </p:nvSpPr>
          <p:spPr>
            <a:xfrm>
              <a:off x="780745" y="2835201"/>
              <a:ext cx="434325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0.5</a:t>
              </a:r>
            </a:p>
          </p:txBody>
        </p:sp>
        <p:cxnSp>
          <p:nvCxnSpPr>
            <p:cNvPr id="478" name="Connecteur droit 477">
              <a:extLst>
                <a:ext uri="{FF2B5EF4-FFF2-40B4-BE49-F238E27FC236}">
                  <a16:creationId xmlns:a16="http://schemas.microsoft.com/office/drawing/2014/main" id="{1B301232-AE36-49BF-AA7C-0D2AEEF79283}"/>
                </a:ext>
              </a:extLst>
            </p:cNvPr>
            <p:cNvCxnSpPr>
              <a:cxnSpLocks/>
            </p:cNvCxnSpPr>
            <p:nvPr/>
          </p:nvCxnSpPr>
          <p:spPr>
            <a:xfrm>
              <a:off x="12147926" y="525654"/>
              <a:ext cx="0" cy="2309547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25" name="ZoneTexte 924">
              <a:extLst>
                <a:ext uri="{FF2B5EF4-FFF2-40B4-BE49-F238E27FC236}">
                  <a16:creationId xmlns:a16="http://schemas.microsoft.com/office/drawing/2014/main" id="{9478575E-1B28-45BC-93D0-3711534A0B0B}"/>
                </a:ext>
              </a:extLst>
            </p:cNvPr>
            <p:cNvSpPr txBox="1"/>
            <p:nvPr/>
          </p:nvSpPr>
          <p:spPr>
            <a:xfrm>
              <a:off x="11930763" y="2814479"/>
              <a:ext cx="4343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16</a:t>
              </a:r>
            </a:p>
          </p:txBody>
        </p:sp>
        <p:cxnSp>
          <p:nvCxnSpPr>
            <p:cNvPr id="926" name="Connecteur droit 925">
              <a:extLst>
                <a:ext uri="{FF2B5EF4-FFF2-40B4-BE49-F238E27FC236}">
                  <a16:creationId xmlns:a16="http://schemas.microsoft.com/office/drawing/2014/main" id="{194075A5-3EC2-4AAB-BBF7-35ED3A552051}"/>
                </a:ext>
              </a:extLst>
            </p:cNvPr>
            <p:cNvCxnSpPr>
              <a:cxnSpLocks/>
            </p:cNvCxnSpPr>
            <p:nvPr/>
          </p:nvCxnSpPr>
          <p:spPr>
            <a:xfrm>
              <a:off x="635950" y="1934759"/>
              <a:ext cx="117291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Connecteur droit 926">
              <a:extLst>
                <a:ext uri="{FF2B5EF4-FFF2-40B4-BE49-F238E27FC236}">
                  <a16:creationId xmlns:a16="http://schemas.microsoft.com/office/drawing/2014/main" id="{C2BC6BD3-20A3-4D53-9650-CC428E39CB55}"/>
                </a:ext>
              </a:extLst>
            </p:cNvPr>
            <p:cNvCxnSpPr>
              <a:cxnSpLocks/>
            </p:cNvCxnSpPr>
            <p:nvPr/>
          </p:nvCxnSpPr>
          <p:spPr>
            <a:xfrm>
              <a:off x="635950" y="1732829"/>
              <a:ext cx="117291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Connecteur droit 928">
              <a:extLst>
                <a:ext uri="{FF2B5EF4-FFF2-40B4-BE49-F238E27FC236}">
                  <a16:creationId xmlns:a16="http://schemas.microsoft.com/office/drawing/2014/main" id="{671EC3A2-1EC4-4EE6-972D-FE0BE0DE05B0}"/>
                </a:ext>
              </a:extLst>
            </p:cNvPr>
            <p:cNvCxnSpPr>
              <a:cxnSpLocks/>
            </p:cNvCxnSpPr>
            <p:nvPr/>
          </p:nvCxnSpPr>
          <p:spPr>
            <a:xfrm>
              <a:off x="627263" y="2670088"/>
              <a:ext cx="117291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Connecteur droit 929">
              <a:extLst>
                <a:ext uri="{FF2B5EF4-FFF2-40B4-BE49-F238E27FC236}">
                  <a16:creationId xmlns:a16="http://schemas.microsoft.com/office/drawing/2014/main" id="{2127BE77-9229-4C77-B32C-BEECC90F2C1E}"/>
                </a:ext>
              </a:extLst>
            </p:cNvPr>
            <p:cNvCxnSpPr>
              <a:cxnSpLocks/>
            </p:cNvCxnSpPr>
            <p:nvPr/>
          </p:nvCxnSpPr>
          <p:spPr>
            <a:xfrm>
              <a:off x="627263" y="2468158"/>
              <a:ext cx="117291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2" name="Connecteur droit 931">
              <a:extLst>
                <a:ext uri="{FF2B5EF4-FFF2-40B4-BE49-F238E27FC236}">
                  <a16:creationId xmlns:a16="http://schemas.microsoft.com/office/drawing/2014/main" id="{FEF83935-30F2-4154-B8C8-6E28C5FF2C08}"/>
                </a:ext>
              </a:extLst>
            </p:cNvPr>
            <p:cNvCxnSpPr>
              <a:cxnSpLocks/>
            </p:cNvCxnSpPr>
            <p:nvPr/>
          </p:nvCxnSpPr>
          <p:spPr>
            <a:xfrm>
              <a:off x="629339" y="1230125"/>
              <a:ext cx="117291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Connecteur droit 932">
              <a:extLst>
                <a:ext uri="{FF2B5EF4-FFF2-40B4-BE49-F238E27FC236}">
                  <a16:creationId xmlns:a16="http://schemas.microsoft.com/office/drawing/2014/main" id="{EFBDD1E8-3618-42E9-A83E-1B57D337AC67}"/>
                </a:ext>
              </a:extLst>
            </p:cNvPr>
            <p:cNvCxnSpPr>
              <a:cxnSpLocks/>
            </p:cNvCxnSpPr>
            <p:nvPr/>
          </p:nvCxnSpPr>
          <p:spPr>
            <a:xfrm>
              <a:off x="629339" y="1028195"/>
              <a:ext cx="117291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4" name="Triangle isocèle 933">
            <a:extLst>
              <a:ext uri="{FF2B5EF4-FFF2-40B4-BE49-F238E27FC236}">
                <a16:creationId xmlns:a16="http://schemas.microsoft.com/office/drawing/2014/main" id="{12EC4CC9-B19F-4D6E-BC46-A92C89518936}"/>
              </a:ext>
            </a:extLst>
          </p:cNvPr>
          <p:cNvSpPr/>
          <p:nvPr/>
        </p:nvSpPr>
        <p:spPr>
          <a:xfrm rot="5400000">
            <a:off x="12293383" y="1012751"/>
            <a:ext cx="380577" cy="228600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5" name="ZoneTexte 934">
            <a:extLst>
              <a:ext uri="{FF2B5EF4-FFF2-40B4-BE49-F238E27FC236}">
                <a16:creationId xmlns:a16="http://schemas.microsoft.com/office/drawing/2014/main" id="{94396475-DD65-4D66-AA5B-16F83F03F8BC}"/>
              </a:ext>
            </a:extLst>
          </p:cNvPr>
          <p:cNvSpPr txBox="1"/>
          <p:nvPr/>
        </p:nvSpPr>
        <p:spPr>
          <a:xfrm>
            <a:off x="0" y="769969"/>
            <a:ext cx="637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err="1"/>
              <a:t>app_main</a:t>
            </a:r>
            <a:endParaRPr lang="fr-FR" sz="1400"/>
          </a:p>
        </p:txBody>
      </p:sp>
      <p:sp>
        <p:nvSpPr>
          <p:cNvPr id="936" name="ZoneTexte 935">
            <a:extLst>
              <a:ext uri="{FF2B5EF4-FFF2-40B4-BE49-F238E27FC236}">
                <a16:creationId xmlns:a16="http://schemas.microsoft.com/office/drawing/2014/main" id="{7E932C81-7E17-4EC0-9AC0-EBEB2102AEB8}"/>
              </a:ext>
            </a:extLst>
          </p:cNvPr>
          <p:cNvSpPr txBox="1"/>
          <p:nvPr/>
        </p:nvSpPr>
        <p:spPr>
          <a:xfrm>
            <a:off x="0" y="1483631"/>
            <a:ext cx="63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err="1"/>
              <a:t>Task</a:t>
            </a:r>
            <a:r>
              <a:rPr lang="fr-FR" sz="1400"/>
              <a:t> 1</a:t>
            </a:r>
          </a:p>
        </p:txBody>
      </p:sp>
      <p:sp>
        <p:nvSpPr>
          <p:cNvPr id="937" name="ZoneTexte 936">
            <a:extLst>
              <a:ext uri="{FF2B5EF4-FFF2-40B4-BE49-F238E27FC236}">
                <a16:creationId xmlns:a16="http://schemas.microsoft.com/office/drawing/2014/main" id="{577DBC6F-15D4-4665-AB0F-D6683A63AE65}"/>
              </a:ext>
            </a:extLst>
          </p:cNvPr>
          <p:cNvSpPr txBox="1"/>
          <p:nvPr/>
        </p:nvSpPr>
        <p:spPr>
          <a:xfrm>
            <a:off x="0" y="2198867"/>
            <a:ext cx="63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err="1"/>
              <a:t>Task</a:t>
            </a:r>
            <a:r>
              <a:rPr lang="fr-FR" sz="1400"/>
              <a:t> 2</a:t>
            </a:r>
          </a:p>
        </p:txBody>
      </p:sp>
      <p:sp>
        <p:nvSpPr>
          <p:cNvPr id="220" name="ZoneTexte 719">
            <a:extLst>
              <a:ext uri="{FF2B5EF4-FFF2-40B4-BE49-F238E27FC236}">
                <a16:creationId xmlns:a16="http://schemas.microsoft.com/office/drawing/2014/main" id="{4B30BCB1-D098-40A0-B846-E01FE632A27C}"/>
              </a:ext>
            </a:extLst>
          </p:cNvPr>
          <p:cNvSpPr txBox="1"/>
          <p:nvPr/>
        </p:nvSpPr>
        <p:spPr>
          <a:xfrm>
            <a:off x="4453804" y="82682"/>
            <a:ext cx="2119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Blocked (waiting for delay)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02952B9D-2CE9-4EBA-96B4-5926C2A90E95}"/>
              </a:ext>
            </a:extLst>
          </p:cNvPr>
          <p:cNvSpPr/>
          <p:nvPr/>
        </p:nvSpPr>
        <p:spPr>
          <a:xfrm>
            <a:off x="3935986" y="139369"/>
            <a:ext cx="509264" cy="194403"/>
          </a:xfrm>
          <a:prstGeom prst="rect">
            <a:avLst/>
          </a:prstGeom>
          <a:pattFill prst="wdUpDiag">
            <a:fgClr>
              <a:schemeClr val="accent3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2" name="ZoneTexte 721">
            <a:extLst>
              <a:ext uri="{FF2B5EF4-FFF2-40B4-BE49-F238E27FC236}">
                <a16:creationId xmlns:a16="http://schemas.microsoft.com/office/drawing/2014/main" id="{AF59F4AD-FD30-42D0-A0BE-8A0249402D57}"/>
              </a:ext>
            </a:extLst>
          </p:cNvPr>
          <p:cNvSpPr txBox="1"/>
          <p:nvPr/>
        </p:nvSpPr>
        <p:spPr>
          <a:xfrm>
            <a:off x="1145081" y="82682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Ready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EA24F653-384E-45C4-87F8-38F5F51D8061}"/>
              </a:ext>
            </a:extLst>
          </p:cNvPr>
          <p:cNvSpPr/>
          <p:nvPr/>
        </p:nvSpPr>
        <p:spPr>
          <a:xfrm>
            <a:off x="627263" y="139369"/>
            <a:ext cx="509264" cy="19440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4" name="ZoneTexte 724">
            <a:extLst>
              <a:ext uri="{FF2B5EF4-FFF2-40B4-BE49-F238E27FC236}">
                <a16:creationId xmlns:a16="http://schemas.microsoft.com/office/drawing/2014/main" id="{37C815B9-A265-4D9A-B74D-FCF981FC9D4C}"/>
              </a:ext>
            </a:extLst>
          </p:cNvPr>
          <p:cNvSpPr txBox="1"/>
          <p:nvPr/>
        </p:nvSpPr>
        <p:spPr>
          <a:xfrm>
            <a:off x="2752507" y="82682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Running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7CA065D1-9DAF-4BE5-9368-08B710461B54}"/>
              </a:ext>
            </a:extLst>
          </p:cNvPr>
          <p:cNvSpPr/>
          <p:nvPr/>
        </p:nvSpPr>
        <p:spPr>
          <a:xfrm>
            <a:off x="2234689" y="139369"/>
            <a:ext cx="509264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6" name="ZoneTexte 726">
            <a:extLst>
              <a:ext uri="{FF2B5EF4-FFF2-40B4-BE49-F238E27FC236}">
                <a16:creationId xmlns:a16="http://schemas.microsoft.com/office/drawing/2014/main" id="{73FB5EB9-405A-4757-92A3-67B464FB6A02}"/>
              </a:ext>
            </a:extLst>
          </p:cNvPr>
          <p:cNvSpPr txBox="1"/>
          <p:nvPr/>
        </p:nvSpPr>
        <p:spPr>
          <a:xfrm>
            <a:off x="11223800" y="82682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Suspended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F61BFD55-EE6A-45A4-9858-1A5DDFC8FC48}"/>
              </a:ext>
            </a:extLst>
          </p:cNvPr>
          <p:cNvSpPr/>
          <p:nvPr/>
        </p:nvSpPr>
        <p:spPr>
          <a:xfrm>
            <a:off x="10705982" y="139369"/>
            <a:ext cx="509264" cy="194403"/>
          </a:xfrm>
          <a:prstGeom prst="rect">
            <a:avLst/>
          </a:prstGeom>
          <a:pattFill prst="dkHorz">
            <a:fgClr>
              <a:schemeClr val="accent3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8" name="ZoneTexte 728">
            <a:extLst>
              <a:ext uri="{FF2B5EF4-FFF2-40B4-BE49-F238E27FC236}">
                <a16:creationId xmlns:a16="http://schemas.microsoft.com/office/drawing/2014/main" id="{75567220-90F6-43AE-A87F-45C2355F08BE}"/>
              </a:ext>
            </a:extLst>
          </p:cNvPr>
          <p:cNvSpPr txBox="1"/>
          <p:nvPr/>
        </p:nvSpPr>
        <p:spPr>
          <a:xfrm>
            <a:off x="7615284" y="82682"/>
            <a:ext cx="2362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Blocked (waiting for resource)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2A6ADA37-CE22-4408-88E2-A2ADD6664634}"/>
              </a:ext>
            </a:extLst>
          </p:cNvPr>
          <p:cNvSpPr/>
          <p:nvPr/>
        </p:nvSpPr>
        <p:spPr>
          <a:xfrm>
            <a:off x="7097466" y="139369"/>
            <a:ext cx="509264" cy="194403"/>
          </a:xfrm>
          <a:prstGeom prst="rect">
            <a:avLst/>
          </a:prstGeom>
          <a:pattFill prst="wdDnDiag">
            <a:fgClr>
              <a:schemeClr val="accent3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98E6B354-B3BF-4B1D-9B02-01BE274FD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23" y="2468164"/>
            <a:ext cx="2027987" cy="209550"/>
          </a:xfrm>
          <a:prstGeom prst="rect">
            <a:avLst/>
          </a:prstGeom>
        </p:spPr>
      </p:pic>
      <p:pic>
        <p:nvPicPr>
          <p:cNvPr id="4" name="Image 4">
            <a:extLst>
              <a:ext uri="{FF2B5EF4-FFF2-40B4-BE49-F238E27FC236}">
                <a16:creationId xmlns:a16="http://schemas.microsoft.com/office/drawing/2014/main" id="{0E6D9872-D01C-4C4B-8D2F-4A3F10C3C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44" y="1737241"/>
            <a:ext cx="2008945" cy="209550"/>
          </a:xfrm>
          <a:prstGeom prst="rect">
            <a:avLst/>
          </a:prstGeo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77E04F60-A6F6-4081-B2C0-68EB0FD14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03" y="1027201"/>
            <a:ext cx="4045087" cy="209550"/>
          </a:xfrm>
          <a:prstGeom prst="rect">
            <a:avLst/>
          </a:prstGeom>
        </p:spPr>
      </p:pic>
      <p:pic>
        <p:nvPicPr>
          <p:cNvPr id="6" name="Image 6">
            <a:extLst>
              <a:ext uri="{FF2B5EF4-FFF2-40B4-BE49-F238E27FC236}">
                <a16:creationId xmlns:a16="http://schemas.microsoft.com/office/drawing/2014/main" id="{A0B25184-58C7-4728-92C8-ADB3704B9F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7826" y="2473021"/>
            <a:ext cx="2856927" cy="210282"/>
          </a:xfrm>
          <a:prstGeom prst="rect">
            <a:avLst/>
          </a:prstGeom>
        </p:spPr>
      </p:pic>
      <p:pic>
        <p:nvPicPr>
          <p:cNvPr id="7" name="Image 7">
            <a:extLst>
              <a:ext uri="{FF2B5EF4-FFF2-40B4-BE49-F238E27FC236}">
                <a16:creationId xmlns:a16="http://schemas.microsoft.com/office/drawing/2014/main" id="{3D1833E2-28CE-4EFA-B890-F62D00123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9551" y="1742003"/>
            <a:ext cx="2027987" cy="200025"/>
          </a:xfrm>
          <a:prstGeom prst="rect">
            <a:avLst/>
          </a:prstGeom>
        </p:spPr>
      </p:pic>
      <p:pic>
        <p:nvPicPr>
          <p:cNvPr id="230" name="Image 6">
            <a:extLst>
              <a:ext uri="{FF2B5EF4-FFF2-40B4-BE49-F238E27FC236}">
                <a16:creationId xmlns:a16="http://schemas.microsoft.com/office/drawing/2014/main" id="{E55FA610-3116-41BA-9361-21C4DA189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3321" y="1742010"/>
            <a:ext cx="2877810" cy="210282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9B7AAFBD-1B7F-483C-9A64-A692094667FC}"/>
              </a:ext>
            </a:extLst>
          </p:cNvPr>
          <p:cNvSpPr/>
          <p:nvPr/>
        </p:nvSpPr>
        <p:spPr>
          <a:xfrm>
            <a:off x="4677944" y="1026827"/>
            <a:ext cx="60269" cy="20484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32" name="Image 3">
            <a:extLst>
              <a:ext uri="{FF2B5EF4-FFF2-40B4-BE49-F238E27FC236}">
                <a16:creationId xmlns:a16="http://schemas.microsoft.com/office/drawing/2014/main" id="{CFC21B42-5DA4-49DE-A3EC-68F3FC595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758" y="2468073"/>
            <a:ext cx="2027987" cy="209550"/>
          </a:xfrm>
          <a:prstGeom prst="rect">
            <a:avLst/>
          </a:prstGeom>
        </p:spPr>
      </p:pic>
      <p:pic>
        <p:nvPicPr>
          <p:cNvPr id="233" name="Image 3">
            <a:extLst>
              <a:ext uri="{FF2B5EF4-FFF2-40B4-BE49-F238E27FC236}">
                <a16:creationId xmlns:a16="http://schemas.microsoft.com/office/drawing/2014/main" id="{0A3E896B-D880-46D5-8E32-270929132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902" y="1737058"/>
            <a:ext cx="1954895" cy="199104"/>
          </a:xfrm>
          <a:prstGeom prst="rect">
            <a:avLst/>
          </a:prstGeom>
        </p:spPr>
      </p:pic>
      <p:pic>
        <p:nvPicPr>
          <p:cNvPr id="234" name="Image 6">
            <a:extLst>
              <a:ext uri="{FF2B5EF4-FFF2-40B4-BE49-F238E27FC236}">
                <a16:creationId xmlns:a16="http://schemas.microsoft.com/office/drawing/2014/main" id="{73455B49-EE20-4819-8244-C6AC27918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1870" y="2462488"/>
            <a:ext cx="2856927" cy="210282"/>
          </a:xfrm>
          <a:prstGeom prst="rect">
            <a:avLst/>
          </a:prstGeom>
        </p:spPr>
      </p:pic>
      <p:pic>
        <p:nvPicPr>
          <p:cNvPr id="8" name="Image 8">
            <a:extLst>
              <a:ext uri="{FF2B5EF4-FFF2-40B4-BE49-F238E27FC236}">
                <a16:creationId xmlns:a16="http://schemas.microsoft.com/office/drawing/2014/main" id="{391FD693-EB86-4528-934C-5FD275FDC9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4861" y="450534"/>
            <a:ext cx="780727" cy="485775"/>
          </a:xfrm>
          <a:prstGeom prst="rect">
            <a:avLst/>
          </a:prstGeom>
        </p:spPr>
      </p:pic>
      <p:sp>
        <p:nvSpPr>
          <p:cNvPr id="236" name="Rectangle 235">
            <a:extLst>
              <a:ext uri="{FF2B5EF4-FFF2-40B4-BE49-F238E27FC236}">
                <a16:creationId xmlns:a16="http://schemas.microsoft.com/office/drawing/2014/main" id="{83725324-2541-4AD6-A3E0-4CA210BF92C9}"/>
              </a:ext>
            </a:extLst>
          </p:cNvPr>
          <p:cNvSpPr/>
          <p:nvPr/>
        </p:nvSpPr>
        <p:spPr>
          <a:xfrm>
            <a:off x="9469429" y="1736863"/>
            <a:ext cx="885167" cy="204849"/>
          </a:xfrm>
          <a:prstGeom prst="rect">
            <a:avLst/>
          </a:prstGeom>
          <a:pattFill prst="wdUpDiag">
            <a:fgClr>
              <a:schemeClr val="accent3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37" name="Image 3">
            <a:extLst>
              <a:ext uri="{FF2B5EF4-FFF2-40B4-BE49-F238E27FC236}">
                <a16:creationId xmlns:a16="http://schemas.microsoft.com/office/drawing/2014/main" id="{A89133AF-9DEE-4871-BF55-3E8B1CC5D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550" y="2457540"/>
            <a:ext cx="2017546" cy="209550"/>
          </a:xfrm>
          <a:prstGeom prst="rect">
            <a:avLst/>
          </a:prstGeom>
        </p:spPr>
      </p:pic>
      <p:pic>
        <p:nvPicPr>
          <p:cNvPr id="238" name="Image 8">
            <a:extLst>
              <a:ext uri="{FF2B5EF4-FFF2-40B4-BE49-F238E27FC236}">
                <a16:creationId xmlns:a16="http://schemas.microsoft.com/office/drawing/2014/main" id="{D8C19AFD-88E5-4D2B-8CD1-21370C5BD9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2935" y="492214"/>
            <a:ext cx="843377" cy="47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886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Thème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Fabrice Muller</dc:creator>
  <cp:revision>1</cp:revision>
  <dcterms:created xsi:type="dcterms:W3CDTF">2020-10-06T11:41:50Z</dcterms:created>
  <dcterms:modified xsi:type="dcterms:W3CDTF">2020-11-18T10:55:49Z</dcterms:modified>
</cp:coreProperties>
</file>