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0A20D-E720-0408-F1A0-369E85BF3700}" v="3" dt="2020-11-04T15:10:22.748"/>
    <p1510:client id="{2E4F4FD9-4535-FC98-9D2B-161CB66B5C53}" v="65" dt="2020-11-04T14:59:18.856"/>
    <p1510:client id="{6FBBF5EF-84D4-8964-F482-24216EA5D717}" v="142" dt="2020-11-04T15:11:07.681"/>
    <p1510:client id="{74A40C0F-BE06-A3E3-13BA-BB8CC21A36F8}" v="29" dt="2020-11-04T15:05:51.821"/>
    <p1510:client id="{C4609520-7A6A-C6E2-D2BF-6742E62D6170}" v="1" dt="2020-11-04T14:57:15.598"/>
    <p1510:client id="{CB964D77-A5E0-40B5-88E6-B71C4485F8B1}" v="1" dt="2020-11-04T14:51:1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S::fabrice.muller@unice.fr::ff9d6367-060f-48db-9c85-874f6a6a8b7d" providerId="AD" clId="Web-{6FBBF5EF-84D4-8964-F482-24216EA5D717}"/>
    <pc:docChg chg="delSld modSld">
      <pc:chgData name="Fabrice Muller" userId="S::fabrice.muller@unice.fr::ff9d6367-060f-48db-9c85-874f6a6a8b7d" providerId="AD" clId="Web-{6FBBF5EF-84D4-8964-F482-24216EA5D717}" dt="2020-11-04T15:11:07.681" v="134"/>
      <pc:docMkLst>
        <pc:docMk/>
      </pc:docMkLst>
      <pc:sldChg chg="addSp modSp">
        <pc:chgData name="Fabrice Muller" userId="S::fabrice.muller@unice.fr::ff9d6367-060f-48db-9c85-874f6a6a8b7d" providerId="AD" clId="Web-{6FBBF5EF-84D4-8964-F482-24216EA5D717}" dt="2020-11-04T15:10:54.227" v="132" actId="20577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6FBBF5EF-84D4-8964-F482-24216EA5D717}" dt="2020-11-04T15:07:17.934" v="35" actId="1076"/>
          <ac:spMkLst>
            <pc:docMk/>
            <pc:sldMk cId="3495188630" sldId="256"/>
            <ac:spMk id="3" creationId="{003D47D1-649C-4EC6-AF02-B7112A294F58}"/>
          </ac:spMkLst>
        </pc:spChg>
        <pc:spChg chg="mod">
          <ac:chgData name="Fabrice Muller" userId="S::fabrice.muller@unice.fr::ff9d6367-060f-48db-9c85-874f6a6a8b7d" providerId="AD" clId="Web-{6FBBF5EF-84D4-8964-F482-24216EA5D717}" dt="2020-11-04T15:04:40.113" v="9"/>
          <ac:spMkLst>
            <pc:docMk/>
            <pc:sldMk cId="3495188630" sldId="256"/>
            <ac:spMk id="281" creationId="{EA24F653-384E-45C4-87F8-38F5F51D8061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04:49.067" v="11"/>
          <ac:spMkLst>
            <pc:docMk/>
            <pc:sldMk cId="3495188630" sldId="256"/>
            <ac:spMk id="290" creationId="{AC7B2104-C691-44C2-8993-D144C78F5389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07:31.138" v="42" actId="20577"/>
          <ac:spMkLst>
            <pc:docMk/>
            <pc:sldMk cId="3495188630" sldId="256"/>
            <ac:spMk id="297" creationId="{94EB52E3-6D31-454E-98B8-E8BF1A1E50D6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07:44.154" v="53" actId="20577"/>
          <ac:spMkLst>
            <pc:docMk/>
            <pc:sldMk cId="3495188630" sldId="256"/>
            <ac:spMk id="298" creationId="{674F2733-97FD-4BB6-A889-3060E87F36CE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08:24.922" v="80" actId="20577"/>
          <ac:spMkLst>
            <pc:docMk/>
            <pc:sldMk cId="3495188630" sldId="256"/>
            <ac:spMk id="299" creationId="{8BD6122A-E047-4FAC-870C-00C53EE5A140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08:05.765" v="75" actId="20577"/>
          <ac:spMkLst>
            <pc:docMk/>
            <pc:sldMk cId="3495188630" sldId="256"/>
            <ac:spMk id="300" creationId="{6BE77530-B0B0-476E-B204-D573F02FD545}"/>
          </ac:spMkLst>
        </pc:spChg>
        <pc:spChg chg="add mod">
          <ac:chgData name="Fabrice Muller" userId="S::fabrice.muller@unice.fr::ff9d6367-060f-48db-9c85-874f6a6a8b7d" providerId="AD" clId="Web-{6FBBF5EF-84D4-8964-F482-24216EA5D717}" dt="2020-11-04T15:10:54.227" v="132" actId="20577"/>
          <ac:spMkLst>
            <pc:docMk/>
            <pc:sldMk cId="3495188630" sldId="256"/>
            <ac:spMk id="301" creationId="{C83D0A95-3756-48EF-B77C-647B477A4453}"/>
          </ac:spMkLst>
        </pc:spChg>
        <pc:cxnChg chg="mod">
          <ac:chgData name="Fabrice Muller" userId="S::fabrice.muller@unice.fr::ff9d6367-060f-48db-9c85-874f6a6a8b7d" providerId="AD" clId="Web-{6FBBF5EF-84D4-8964-F482-24216EA5D717}" dt="2020-11-04T15:04:19.627" v="7"/>
          <ac:cxnSpMkLst>
            <pc:docMk/>
            <pc:sldMk cId="3495188630" sldId="256"/>
            <ac:cxnSpMk id="709" creationId="{378CEF89-26B3-4AF6-A8B3-F570D3CEF467}"/>
          </ac:cxnSpMkLst>
        </pc:cxnChg>
      </pc:sldChg>
      <pc:sldChg chg="del">
        <pc:chgData name="Fabrice Muller" userId="S::fabrice.muller@unice.fr::ff9d6367-060f-48db-9c85-874f6a6a8b7d" providerId="AD" clId="Web-{6FBBF5EF-84D4-8964-F482-24216EA5D717}" dt="2020-11-04T15:11:07.681" v="134"/>
        <pc:sldMkLst>
          <pc:docMk/>
          <pc:sldMk cId="2137847762" sldId="257"/>
        </pc:sldMkLst>
      </pc:sldChg>
      <pc:sldChg chg="del">
        <pc:chgData name="Fabrice Muller" userId="S::fabrice.muller@unice.fr::ff9d6367-060f-48db-9c85-874f6a6a8b7d" providerId="AD" clId="Web-{6FBBF5EF-84D4-8964-F482-24216EA5D717}" dt="2020-11-04T14:59:54.910" v="0"/>
        <pc:sldMkLst>
          <pc:docMk/>
          <pc:sldMk cId="2906242036" sldId="258"/>
        </pc:sldMkLst>
      </pc:sldChg>
    </pc:docChg>
  </pc:docChgLst>
  <pc:docChgLst>
    <pc:chgData name="Quentin Combal" userId="S::quentin.combal@etu.unice.fr::f6eed2e8-0d8d-48d0-81b1-149a1cb0646a" providerId="AD" clId="Web-{74A40C0F-BE06-A3E3-13BA-BB8CC21A36F8}"/>
    <pc:docChg chg="addSld modSld">
      <pc:chgData name="Quentin Combal" userId="S::quentin.combal@etu.unice.fr::f6eed2e8-0d8d-48d0-81b1-149a1cb0646a" providerId="AD" clId="Web-{74A40C0F-BE06-A3E3-13BA-BB8CC21A36F8}" dt="2020-11-04T15:05:51.821" v="28" actId="14100"/>
      <pc:docMkLst>
        <pc:docMk/>
      </pc:docMkLst>
      <pc:sldChg chg="addSp delSp modSp">
        <pc:chgData name="Quentin Combal" userId="S::quentin.combal@etu.unice.fr::f6eed2e8-0d8d-48d0-81b1-149a1cb0646a" providerId="AD" clId="Web-{74A40C0F-BE06-A3E3-13BA-BB8CC21A36F8}" dt="2020-11-04T15:05:51.821" v="28" actId="14100"/>
        <pc:sldMkLst>
          <pc:docMk/>
          <pc:sldMk cId="3495188630" sldId="256"/>
        </pc:sldMkLst>
        <pc:spChg chg="add mod">
          <ac:chgData name="Quentin Combal" userId="S::quentin.combal@etu.unice.fr::f6eed2e8-0d8d-48d0-81b1-149a1cb0646a" providerId="AD" clId="Web-{74A40C0F-BE06-A3E3-13BA-BB8CC21A36F8}" dt="2020-11-04T15:02:42.162" v="3" actId="14100"/>
          <ac:spMkLst>
            <pc:docMk/>
            <pc:sldMk cId="3495188630" sldId="256"/>
            <ac:spMk id="277" creationId="{E0883643-7A66-4938-83BA-FBF3129F905C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3:12.662" v="6" actId="14100"/>
          <ac:spMkLst>
            <pc:docMk/>
            <pc:sldMk cId="3495188630" sldId="256"/>
            <ac:spMk id="288" creationId="{FF3FA3F6-84C1-4080-9F32-7DE632831878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3:28.413" v="9" actId="14100"/>
          <ac:spMkLst>
            <pc:docMk/>
            <pc:sldMk cId="3495188630" sldId="256"/>
            <ac:spMk id="289" creationId="{19C797FE-C8F4-4055-8586-7F2850C4616C}"/>
          </ac:spMkLst>
        </pc:spChg>
        <pc:spChg chg="mod">
          <ac:chgData name="Quentin Combal" userId="S::quentin.combal@etu.unice.fr::f6eed2e8-0d8d-48d0-81b1-149a1cb0646a" providerId="AD" clId="Web-{74A40C0F-BE06-A3E3-13BA-BB8CC21A36F8}" dt="2020-11-04T15:05:11.352" v="17" actId="14100"/>
          <ac:spMkLst>
            <pc:docMk/>
            <pc:sldMk cId="3495188630" sldId="256"/>
            <ac:spMk id="290" creationId="{AC7B2104-C691-44C2-8993-D144C78F5389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4:19.976" v="13" actId="14100"/>
          <ac:spMkLst>
            <pc:docMk/>
            <pc:sldMk cId="3495188630" sldId="256"/>
            <ac:spMk id="291" creationId="{0D29D355-EE12-4FCD-A2E4-E8B9553FFE17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4:34.086" v="16" actId="14100"/>
          <ac:spMkLst>
            <pc:docMk/>
            <pc:sldMk cId="3495188630" sldId="256"/>
            <ac:spMk id="292" creationId="{AD10F4FE-37D8-4E81-B063-76AAAD966A2F}"/>
          </ac:spMkLst>
        </pc:spChg>
        <pc:spChg chg="add del">
          <ac:chgData name="Quentin Combal" userId="S::quentin.combal@etu.unice.fr::f6eed2e8-0d8d-48d0-81b1-149a1cb0646a" providerId="AD" clId="Web-{74A40C0F-BE06-A3E3-13BA-BB8CC21A36F8}" dt="2020-11-04T15:05:20.399" v="19"/>
          <ac:spMkLst>
            <pc:docMk/>
            <pc:sldMk cId="3495188630" sldId="256"/>
            <ac:spMk id="293" creationId="{8CDB960A-721F-43DE-A040-43516176D896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5:33.759" v="22" actId="14100"/>
          <ac:spMkLst>
            <pc:docMk/>
            <pc:sldMk cId="3495188630" sldId="256"/>
            <ac:spMk id="294" creationId="{9484B9DA-1F5A-468D-AC2B-50F28CC10492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5:42.431" v="25" actId="14100"/>
          <ac:spMkLst>
            <pc:docMk/>
            <pc:sldMk cId="3495188630" sldId="256"/>
            <ac:spMk id="295" creationId="{F42FC07B-E78D-4F23-B6ED-D437FAFBD7AA}"/>
          </ac:spMkLst>
        </pc:spChg>
        <pc:spChg chg="add mod">
          <ac:chgData name="Quentin Combal" userId="S::quentin.combal@etu.unice.fr::f6eed2e8-0d8d-48d0-81b1-149a1cb0646a" providerId="AD" clId="Web-{74A40C0F-BE06-A3E3-13BA-BB8CC21A36F8}" dt="2020-11-04T15:05:51.821" v="28" actId="14100"/>
          <ac:spMkLst>
            <pc:docMk/>
            <pc:sldMk cId="3495188630" sldId="256"/>
            <ac:spMk id="296" creationId="{96646576-839B-4DB4-BC0F-2713382818AC}"/>
          </ac:spMkLst>
        </pc:spChg>
      </pc:sldChg>
      <pc:sldChg chg="add replId">
        <pc:chgData name="Quentin Combal" userId="S::quentin.combal@etu.unice.fr::f6eed2e8-0d8d-48d0-81b1-149a1cb0646a" providerId="AD" clId="Web-{74A40C0F-BE06-A3E3-13BA-BB8CC21A36F8}" dt="2020-11-04T14:59:02.299" v="0"/>
        <pc:sldMkLst>
          <pc:docMk/>
          <pc:sldMk cId="2906242036" sldId="258"/>
        </pc:sldMkLst>
      </pc:sldChg>
    </pc:docChg>
  </pc:docChgLst>
  <pc:docChgLst>
    <pc:chgData name="Sean Mcgannon" userId="S::sean.mcgannon@etu.unice.fr::34ac3fb5-b0bb-4c24-a4ca-b0d4b6e3362e" providerId="AD" clId="Web-{C4609520-7A6A-C6E2-D2BF-6742E62D6170}"/>
    <pc:docChg chg="modSld">
      <pc:chgData name="Sean Mcgannon" userId="S::sean.mcgannon@etu.unice.fr::34ac3fb5-b0bb-4c24-a4ca-b0d4b6e3362e" providerId="AD" clId="Web-{C4609520-7A6A-C6E2-D2BF-6742E62D6170}" dt="2020-11-04T14:57:15.598" v="0" actId="1076"/>
      <pc:docMkLst>
        <pc:docMk/>
      </pc:docMkLst>
      <pc:sldChg chg="modSp">
        <pc:chgData name="Sean Mcgannon" userId="S::sean.mcgannon@etu.unice.fr::34ac3fb5-b0bb-4c24-a4ca-b0d4b6e3362e" providerId="AD" clId="Web-{C4609520-7A6A-C6E2-D2BF-6742E62D6170}" dt="2020-11-04T14:57:15.598" v="0" actId="1076"/>
        <pc:sldMkLst>
          <pc:docMk/>
          <pc:sldMk cId="3495188630" sldId="256"/>
        </pc:sldMkLst>
        <pc:spChg chg="mod">
          <ac:chgData name="Sean Mcgannon" userId="S::sean.mcgannon@etu.unice.fr::34ac3fb5-b0bb-4c24-a4ca-b0d4b6e3362e" providerId="AD" clId="Web-{C4609520-7A6A-C6E2-D2BF-6742E62D6170}" dt="2020-11-04T14:57:15.598" v="0" actId="1076"/>
          <ac:spMkLst>
            <pc:docMk/>
            <pc:sldMk cId="3495188630" sldId="256"/>
            <ac:spMk id="283" creationId="{7CA065D1-9DAF-4BE5-9368-08B710461B54}"/>
          </ac:spMkLst>
        </pc:spChg>
      </pc:sldChg>
    </pc:docChg>
  </pc:docChgLst>
  <pc:docChgLst>
    <pc:chgData name="Utilisateur invité" userId="S::urn:spo:anon#19a4242bd1bc4edc3461984f5842bd43f10ee15920c953798d16c10bf6bac0cb::" providerId="AD" clId="Web-{0ED0A20D-E720-0408-F1A0-369E85BF3700}"/>
    <pc:docChg chg="modSld">
      <pc:chgData name="Utilisateur invité" userId="S::urn:spo:anon#19a4242bd1bc4edc3461984f5842bd43f10ee15920c953798d16c10bf6bac0cb::" providerId="AD" clId="Web-{0ED0A20D-E720-0408-F1A0-369E85BF3700}" dt="2020-11-04T15:10:14.373" v="1"/>
      <pc:docMkLst>
        <pc:docMk/>
      </pc:docMkLst>
      <pc:sldChg chg="addSp delSp">
        <pc:chgData name="Utilisateur invité" userId="S::urn:spo:anon#19a4242bd1bc4edc3461984f5842bd43f10ee15920c953798d16c10bf6bac0cb::" providerId="AD" clId="Web-{0ED0A20D-E720-0408-F1A0-369E85BF3700}" dt="2020-11-04T15:10:14.373" v="1"/>
        <pc:sldMkLst>
          <pc:docMk/>
          <pc:sldMk cId="3495188630" sldId="256"/>
        </pc:sldMkLst>
        <pc:spChg chg="add del">
          <ac:chgData name="Utilisateur invité" userId="S::urn:spo:anon#19a4242bd1bc4edc3461984f5842bd43f10ee15920c953798d16c10bf6bac0cb::" providerId="AD" clId="Web-{0ED0A20D-E720-0408-F1A0-369E85BF3700}" dt="2020-11-04T15:10:14.373" v="1"/>
          <ac:spMkLst>
            <pc:docMk/>
            <pc:sldMk cId="3495188630" sldId="256"/>
            <ac:spMk id="3" creationId="{003D47D1-649C-4EC6-AF02-B7112A294F58}"/>
          </ac:spMkLst>
        </pc:sp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  <pc:docChgLst>
    <pc:chgData name="Fabrice Muller" userId="ff9d6367-060f-48db-9c85-874f6a6a8b7d" providerId="ADAL" clId="{CB964D77-A5E0-40B5-88E6-B71C4485F8B1}"/>
    <pc:docChg chg="addSld modSld">
      <pc:chgData name="Fabrice Muller" userId="ff9d6367-060f-48db-9c85-874f6a6a8b7d" providerId="ADAL" clId="{CB964D77-A5E0-40B5-88E6-B71C4485F8B1}" dt="2020-11-04T14:51:10.365" v="0"/>
      <pc:docMkLst>
        <pc:docMk/>
      </pc:docMkLst>
      <pc:sldChg chg="add">
        <pc:chgData name="Fabrice Muller" userId="ff9d6367-060f-48db-9c85-874f6a6a8b7d" providerId="ADAL" clId="{CB964D77-A5E0-40B5-88E6-B71C4485F8B1}" dt="2020-11-04T14:51:10.365" v="0"/>
        <pc:sldMkLst>
          <pc:docMk/>
          <pc:sldMk cId="2137847762" sldId="257"/>
        </pc:sldMkLst>
      </pc:sldChg>
    </pc:docChg>
  </pc:docChgLst>
  <pc:docChgLst>
    <pc:chgData name="Utilisateur invité" userId="S::urn:spo:anon#af727e12e14bf1c841a810e7daa8d262a5f4385f3ab26137ced3a84cd9be0642::" providerId="AD" clId="Web-{2E4F4FD9-4535-FC98-9D2B-161CB66B5C53}"/>
    <pc:docChg chg="modSld">
      <pc:chgData name="Utilisateur invité" userId="S::urn:spo:anon#af727e12e14bf1c841a810e7daa8d262a5f4385f3ab26137ced3a84cd9be0642::" providerId="AD" clId="Web-{2E4F4FD9-4535-FC98-9D2B-161CB66B5C53}" dt="2020-11-04T14:59:18.856" v="64" actId="20577"/>
      <pc:docMkLst>
        <pc:docMk/>
      </pc:docMkLst>
      <pc:sldChg chg="addSp modSp">
        <pc:chgData name="Utilisateur invité" userId="S::urn:spo:anon#af727e12e14bf1c841a810e7daa8d262a5f4385f3ab26137ced3a84cd9be0642::" providerId="AD" clId="Web-{2E4F4FD9-4535-FC98-9D2B-161CB66B5C53}" dt="2020-11-04T14:59:18.856" v="63" actId="20577"/>
        <pc:sldMkLst>
          <pc:docMk/>
          <pc:sldMk cId="2137847762" sldId="257"/>
        </pc:sldMkLst>
        <pc:spChg chg="add mod">
          <ac:chgData name="Utilisateur invité" userId="S::urn:spo:anon#af727e12e14bf1c841a810e7daa8d262a5f4385f3ab26137ced3a84cd9be0642::" providerId="AD" clId="Web-{2E4F4FD9-4535-FC98-9D2B-161CB66B5C53}" dt="2020-11-04T14:59:18.856" v="63" actId="20577"/>
          <ac:spMkLst>
            <pc:docMk/>
            <pc:sldMk cId="2137847762" sldId="257"/>
            <ac:spMk id="2" creationId="{3DD16344-3916-4DCA-B676-76CF9CE5BE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10755" y="636290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17546" y="1890776"/>
              <a:ext cx="14147442" cy="201930"/>
              <a:chOff x="617546" y="1890776"/>
              <a:chExt cx="11729138" cy="201930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189077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7546" y="196954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34564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0883643-7A66-4938-83BA-FBF3129F905C}"/>
              </a:ext>
            </a:extLst>
          </p:cNvPr>
          <p:cNvSpPr/>
          <p:nvPr/>
        </p:nvSpPr>
        <p:spPr>
          <a:xfrm>
            <a:off x="621031" y="1168378"/>
            <a:ext cx="7204212" cy="1765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F3FA3F6-84C1-4080-9F32-7DE632831878}"/>
              </a:ext>
            </a:extLst>
          </p:cNvPr>
          <p:cNvSpPr/>
          <p:nvPr/>
        </p:nvSpPr>
        <p:spPr>
          <a:xfrm>
            <a:off x="7822943" y="1899155"/>
            <a:ext cx="705387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9C797FE-C8F4-4055-8586-7F2850C4616C}"/>
              </a:ext>
            </a:extLst>
          </p:cNvPr>
          <p:cNvSpPr/>
          <p:nvPr/>
        </p:nvSpPr>
        <p:spPr>
          <a:xfrm>
            <a:off x="8527015" y="2585369"/>
            <a:ext cx="1463138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C7B2104-C691-44C2-8993-D144C78F5389}"/>
              </a:ext>
            </a:extLst>
          </p:cNvPr>
          <p:cNvSpPr/>
          <p:nvPr/>
        </p:nvSpPr>
        <p:spPr>
          <a:xfrm>
            <a:off x="628023" y="1901929"/>
            <a:ext cx="7194538" cy="186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D29D355-EE12-4FCD-A2E4-E8B9553FFE17}"/>
              </a:ext>
            </a:extLst>
          </p:cNvPr>
          <p:cNvSpPr/>
          <p:nvPr/>
        </p:nvSpPr>
        <p:spPr>
          <a:xfrm>
            <a:off x="9988349" y="3298395"/>
            <a:ext cx="705388" cy="2211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D10F4FE-37D8-4E81-B063-76AAAD966A2F}"/>
              </a:ext>
            </a:extLst>
          </p:cNvPr>
          <p:cNvSpPr/>
          <p:nvPr/>
        </p:nvSpPr>
        <p:spPr>
          <a:xfrm>
            <a:off x="10692420" y="4038086"/>
            <a:ext cx="3620496" cy="2122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484B9DA-1F5A-468D-AC2B-50F28CC10492}"/>
              </a:ext>
            </a:extLst>
          </p:cNvPr>
          <p:cNvSpPr/>
          <p:nvPr/>
        </p:nvSpPr>
        <p:spPr>
          <a:xfrm>
            <a:off x="618989" y="2579227"/>
            <a:ext cx="7907714" cy="221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42FC07B-E78D-4F23-B6ED-D437FAFBD7AA}"/>
              </a:ext>
            </a:extLst>
          </p:cNvPr>
          <p:cNvSpPr/>
          <p:nvPr/>
        </p:nvSpPr>
        <p:spPr>
          <a:xfrm>
            <a:off x="654559" y="3318920"/>
            <a:ext cx="9334068" cy="186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6646576-839B-4DB4-BC0F-2713382818AC}"/>
              </a:ext>
            </a:extLst>
          </p:cNvPr>
          <p:cNvSpPr/>
          <p:nvPr/>
        </p:nvSpPr>
        <p:spPr>
          <a:xfrm>
            <a:off x="636650" y="4040784"/>
            <a:ext cx="10100734" cy="21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3D47D1-649C-4EC6-AF02-B7112A294F58}"/>
              </a:ext>
            </a:extLst>
          </p:cNvPr>
          <p:cNvSpPr txBox="1"/>
          <p:nvPr/>
        </p:nvSpPr>
        <p:spPr>
          <a:xfrm>
            <a:off x="656641" y="1425574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WT(T1) = 0</a:t>
            </a:r>
            <a:endParaRPr lang="fr-FR">
              <a:cs typeface="Calibri"/>
            </a:endParaRP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94EB52E3-6D31-454E-98B8-E8BF1A1E50D6}"/>
              </a:ext>
            </a:extLst>
          </p:cNvPr>
          <p:cNvSpPr txBox="1"/>
          <p:nvPr/>
        </p:nvSpPr>
        <p:spPr>
          <a:xfrm>
            <a:off x="7245227" y="2130423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WT(T2) = 10</a:t>
            </a:r>
            <a:endParaRPr lang="fr-FR">
              <a:cs typeface="Calibri"/>
            </a:endParaRP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674F2733-97FD-4BB6-A889-3060E87F36CE}"/>
              </a:ext>
            </a:extLst>
          </p:cNvPr>
          <p:cNvSpPr txBox="1"/>
          <p:nvPr/>
        </p:nvSpPr>
        <p:spPr>
          <a:xfrm>
            <a:off x="7762799" y="2873373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WT(T3) = 11</a:t>
            </a:r>
            <a:endParaRPr lang="fr-FR">
              <a:cs typeface="Calibri"/>
            </a:endParaRP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8BD6122A-E047-4FAC-870C-00C53EE5A140}"/>
              </a:ext>
            </a:extLst>
          </p:cNvPr>
          <p:cNvSpPr txBox="1"/>
          <p:nvPr/>
        </p:nvSpPr>
        <p:spPr>
          <a:xfrm>
            <a:off x="9019577" y="3549648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WT(T4) = 13</a:t>
            </a:r>
            <a:endParaRPr lang="fr-FR">
              <a:cs typeface="Calibri"/>
            </a:endParaRP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6BE77530-B0B0-476E-B204-D573F02FD545}"/>
              </a:ext>
            </a:extLst>
          </p:cNvPr>
          <p:cNvSpPr txBox="1"/>
          <p:nvPr/>
        </p:nvSpPr>
        <p:spPr>
          <a:xfrm>
            <a:off x="10657176" y="3549648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WT(T5) = 14</a:t>
            </a:r>
            <a:endParaRPr lang="fr-FR">
              <a:cs typeface="Calibri"/>
            </a:endParaRP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C83D0A95-3756-48EF-B77C-647B477A4453}"/>
              </a:ext>
            </a:extLst>
          </p:cNvPr>
          <p:cNvSpPr txBox="1"/>
          <p:nvPr/>
        </p:nvSpPr>
        <p:spPr>
          <a:xfrm>
            <a:off x="1346158" y="3587748"/>
            <a:ext cx="497251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AWT(T2) = (0+10+11+13+14)/5= 9,6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2020-11-04T15:11:24Z</dcterms:modified>
</cp:coreProperties>
</file>