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151193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5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85CE8-480C-4978-9DCD-6D1EA1E9A240}" v="88" dt="2020-11-04T15:12:00.774"/>
    <p1510:client id="{A764A72A-A9D2-46DC-F695-4A6C14DCE340}" v="22" dt="2020-11-04T15:13:52.625"/>
    <p1510:client id="{AB28D111-CF4B-406C-9288-F9DB86F7D5DB}" v="2" dt="2020-10-30T09:09:17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475"/>
        <p:guide pos="476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S::urn:spo:anon#19a4242bd1bc4edc3461984f5842bd43f10ee15920c953798d16c10bf6bac0cb::" providerId="AD" clId="Web-{4DF85CE8-480C-4978-9DCD-6D1EA1E9A240}"/>
    <pc:docChg chg="modSld">
      <pc:chgData name="Utilisateur invité" userId="S::urn:spo:anon#19a4242bd1bc4edc3461984f5842bd43f10ee15920c953798d16c10bf6bac0cb::" providerId="AD" clId="Web-{4DF85CE8-480C-4978-9DCD-6D1EA1E9A240}" dt="2020-11-04T15:11:59.383" v="84" actId="20577"/>
      <pc:docMkLst>
        <pc:docMk/>
      </pc:docMkLst>
      <pc:sldChg chg="addSp delSp modSp">
        <pc:chgData name="Utilisateur invité" userId="S::urn:spo:anon#19a4242bd1bc4edc3461984f5842bd43f10ee15920c953798d16c10bf6bac0cb::" providerId="AD" clId="Web-{4DF85CE8-480C-4978-9DCD-6D1EA1E9A240}" dt="2020-11-04T15:11:57.524" v="82" actId="20577"/>
        <pc:sldMkLst>
          <pc:docMk/>
          <pc:sldMk cId="3495188630" sldId="256"/>
        </pc:sldMkLst>
        <pc:spChg chg="add mod">
          <ac:chgData name="Utilisateur invité" userId="S::urn:spo:anon#19a4242bd1bc4edc3461984f5842bd43f10ee15920c953798d16c10bf6bac0cb::" providerId="AD" clId="Web-{4DF85CE8-480C-4978-9DCD-6D1EA1E9A240}" dt="2020-11-04T15:06:19.610" v="4" actId="14100"/>
          <ac:spMkLst>
            <pc:docMk/>
            <pc:sldMk cId="3495188630" sldId="256"/>
            <ac:spMk id="277" creationId="{628168B5-39A4-42A7-81B3-8D996F858311}"/>
          </ac:spMkLst>
        </pc:spChg>
        <pc:spChg chg="mod">
          <ac:chgData name="Utilisateur invité" userId="S::urn:spo:anon#19a4242bd1bc4edc3461984f5842bd43f10ee15920c953798d16c10bf6bac0cb::" providerId="AD" clId="Web-{4DF85CE8-480C-4978-9DCD-6D1EA1E9A240}" dt="2020-11-04T15:08:57.614" v="23"/>
          <ac:spMkLst>
            <pc:docMk/>
            <pc:sldMk cId="3495188630" sldId="256"/>
            <ac:spMk id="281" creationId="{EA24F653-384E-45C4-87F8-38F5F51D8061}"/>
          </ac:spMkLst>
        </pc:spChg>
        <pc:spChg chg="mod">
          <ac:chgData name="Utilisateur invité" userId="S::urn:spo:anon#19a4242bd1bc4edc3461984f5842bd43f10ee15920c953798d16c10bf6bac0cb::" providerId="AD" clId="Web-{4DF85CE8-480C-4978-9DCD-6D1EA1E9A240}" dt="2020-11-04T15:05:47.250" v="1" actId="20577"/>
          <ac:spMkLst>
            <pc:docMk/>
            <pc:sldMk cId="3495188630" sldId="256"/>
            <ac:spMk id="283" creationId="{7CA065D1-9DAF-4BE5-9368-08B710461B54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06:50.017" v="7" actId="1076"/>
          <ac:spMkLst>
            <pc:docMk/>
            <pc:sldMk cId="3495188630" sldId="256"/>
            <ac:spMk id="288" creationId="{D7D1F620-BE4B-4106-9BAF-9B1D7CDAC61A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07:20.252" v="10" actId="14100"/>
          <ac:spMkLst>
            <pc:docMk/>
            <pc:sldMk cId="3495188630" sldId="256"/>
            <ac:spMk id="289" creationId="{B26848AD-7D6B-45E0-898E-A1F436B124D2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07:36.534" v="13" actId="14100"/>
          <ac:spMkLst>
            <pc:docMk/>
            <pc:sldMk cId="3495188630" sldId="256"/>
            <ac:spMk id="290" creationId="{B6839500-45BC-407A-846C-42351DEB7ECA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08:06.831" v="18" actId="1076"/>
          <ac:spMkLst>
            <pc:docMk/>
            <pc:sldMk cId="3495188630" sldId="256"/>
            <ac:spMk id="291" creationId="{91D1FFE6-3FE5-4B8D-980B-E6C5F1BC3D61}"/>
          </ac:spMkLst>
        </pc:spChg>
        <pc:spChg chg="add del mod">
          <ac:chgData name="Utilisateur invité" userId="S::urn:spo:anon#19a4242bd1bc4edc3461984f5842bd43f10ee15920c953798d16c10bf6bac0cb::" providerId="AD" clId="Web-{4DF85CE8-480C-4978-9DCD-6D1EA1E9A240}" dt="2020-11-04T15:08:45.457" v="22"/>
          <ac:spMkLst>
            <pc:docMk/>
            <pc:sldMk cId="3495188630" sldId="256"/>
            <ac:spMk id="292" creationId="{93FDDE42-B683-4BD3-8445-D8AFDB03F42B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09:12.614" v="26" actId="14100"/>
          <ac:spMkLst>
            <pc:docMk/>
            <pc:sldMk cId="3495188630" sldId="256"/>
            <ac:spMk id="293" creationId="{F1FB5056-BD1F-4CB9-955B-0D857B0F8658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09:27.317" v="29" actId="14100"/>
          <ac:spMkLst>
            <pc:docMk/>
            <pc:sldMk cId="3495188630" sldId="256"/>
            <ac:spMk id="294" creationId="{8449194E-22C9-4A9F-B757-49C46F66F41B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09:38.474" v="32" actId="14100"/>
          <ac:spMkLst>
            <pc:docMk/>
            <pc:sldMk cId="3495188630" sldId="256"/>
            <ac:spMk id="295" creationId="{563120CE-C6AB-4F0D-80F3-C0525278EF21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09:51.787" v="35" actId="14100"/>
          <ac:spMkLst>
            <pc:docMk/>
            <pc:sldMk cId="3495188630" sldId="256"/>
            <ac:spMk id="296" creationId="{7C27557A-4342-454F-9F3D-2B198C8BCFD0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10:52.085" v="42" actId="20577"/>
          <ac:spMkLst>
            <pc:docMk/>
            <pc:sldMk cId="3495188630" sldId="256"/>
            <ac:spMk id="297" creationId="{F4D5D4E1-1EB2-4941-8CBB-63729C538806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11:00.007" v="46" actId="20577"/>
          <ac:spMkLst>
            <pc:docMk/>
            <pc:sldMk cId="3495188630" sldId="256"/>
            <ac:spMk id="298" creationId="{F4D5D4E1-1EB2-4941-8CBB-63729C538806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11:20.461" v="61" actId="20577"/>
          <ac:spMkLst>
            <pc:docMk/>
            <pc:sldMk cId="3495188630" sldId="256"/>
            <ac:spMk id="299" creationId="{F4D5D4E1-1EB2-4941-8CBB-63729C538806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11:45.196" v="72" actId="20577"/>
          <ac:spMkLst>
            <pc:docMk/>
            <pc:sldMk cId="3495188630" sldId="256"/>
            <ac:spMk id="300" creationId="{F4D5D4E1-1EB2-4941-8CBB-63729C538806}"/>
          </ac:spMkLst>
        </pc:spChg>
        <pc:spChg chg="add mod">
          <ac:chgData name="Utilisateur invité" userId="S::urn:spo:anon#19a4242bd1bc4edc3461984f5842bd43f10ee15920c953798d16c10bf6bac0cb::" providerId="AD" clId="Web-{4DF85CE8-480C-4978-9DCD-6D1EA1E9A240}" dt="2020-11-04T15:11:57.524" v="82" actId="20577"/>
          <ac:spMkLst>
            <pc:docMk/>
            <pc:sldMk cId="3495188630" sldId="256"/>
            <ac:spMk id="301" creationId="{F4D5D4E1-1EB2-4941-8CBB-63729C538806}"/>
          </ac:spMkLst>
        </pc:spChg>
      </pc:sldChg>
    </pc:docChg>
  </pc:docChgLst>
  <pc:docChgLst>
    <pc:chgData name="Fabrice Muller" userId="S::fabrice.muller@unice.fr::ff9d6367-060f-48db-9c85-874f6a6a8b7d" providerId="AD" clId="Web-{A764A72A-A9D2-46DC-F695-4A6C14DCE340}"/>
    <pc:docChg chg="modSld">
      <pc:chgData name="Fabrice Muller" userId="S::fabrice.muller@unice.fr::ff9d6367-060f-48db-9c85-874f6a6a8b7d" providerId="AD" clId="Web-{A764A72A-A9D2-46DC-F695-4A6C14DCE340}" dt="2020-11-04T15:13:52.625" v="20"/>
      <pc:docMkLst>
        <pc:docMk/>
      </pc:docMkLst>
      <pc:sldChg chg="addSp modSp">
        <pc:chgData name="Fabrice Muller" userId="S::fabrice.muller@unice.fr::ff9d6367-060f-48db-9c85-874f6a6a8b7d" providerId="AD" clId="Web-{A764A72A-A9D2-46DC-F695-4A6C14DCE340}" dt="2020-11-04T15:13:52.625" v="20"/>
        <pc:sldMkLst>
          <pc:docMk/>
          <pc:sldMk cId="3495188630" sldId="256"/>
        </pc:sldMkLst>
        <pc:spChg chg="add mod">
          <ac:chgData name="Fabrice Muller" userId="S::fabrice.muller@unice.fr::ff9d6367-060f-48db-9c85-874f6a6a8b7d" providerId="AD" clId="Web-{A764A72A-A9D2-46DC-F695-4A6C14DCE340}" dt="2020-11-04T15:13:52.625" v="20"/>
          <ac:spMkLst>
            <pc:docMk/>
            <pc:sldMk cId="3495188630" sldId="256"/>
            <ac:spMk id="292" creationId="{06BE2A5D-C3A2-4228-8DED-DB58CCA68638}"/>
          </ac:spMkLst>
        </pc:spChg>
      </pc:sldChg>
    </pc:docChg>
  </pc:docChgLst>
  <pc:docChgLst>
    <pc:chgData name="Fabrice Muller" userId="ff9d6367-060f-48db-9c85-874f6a6a8b7d" providerId="ADAL" clId="{AB28D111-CF4B-406C-9288-F9DB86F7D5DB}"/>
    <pc:docChg chg="modSld">
      <pc:chgData name="Fabrice Muller" userId="ff9d6367-060f-48db-9c85-874f6a6a8b7d" providerId="ADAL" clId="{AB28D111-CF4B-406C-9288-F9DB86F7D5DB}" dt="2020-10-30T09:09:17.327" v="1" actId="165"/>
      <pc:docMkLst>
        <pc:docMk/>
      </pc:docMkLst>
      <pc:sldChg chg="addSp delSp modSp">
        <pc:chgData name="Fabrice Muller" userId="ff9d6367-060f-48db-9c85-874f6a6a8b7d" providerId="ADAL" clId="{AB28D111-CF4B-406C-9288-F9DB86F7D5DB}" dt="2020-10-30T09:09:17.327" v="1" actId="165"/>
        <pc:sldMkLst>
          <pc:docMk/>
          <pc:sldMk cId="3495188630" sldId="256"/>
        </pc:sldMkLst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8" creationId="{4B30BCB1-D098-40A0-B846-E01FE632A27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9" creationId="{02952B9D-2CE9-4EBA-96B4-5926C2A90E95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0" creationId="{AF59F4AD-FD30-42D0-A0BE-8A0249402D57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1" creationId="{EA24F653-384E-45C4-87F8-38F5F51D8061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2" creationId="{37C815B9-A265-4D9A-B74D-FCF981FC9D4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3" creationId="{7CA065D1-9DAF-4BE5-9368-08B710461B54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4" creationId="{73FB5EB9-405A-4757-92A3-67B464FB6A02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5" creationId="{F61BFD55-EE6A-45A4-9858-1A5DDFC8FC48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6" creationId="{75567220-90F6-43AE-A87F-45C2355F08BE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7" creationId="{2A6ADA37-CE22-4408-88E2-A2ADD666463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4" creationId="{0C915B57-8E62-4D54-9144-8D92306FF64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5" creationId="{69118476-08C6-440F-8AE3-EC1FD6BCB53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6" creationId="{7A4689E4-5231-403F-A27B-0CD33B9A491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7" creationId="{DEF9A53E-22BB-4071-95EC-3F304E2F0E8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8" creationId="{58E05835-BC44-46D7-8E68-13B8868333C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9" creationId="{505AA3AF-F70E-490B-B781-B6559A3ABEC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0" creationId="{742FEB30-D921-426A-BE8D-CC210407042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1" creationId="{BE08389D-3D45-4A7C-BEEB-140503E7AD8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2" creationId="{64BD458A-97CE-44C9-BB01-F2881AB74E8B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3" creationId="{A75A766D-AEEA-423F-822F-2BC7B27FE7D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4" creationId="{21B3AC7A-EFC8-4DA7-BBFF-C79F124CB8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5" creationId="{4632F9C0-280B-4947-9934-930FBA097AF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6" creationId="{74083364-5CD2-4E3A-9119-631AF7A0A7F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7" creationId="{4A928693-E093-4810-80BC-2A62F591E83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8" creationId="{5538BF14-45D4-4ECA-969D-06DD55352D5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9" creationId="{A495DDA4-48AA-4A18-A9FE-C810F97879D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0" creationId="{220B8A0D-7484-4F70-B6EC-8E2D9C1DD78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1" creationId="{F175E5B4-EDFF-43E5-8036-1F30B2E6076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2" creationId="{4094640E-94E4-44EC-84D8-1427EF3F9E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3" creationId="{9E6403E3-C9AF-4256-B677-086DEAC030B6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4" creationId="{416713AD-B7AE-403A-A6A4-CDBD53FF210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5" creationId="{FB6A8181-4724-48F4-A1DB-FB4E73B5E25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6" creationId="{E072D5FE-4189-4128-B9F1-FAF6726A825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7" creationId="{410B1D8E-A562-4B7D-AE3C-296DB85097C3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8" creationId="{A4F477A8-1DE0-4D53-9BF3-1B5EBF6C82F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9" creationId="{047DA3B4-813C-41DC-B384-C78E459116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0" creationId="{7812C0A0-ACF9-4DBF-8CC1-F4E3924779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1" creationId="{06280FCE-087F-48CC-BCA0-751F84F9DCA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8" creationId="{99CCAF64-8C16-4CF5-84E7-4840E2CE647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9" creationId="{19006E70-7059-489E-8CB7-F57A19B1312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0" creationId="{85656C3C-D8B1-4161-A2BC-0640494E255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1" creationId="{9C432505-1755-4E63-8ABF-D8C1A1FBA34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1" creationId="{08EF9A9E-9E5E-417C-86F4-8BAF0CE5AF2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4" creationId="{33136B60-2B57-4E12-A1E9-E0DCE2ABE47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7" creationId="{93CB18C2-2758-4CAD-9BC2-604B3939BAF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0" creationId="{920580D7-CEE9-4CEB-9CB8-D494A45A89C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3" creationId="{84B38A7A-396C-4B5A-9C96-2CC1704981B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40" creationId="{7F4AE1A2-DC02-4624-95D6-13AAF8D289B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5" creationId="{DFF8E858-E92E-43D9-99FE-0F8211014CD2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6" creationId="{276B7E1B-FC66-4FD1-8BF6-A925A5B73AF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3" creationId="{BDC5A926-5C28-4675-9E99-1EB664EC6AA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4" creationId="{DC9327A3-7716-4D14-881A-9D0D472D661A}"/>
          </ac:spMkLst>
        </pc:spChg>
        <pc:grpChg chg="add 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2" creationId="{0435F6A6-2226-422E-ADE1-9CDECCFBE35A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4" creationId="{2E758FA6-4311-4CD0-8DC4-09B9BFBC26E6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5" creationId="{AD56B6C3-E887-4F7D-9D42-E5B25F7D951E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" creationId="{958CFDA0-8A8B-4124-8118-45DAC3315295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7" creationId="{A0A46995-C4EB-4567-917E-140A9F1E9F83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8" creationId="{18325D70-1273-4E8C-A957-D56F5C5AA2E8}"/>
          </ac:grpSpMkLst>
        </pc:grpChg>
        <pc:grpChg chg="del">
          <ac:chgData name="Fabrice Muller" userId="ff9d6367-060f-48db-9c85-874f6a6a8b7d" providerId="ADAL" clId="{AB28D111-CF4B-406C-9288-F9DB86F7D5DB}" dt="2020-10-30T09:09:17.327" v="1" actId="165"/>
          <ac:grpSpMkLst>
            <pc:docMk/>
            <pc:sldMk cId="3495188630" sldId="256"/>
            <ac:grpSpMk id="277" creationId="{BD176D84-E029-4CDE-A244-E63AA8DD165C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92" creationId="{BD81D0A8-BFCD-46DD-A898-559FB21818E7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85" creationId="{6931181F-615B-43AD-8502-07F4882114C9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92" creationId="{2FCA64C9-7A67-433B-B0D5-A38552856C6B}"/>
          </ac:grpSpMkLst>
        </pc:grp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4" creationId="{D3E6DC86-7413-48E4-8A56-CCA65A80222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5" creationId="{F1676E61-A016-47E9-B30B-FE68D66FB1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6" creationId="{AA05E361-3A18-42C8-9289-581AE53D90F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7" creationId="{A47D6807-C5B8-4ECC-B3A1-986D64ED37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8" creationId="{7F845D4C-1BBA-470A-BCAE-288BD2820C0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9" creationId="{6F5C1A9A-5574-41A4-81A2-344D23098B6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0" creationId="{856F71EE-BD3B-491B-A3DF-C8704E837AB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1" creationId="{31EB4717-7C87-47F4-8853-918A5016AE1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2" creationId="{BA18CDD1-CE83-4969-90DF-16F13D125A7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3" creationId="{B54A67B7-3DEC-4278-A079-73D0763B0B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6" creationId="{FB774F9C-1476-436E-A5EB-0BDA4C8534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7" creationId="{8B240778-452D-4BD3-B00D-82077E7B7B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8" creationId="{715BCCAB-9E34-47DC-A03D-289BA869F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9" creationId="{A8031CB8-3494-4CCC-8815-B3593DA6AE8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0" creationId="{8B47E6B5-8E86-4DAB-9BC1-14D53576AB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1" creationId="{4E3C4539-7CC6-4080-997F-881E578664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2" creationId="{193E5D17-60FD-4CA4-8565-7B680907959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3" creationId="{FA89B589-10A2-4470-8344-5A67CD65B00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4" creationId="{12F39C79-D70F-41FD-B196-83AED88471F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5" creationId="{0291B79F-65F0-43C1-B4FF-7A1F5B114C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8" creationId="{829F2DD1-603A-4468-B9AB-D464AC1CD41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9" creationId="{A6FBA0A2-821D-499F-9F63-418B6EFCF8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0" creationId="{643E5B7C-25D5-423C-A9D2-706358AA13C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1" creationId="{8DF401FD-2B73-4DD5-B11E-7CA8355D0D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2" creationId="{CE54D99F-E6B3-44F1-AF3D-D3F5585A5A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3" creationId="{9B620257-B21B-4461-817E-3A84EE9BECB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4" creationId="{AD81CA82-E217-4176-905F-340F802F1B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5" creationId="{B9D4BAEE-07E2-43C4-8202-67C7F1AB794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6" creationId="{9EAACC38-34BC-4B00-9B06-3B6907F8EFF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7" creationId="{8F822C69-B51E-4158-BDBB-7EF59C735AE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0" creationId="{359B6642-B089-48AF-86AB-AC6F0DD925B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1" creationId="{FE7E4B60-3D9E-4183-8B1B-18A149C8977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2" creationId="{2F308776-A772-4C78-A157-0947AFC252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3" creationId="{05308157-7778-4B38-898F-D1AC7D51F49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4" creationId="{DD290041-0ADB-4691-B6FC-1BD2537B7D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5" creationId="{8F9E13FA-EAE7-4062-BA21-F9421FB16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6" creationId="{B90957B9-4A7D-4B52-A867-1AFDC48DA62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7" creationId="{0AD7E38D-7966-427B-B945-F9DF1587F5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8" creationId="{2ACDD118-99E9-4CBC-9F64-D9215742E6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9" creationId="{D445C093-1629-40BA-B145-AB37506C0E1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2" creationId="{B1A3AE30-DCCA-4231-BD60-54079BC826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3" creationId="{F2E5DDE4-FCA9-4EFB-820C-371595E2B46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4" creationId="{1FF7DB4E-A10A-4048-8FC8-345D9A5B28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5" creationId="{03C9B36D-5A8C-4776-9ABA-F2B451E13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6" creationId="{1B9732CA-CC3D-463C-86EE-3BB48CAC69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7" creationId="{08D1428F-AC38-4E2D-9581-6264C41A4C6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8" creationId="{9A420E67-DB65-44E3-9D99-415E5E4C741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9" creationId="{C2822DF3-8EAC-4C63-BF4E-47CE06F90AE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0" creationId="{9BBD0AF7-CA7F-46E7-A19F-EA7693C8927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1" creationId="{DC2B15CF-9F75-425D-A8CF-6B024C2DE62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4" creationId="{80740934-42E3-42BD-9AF2-F2D43D7D8C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5" creationId="{C27E46DA-001F-4AF9-9AE4-EBD68E21EB9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6" creationId="{5C1C1866-3732-4283-AAD9-48A1ED099A0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7" creationId="{417D212F-4340-4975-AEA2-B74E670CC6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8" creationId="{EC349508-BBE4-46B4-81DD-1CD17718499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9" creationId="{2FF36C3D-565F-465B-8591-374E2EE1C4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0" creationId="{107624C7-DCBD-4ECF-98B8-2E3D47ECCE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1" creationId="{79218D26-1E86-4F66-A1F0-26C9CD74795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2" creationId="{7A4123FD-D8F9-4349-899A-C9C5707D4E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3" creationId="{4F646130-9535-4BEB-9AB7-C79AEB0F8A8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6" creationId="{C571611B-3505-40BE-A6A5-FAF9D38FEC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7" creationId="{32F374E9-02BB-4404-A404-9384E8A137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8" creationId="{CBB7AC4A-4520-4CB6-8935-F1277D7019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9" creationId="{8A6C185F-A0FC-4EEF-BD85-E87BE84984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0" creationId="{7F287068-9146-462E-94FA-F4468ECE2D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1" creationId="{CCFB5D55-BCD4-4A44-BEEF-3921378956E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2" creationId="{0DD4A845-A63D-4C27-82B3-551D586D26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3" creationId="{6637187C-171C-4842-94E0-BDC902610BE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4" creationId="{C25EF802-AF41-49AD-B17C-BE9D9278C4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5" creationId="{A6F43CC3-DCC9-40BC-8DE4-FF4DD28FC5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8" creationId="{7F200676-B539-4556-B3E8-6C9C7B2A4B7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9" creationId="{AD0702F3-4EB2-4E6B-8AB3-53E0473B4A2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0" creationId="{44B3EA79-B335-4AA4-8DC3-E6F646308F1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1" creationId="{05E69CEE-0ADA-44BC-9423-FDA674564D3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2" creationId="{73DB5134-02AC-4460-8860-349CEACC758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3" creationId="{E8E36832-DEB7-48C3-9C58-AD69D4C126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4" creationId="{657F163D-57D9-47C6-9906-85EF9533D4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5" creationId="{2565FB6A-69A5-41B8-B9F9-992FC30A7A4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6" creationId="{C78A5BA1-D843-45AB-AC55-6A084A979B4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7" creationId="{F8D499FD-EC7A-435D-9ACE-3080DB8693D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0" creationId="{275DE90A-92A2-4228-A930-61D3BF7EB56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1" creationId="{7E2A408F-C0A9-49D6-8789-A13970738C7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2" creationId="{C52DBCA5-4814-459D-A62C-570B4A3A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3" creationId="{757441D7-9B87-419D-BBCF-5C2494F9612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4" creationId="{80554D2F-5025-4F8C-AA9F-CB59516480B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5" creationId="{F91D54D8-016E-4F95-8C47-368D6C736BD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6" creationId="{93C37314-4C06-4381-BBD4-90F9158D97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7" creationId="{CB3B3FD0-BE8C-4378-8DEE-D9F017B9FB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8" creationId="{8EC433CF-E295-403B-A870-DB456F9CC2F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9" creationId="{1217021C-A49C-4905-A26F-EB3088A34EF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2" creationId="{041907FB-5DEA-452A-BF4B-089EA22AB0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3" creationId="{7285617E-7048-4990-8CE1-8DCF0EC49D1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4" creationId="{ACFC7CC9-5AAA-4677-8BA9-976040706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5" creationId="{09861E45-EDB2-4882-BDBD-CA3F7FAEFC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6" creationId="{1B004F9C-5551-48FF-82E7-2945731F35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7" creationId="{FAA7E428-666F-44E2-9C70-A1E85D8517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8" creationId="{57E6E781-D739-46EF-888C-AE791B6AF2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9" creationId="{05E24508-C701-437D-AD64-A3AFF039DA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0" creationId="{03CFA76F-FE93-4177-BC5E-6BA425232CA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1" creationId="{967A2AE6-2D10-48AE-8C3B-837057510B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4" creationId="{FF032175-FC28-4ABA-B4B3-E3E3AB080F0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5" creationId="{0DCA9DA6-3911-41A4-9872-876A16E6928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6" creationId="{1A87E709-BD48-457E-B8C6-841D6F268C9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7" creationId="{EB9CFC5C-3508-42BE-A8CA-3A023DF7DF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8" creationId="{897460CF-562F-42D0-8167-E9B2F53989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9" creationId="{6351E944-381F-4C22-A432-2C1B8E1AD6A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0" creationId="{3D1C0424-791B-4C37-AA84-B30B34CBA2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1" creationId="{38721BB8-7062-4668-B27C-EA7F5F6DB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2" creationId="{95B175A7-729E-4CD1-8554-42FB5335E6E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3" creationId="{E76F6D03-D0B4-4842-949D-032F32E9474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6" creationId="{B0D1900A-C72D-45C9-A009-7374CEE4AA3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7" creationId="{A355A73D-D88A-441F-8963-A2BC4EF9AB0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8" creationId="{86BFD2B6-9002-44BF-BB9F-AEE98815D7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9" creationId="{4C090CC1-F36D-466C-AA50-2FEAC405A46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0" creationId="{9D6AB29E-02F4-4EFF-9EC1-50E9876C737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1" creationId="{3DDC0D52-4D58-4B18-9552-EDFE866575E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2" creationId="{25193AA7-6406-4667-9A33-ED0000C1C16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3" creationId="{98C5CD52-8638-4903-BE57-95F54A06C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4" creationId="{7795EB8C-BCBD-48ED-9DEE-A26B968B42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5" creationId="{D391CAEB-D9E8-466A-8865-50E0CF31568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8" creationId="{266CB2DC-B431-41EF-9D1E-C9A42DC3F1F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9" creationId="{010E2866-A2BB-40EA-B282-8DC85E6E2C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0" creationId="{147C1D58-1BE4-4ACE-81F9-9751BEB591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1" creationId="{149A60CA-C53A-4E9D-BD69-26E6020A1C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2" creationId="{E637C8CE-B110-4BA1-8DF6-773810F1E54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3" creationId="{F5C83C8E-C9CD-431F-A000-571DD61C1EB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4" creationId="{E7347274-AE6B-4331-A690-F9D75456E5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5" creationId="{7A09D970-957C-4857-B8B9-2465B6C0BF8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6" creationId="{09609C79-9D1C-447F-B40A-C453810C1D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7" creationId="{5B3192E0-A134-428E-8100-67B2F818B9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0" creationId="{6C9E32A0-A548-4897-86E0-E96DB7FE7D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1" creationId="{2DA1A485-9131-4B78-AE82-318B4B81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2" creationId="{C414AA66-78DB-49DD-AA98-D7E3BC44BC1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3" creationId="{D3CEA3E5-2398-499F-A899-27D88A5332C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4" creationId="{F03CA435-FE60-463C-9B2A-04A71BB9695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5" creationId="{58DEF91B-627C-4F1F-A9D7-889A76A29C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6" creationId="{8D603331-9A30-489C-8FE0-7DD0544879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7" creationId="{2018157A-0AD8-4E14-BC1C-E98278C343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8" creationId="{64585F72-488F-4022-AD2A-979C6C15E60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9" creationId="{4186303D-097D-4140-BD60-6F68A81E0BE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2" creationId="{6F559D2A-E12E-4698-BF82-1400313A645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3" creationId="{0A7E40E7-5322-408A-8CDF-FF7D22471E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4" creationId="{44A6DB44-BB17-4F40-AC96-31FFE4144FC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5" creationId="{58958033-2B28-4A25-B40B-E47B23CCBB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6" creationId="{F16623FB-724D-431F-9242-8D43A9AD3B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7" creationId="{847E83C1-EA54-4765-BFB9-2F9B215905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0" creationId="{0C211B7D-038E-47C1-AD96-53F11843F81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1" creationId="{D584BA15-F3AF-4443-B591-9CD1E386767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2" creationId="{9B1819E2-E80B-4601-8B29-C72C348EE75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3" creationId="{D719DE90-1EF9-40BC-8F3C-339ACE941E1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4" creationId="{94FB33C8-B43D-4175-8193-9B519639B0D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5" creationId="{BD5CF784-8DC7-4BBA-AB76-00AE78375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6" creationId="{4EFB97EE-9C7C-44D2-8F9B-D41E2C3CBDC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7" creationId="{749F7F82-DE25-4915-87ED-529200E2666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8" creationId="{F8EDE722-12D0-4446-8B6D-0743CCAEC6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9" creationId="{140B3A20-66E6-4F99-906A-C736FF08BA0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1" creationId="{7B6E2F13-1697-42DC-8550-57E4CE8315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2" creationId="{8CAF6C9A-FD09-463A-8BC0-93E871211E9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3" creationId="{EF7EDDFF-D63A-4780-B689-95FD336599A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4" creationId="{4CAA0392-B70C-4CBC-B30A-7B4EAABF9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5" creationId="{3CA3C533-D6F5-4686-919F-B72F540FC95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6" creationId="{1337A8BF-D3D4-4D51-9ADC-D1B45BAC61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7" creationId="{63DE49E6-8DD5-4AAE-8483-0D982252CF0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8" creationId="{17AED850-4F66-4BC6-9B8D-BF0A756D29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9" creationId="{B77BCB98-09BA-49CB-BFBE-0F1DB3E5A66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5" creationId="{97E52039-868E-40B9-9A5C-F5C62B273B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6" creationId="{019BAC09-9EF3-4129-B84D-6114855E62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7" creationId="{364E90FA-59C6-40D9-8A22-FDE7452C16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8" creationId="{5EB38315-AD83-4A6B-A830-6472B2087AC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9" creationId="{2186B62A-4BC8-467A-B675-DB62930FC5A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0" creationId="{9745C001-1624-464E-B458-AC15CD1F8D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1" creationId="{F620D98D-0ED5-4C34-A3BF-6CBDE20486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2" creationId="{FDDA5540-F74B-4929-B974-7908BCB5DA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3" creationId="{82B514DA-D1E9-4DA4-953E-A7FB6BD9577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4" creationId="{8D23E7C3-A48D-4FD6-9FEB-32595D473ED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7" creationId="{34A92DDE-E343-4035-BC62-BB202150380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8" creationId="{1115FF47-512E-4393-8C90-0A4D8BDB477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9" creationId="{C16059EA-2953-4F0C-BF08-396C939BD03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0" creationId="{D3DCB924-D36B-428F-9855-8EB42C3506C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1" creationId="{9F259C6F-A863-4EDA-A2BE-217D29AA9E5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2" creationId="{AA7EB0BA-99F5-4451-8A83-52BF8B1D89E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1555750" y="1143000"/>
            <a:ext cx="996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1555750" y="1143000"/>
            <a:ext cx="99695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765909"/>
            <a:ext cx="11339513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2458058"/>
            <a:ext cx="11339513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85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249164"/>
            <a:ext cx="3260110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249164"/>
            <a:ext cx="9591338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1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04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166738"/>
            <a:ext cx="130404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3131884"/>
            <a:ext cx="130404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6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6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49164"/>
            <a:ext cx="13040439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147238"/>
            <a:ext cx="63961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1709482"/>
            <a:ext cx="63961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147238"/>
            <a:ext cx="64276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1709482"/>
            <a:ext cx="64276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5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0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673826"/>
            <a:ext cx="7654171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673826"/>
            <a:ext cx="7654171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90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249164"/>
            <a:ext cx="130404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245820"/>
            <a:ext cx="130404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4337621"/>
            <a:ext cx="510278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2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ZoneTexte 713">
            <a:extLst>
              <a:ext uri="{FF2B5EF4-FFF2-40B4-BE49-F238E27FC236}">
                <a16:creationId xmlns:a16="http://schemas.microsoft.com/office/drawing/2014/main" id="{8CB9D146-0E39-4E79-844C-5F835D63E537}"/>
              </a:ext>
            </a:extLst>
          </p:cNvPr>
          <p:cNvSpPr txBox="1"/>
          <p:nvPr/>
        </p:nvSpPr>
        <p:spPr>
          <a:xfrm>
            <a:off x="0" y="886758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T1</a:t>
            </a:r>
          </a:p>
        </p:txBody>
      </p:sp>
      <p:sp>
        <p:nvSpPr>
          <p:cNvPr id="715" name="ZoneTexte 714">
            <a:extLst>
              <a:ext uri="{FF2B5EF4-FFF2-40B4-BE49-F238E27FC236}">
                <a16:creationId xmlns:a16="http://schemas.microsoft.com/office/drawing/2014/main" id="{C9864716-0893-480F-A888-BC88806486A6}"/>
              </a:ext>
            </a:extLst>
          </p:cNvPr>
          <p:cNvSpPr txBox="1"/>
          <p:nvPr/>
        </p:nvSpPr>
        <p:spPr>
          <a:xfrm>
            <a:off x="0" y="1607406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T2</a:t>
            </a:r>
          </a:p>
        </p:txBody>
      </p:sp>
      <p:sp>
        <p:nvSpPr>
          <p:cNvPr id="716" name="ZoneTexte 715">
            <a:extLst>
              <a:ext uri="{FF2B5EF4-FFF2-40B4-BE49-F238E27FC236}">
                <a16:creationId xmlns:a16="http://schemas.microsoft.com/office/drawing/2014/main" id="{C77AB3A8-82AB-424F-92A2-A93710B1DCB0}"/>
              </a:ext>
            </a:extLst>
          </p:cNvPr>
          <p:cNvSpPr txBox="1"/>
          <p:nvPr/>
        </p:nvSpPr>
        <p:spPr>
          <a:xfrm>
            <a:off x="0" y="2341402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T3</a:t>
            </a:r>
          </a:p>
        </p:txBody>
      </p:sp>
      <p:sp>
        <p:nvSpPr>
          <p:cNvPr id="717" name="ZoneTexte 716">
            <a:extLst>
              <a:ext uri="{FF2B5EF4-FFF2-40B4-BE49-F238E27FC236}">
                <a16:creationId xmlns:a16="http://schemas.microsoft.com/office/drawing/2014/main" id="{A45F35FF-D855-4B6B-99E8-39185580F218}"/>
              </a:ext>
            </a:extLst>
          </p:cNvPr>
          <p:cNvSpPr txBox="1"/>
          <p:nvPr/>
        </p:nvSpPr>
        <p:spPr>
          <a:xfrm>
            <a:off x="0" y="3055064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T4</a:t>
            </a:r>
          </a:p>
        </p:txBody>
      </p:sp>
      <p:sp>
        <p:nvSpPr>
          <p:cNvPr id="718" name="ZoneTexte 717">
            <a:extLst>
              <a:ext uri="{FF2B5EF4-FFF2-40B4-BE49-F238E27FC236}">
                <a16:creationId xmlns:a16="http://schemas.microsoft.com/office/drawing/2014/main" id="{A0579010-28AC-4699-9AF3-185BFE505240}"/>
              </a:ext>
            </a:extLst>
          </p:cNvPr>
          <p:cNvSpPr txBox="1"/>
          <p:nvPr/>
        </p:nvSpPr>
        <p:spPr>
          <a:xfrm>
            <a:off x="0" y="3770300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T5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435F6A6-2226-422E-ADE1-9CDECCFBE35A}"/>
              </a:ext>
            </a:extLst>
          </p:cNvPr>
          <p:cNvGrpSpPr/>
          <p:nvPr/>
        </p:nvGrpSpPr>
        <p:grpSpPr>
          <a:xfrm>
            <a:off x="510755" y="636290"/>
            <a:ext cx="14511374" cy="3976192"/>
            <a:chOff x="510755" y="636290"/>
            <a:chExt cx="14511374" cy="3976192"/>
          </a:xfrm>
        </p:grpSpPr>
        <p:cxnSp>
          <p:nvCxnSpPr>
            <p:cNvPr id="504" name="Connecteur droit 503">
              <a:extLst>
                <a:ext uri="{FF2B5EF4-FFF2-40B4-BE49-F238E27FC236}">
                  <a16:creationId xmlns:a16="http://schemas.microsoft.com/office/drawing/2014/main" id="{D3E6DC86-7413-48E4-8A56-CCA65A80222A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5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5" name="Connecteur droit 504">
              <a:extLst>
                <a:ext uri="{FF2B5EF4-FFF2-40B4-BE49-F238E27FC236}">
                  <a16:creationId xmlns:a16="http://schemas.microsoft.com/office/drawing/2014/main" id="{F1676E61-A016-47E9-B30B-FE68D66FB13F}"/>
                </a:ext>
              </a:extLst>
            </p:cNvPr>
            <p:cNvCxnSpPr>
              <a:cxnSpLocks/>
            </p:cNvCxnSpPr>
            <p:nvPr/>
          </p:nvCxnSpPr>
          <p:spPr>
            <a:xfrm>
              <a:off x="141774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eur droit 505">
              <a:extLst>
                <a:ext uri="{FF2B5EF4-FFF2-40B4-BE49-F238E27FC236}">
                  <a16:creationId xmlns:a16="http://schemas.microsoft.com/office/drawing/2014/main" id="{AA05E361-3A18-42C8-9289-581AE53D90FF}"/>
                </a:ext>
              </a:extLst>
            </p:cNvPr>
            <p:cNvCxnSpPr>
              <a:cxnSpLocks/>
            </p:cNvCxnSpPr>
            <p:nvPr/>
          </p:nvCxnSpPr>
          <p:spPr>
            <a:xfrm>
              <a:off x="149013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Connecteur droit 506">
              <a:extLst>
                <a:ext uri="{FF2B5EF4-FFF2-40B4-BE49-F238E27FC236}">
                  <a16:creationId xmlns:a16="http://schemas.microsoft.com/office/drawing/2014/main" id="{A47D6807-C5B8-4ECC-B3A1-986D64ED3790}"/>
                </a:ext>
              </a:extLst>
            </p:cNvPr>
            <p:cNvCxnSpPr>
              <a:cxnSpLocks/>
            </p:cNvCxnSpPr>
            <p:nvPr/>
          </p:nvCxnSpPr>
          <p:spPr>
            <a:xfrm>
              <a:off x="156252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necteur droit 507">
              <a:extLst>
                <a:ext uri="{FF2B5EF4-FFF2-40B4-BE49-F238E27FC236}">
                  <a16:creationId xmlns:a16="http://schemas.microsoft.com/office/drawing/2014/main" id="{7F845D4C-1BBA-470A-BCAE-288BD2820C0D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onnecteur droit 508">
              <a:extLst>
                <a:ext uri="{FF2B5EF4-FFF2-40B4-BE49-F238E27FC236}">
                  <a16:creationId xmlns:a16="http://schemas.microsoft.com/office/drawing/2014/main" id="{6F5C1A9A-5574-41A4-81A2-344D23098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0730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necteur droit 509">
              <a:extLst>
                <a:ext uri="{FF2B5EF4-FFF2-40B4-BE49-F238E27FC236}">
                  <a16:creationId xmlns:a16="http://schemas.microsoft.com/office/drawing/2014/main" id="{856F71EE-BD3B-491B-A3DF-C8704E837ABC}"/>
                </a:ext>
              </a:extLst>
            </p:cNvPr>
            <p:cNvCxnSpPr>
              <a:cxnSpLocks/>
            </p:cNvCxnSpPr>
            <p:nvPr/>
          </p:nvCxnSpPr>
          <p:spPr>
            <a:xfrm>
              <a:off x="17796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necteur droit 510">
              <a:extLst>
                <a:ext uri="{FF2B5EF4-FFF2-40B4-BE49-F238E27FC236}">
                  <a16:creationId xmlns:a16="http://schemas.microsoft.com/office/drawing/2014/main" id="{31EB4717-7C87-47F4-8853-918A5016AE16}"/>
                </a:ext>
              </a:extLst>
            </p:cNvPr>
            <p:cNvCxnSpPr>
              <a:cxnSpLocks/>
            </p:cNvCxnSpPr>
            <p:nvPr/>
          </p:nvCxnSpPr>
          <p:spPr>
            <a:xfrm>
              <a:off x="18520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Connecteur droit 511">
              <a:extLst>
                <a:ext uri="{FF2B5EF4-FFF2-40B4-BE49-F238E27FC236}">
                  <a16:creationId xmlns:a16="http://schemas.microsoft.com/office/drawing/2014/main" id="{BA18CDD1-CE83-4969-90DF-16F13D125A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Connecteur droit 512">
              <a:extLst>
                <a:ext uri="{FF2B5EF4-FFF2-40B4-BE49-F238E27FC236}">
                  <a16:creationId xmlns:a16="http://schemas.microsoft.com/office/drawing/2014/main" id="{B54A67B7-3DEC-4278-A079-73D0763B0BAB}"/>
                </a:ext>
              </a:extLst>
            </p:cNvPr>
            <p:cNvCxnSpPr>
              <a:cxnSpLocks/>
            </p:cNvCxnSpPr>
            <p:nvPr/>
          </p:nvCxnSpPr>
          <p:spPr>
            <a:xfrm>
              <a:off x="19968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ZoneTexte 513">
              <a:extLst>
                <a:ext uri="{FF2B5EF4-FFF2-40B4-BE49-F238E27FC236}">
                  <a16:creationId xmlns:a16="http://schemas.microsoft.com/office/drawing/2014/main" id="{0C915B57-8E62-4D54-9144-8D92306FF64C}"/>
                </a:ext>
              </a:extLst>
            </p:cNvPr>
            <p:cNvSpPr txBox="1"/>
            <p:nvPr/>
          </p:nvSpPr>
          <p:spPr>
            <a:xfrm>
              <a:off x="1220164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</a:t>
              </a:r>
            </a:p>
          </p:txBody>
        </p:sp>
        <p:sp>
          <p:nvSpPr>
            <p:cNvPr id="515" name="ZoneTexte 514">
              <a:extLst>
                <a:ext uri="{FF2B5EF4-FFF2-40B4-BE49-F238E27FC236}">
                  <a16:creationId xmlns:a16="http://schemas.microsoft.com/office/drawing/2014/main" id="{69118476-08C6-440F-8AE3-EC1FD6BCB53E}"/>
                </a:ext>
              </a:extLst>
            </p:cNvPr>
            <p:cNvSpPr txBox="1"/>
            <p:nvPr/>
          </p:nvSpPr>
          <p:spPr>
            <a:xfrm>
              <a:off x="149015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1.5</a:t>
              </a:r>
            </a:p>
          </p:txBody>
        </p: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FB774F9C-1476-436E-A5EB-0BDA4C85343E}"/>
                </a:ext>
              </a:extLst>
            </p:cNvPr>
            <p:cNvCxnSpPr>
              <a:cxnSpLocks/>
            </p:cNvCxnSpPr>
            <p:nvPr/>
          </p:nvCxnSpPr>
          <p:spPr>
            <a:xfrm>
              <a:off x="206955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8B240778-452D-4BD3-B00D-82077E7B7B62}"/>
                </a:ext>
              </a:extLst>
            </p:cNvPr>
            <p:cNvCxnSpPr>
              <a:cxnSpLocks/>
            </p:cNvCxnSpPr>
            <p:nvPr/>
          </p:nvCxnSpPr>
          <p:spPr>
            <a:xfrm>
              <a:off x="21419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715BCCAB-9E34-47DC-A03D-289BA869FB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43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onnecteur droit 518">
              <a:extLst>
                <a:ext uri="{FF2B5EF4-FFF2-40B4-BE49-F238E27FC236}">
                  <a16:creationId xmlns:a16="http://schemas.microsoft.com/office/drawing/2014/main" id="{A8031CB8-3494-4CCC-8815-B3593DA6AE8B}"/>
                </a:ext>
              </a:extLst>
            </p:cNvPr>
            <p:cNvCxnSpPr>
              <a:cxnSpLocks/>
            </p:cNvCxnSpPr>
            <p:nvPr/>
          </p:nvCxnSpPr>
          <p:spPr>
            <a:xfrm>
              <a:off x="228672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onnecteur droit 519">
              <a:extLst>
                <a:ext uri="{FF2B5EF4-FFF2-40B4-BE49-F238E27FC236}">
                  <a16:creationId xmlns:a16="http://schemas.microsoft.com/office/drawing/2014/main" id="{8B47E6B5-8E86-4DAB-9BC1-14D53576ABD7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1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eur droit 520">
              <a:extLst>
                <a:ext uri="{FF2B5EF4-FFF2-40B4-BE49-F238E27FC236}">
                  <a16:creationId xmlns:a16="http://schemas.microsoft.com/office/drawing/2014/main" id="{4E3C4539-7CC6-4080-997F-881E57866452}"/>
                </a:ext>
              </a:extLst>
            </p:cNvPr>
            <p:cNvCxnSpPr>
              <a:cxnSpLocks/>
            </p:cNvCxnSpPr>
            <p:nvPr/>
          </p:nvCxnSpPr>
          <p:spPr>
            <a:xfrm>
              <a:off x="243150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193E5D17-60FD-4CA4-8565-7B68090795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9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FA89B589-10A2-4470-8344-5A67CD65B003}"/>
                </a:ext>
              </a:extLst>
            </p:cNvPr>
            <p:cNvCxnSpPr>
              <a:cxnSpLocks/>
            </p:cNvCxnSpPr>
            <p:nvPr/>
          </p:nvCxnSpPr>
          <p:spPr>
            <a:xfrm>
              <a:off x="257628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12F39C79-D70F-41FD-B196-83AED88471F7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7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Connecteur droit 524">
              <a:extLst>
                <a:ext uri="{FF2B5EF4-FFF2-40B4-BE49-F238E27FC236}">
                  <a16:creationId xmlns:a16="http://schemas.microsoft.com/office/drawing/2014/main" id="{0291B79F-65F0-43C1-B4FF-7A1F5B114C68}"/>
                </a:ext>
              </a:extLst>
            </p:cNvPr>
            <p:cNvCxnSpPr>
              <a:cxnSpLocks/>
            </p:cNvCxnSpPr>
            <p:nvPr/>
          </p:nvCxnSpPr>
          <p:spPr>
            <a:xfrm>
              <a:off x="27210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7A4689E4-5231-403F-A27B-0CD33B9A491F}"/>
                </a:ext>
              </a:extLst>
            </p:cNvPr>
            <p:cNvSpPr txBox="1"/>
            <p:nvPr/>
          </p:nvSpPr>
          <p:spPr>
            <a:xfrm>
              <a:off x="1944362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</a:t>
              </a:r>
            </a:p>
          </p:txBody>
        </p:sp>
        <p:sp>
          <p:nvSpPr>
            <p:cNvPr id="527" name="ZoneTexte 526">
              <a:extLst>
                <a:ext uri="{FF2B5EF4-FFF2-40B4-BE49-F238E27FC236}">
                  <a16:creationId xmlns:a16="http://schemas.microsoft.com/office/drawing/2014/main" id="{DEF9A53E-22BB-4071-95EC-3F304E2F0E80}"/>
                </a:ext>
              </a:extLst>
            </p:cNvPr>
            <p:cNvSpPr txBox="1"/>
            <p:nvPr/>
          </p:nvSpPr>
          <p:spPr>
            <a:xfrm>
              <a:off x="2214352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2.5</a:t>
              </a:r>
            </a:p>
          </p:txBody>
        </p:sp>
        <p:cxnSp>
          <p:nvCxnSpPr>
            <p:cNvPr id="528" name="Connecteur droit 527">
              <a:extLst>
                <a:ext uri="{FF2B5EF4-FFF2-40B4-BE49-F238E27FC236}">
                  <a16:creationId xmlns:a16="http://schemas.microsoft.com/office/drawing/2014/main" id="{829F2DD1-603A-4468-B9AB-D464AC1CD4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7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9" name="Connecteur droit 528">
              <a:extLst>
                <a:ext uri="{FF2B5EF4-FFF2-40B4-BE49-F238E27FC236}">
                  <a16:creationId xmlns:a16="http://schemas.microsoft.com/office/drawing/2014/main" id="{A6FBA0A2-821D-499F-9F63-418B6EFCF8DD}"/>
                </a:ext>
              </a:extLst>
            </p:cNvPr>
            <p:cNvCxnSpPr>
              <a:cxnSpLocks/>
            </p:cNvCxnSpPr>
            <p:nvPr/>
          </p:nvCxnSpPr>
          <p:spPr>
            <a:xfrm>
              <a:off x="28606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Connecteur droit 529">
              <a:extLst>
                <a:ext uri="{FF2B5EF4-FFF2-40B4-BE49-F238E27FC236}">
                  <a16:creationId xmlns:a16="http://schemas.microsoft.com/office/drawing/2014/main" id="{643E5B7C-25D5-423C-A9D2-706358AA13C2}"/>
                </a:ext>
              </a:extLst>
            </p:cNvPr>
            <p:cNvCxnSpPr>
              <a:cxnSpLocks/>
            </p:cNvCxnSpPr>
            <p:nvPr/>
          </p:nvCxnSpPr>
          <p:spPr>
            <a:xfrm>
              <a:off x="29330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Connecteur droit 530">
              <a:extLst>
                <a:ext uri="{FF2B5EF4-FFF2-40B4-BE49-F238E27FC236}">
                  <a16:creationId xmlns:a16="http://schemas.microsoft.com/office/drawing/2014/main" id="{8DF401FD-2B73-4DD5-B11E-7CA8355D0D4A}"/>
                </a:ext>
              </a:extLst>
            </p:cNvPr>
            <p:cNvCxnSpPr>
              <a:cxnSpLocks/>
            </p:cNvCxnSpPr>
            <p:nvPr/>
          </p:nvCxnSpPr>
          <p:spPr>
            <a:xfrm>
              <a:off x="30054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Connecteur droit 531">
              <a:extLst>
                <a:ext uri="{FF2B5EF4-FFF2-40B4-BE49-F238E27FC236}">
                  <a16:creationId xmlns:a16="http://schemas.microsoft.com/office/drawing/2014/main" id="{CE54D99F-E6B3-44F1-AF3D-D3F5585A5ADA}"/>
                </a:ext>
              </a:extLst>
            </p:cNvPr>
            <p:cNvCxnSpPr>
              <a:cxnSpLocks/>
            </p:cNvCxnSpPr>
            <p:nvPr/>
          </p:nvCxnSpPr>
          <p:spPr>
            <a:xfrm>
              <a:off x="307783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Connecteur droit 532">
              <a:extLst>
                <a:ext uri="{FF2B5EF4-FFF2-40B4-BE49-F238E27FC236}">
                  <a16:creationId xmlns:a16="http://schemas.microsoft.com/office/drawing/2014/main" id="{9B620257-B21B-4461-817E-3A84EE9BECBD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2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Connecteur droit 533">
              <a:extLst>
                <a:ext uri="{FF2B5EF4-FFF2-40B4-BE49-F238E27FC236}">
                  <a16:creationId xmlns:a16="http://schemas.microsoft.com/office/drawing/2014/main" id="{AD81CA82-E217-4176-905F-340F802F1B5F}"/>
                </a:ext>
              </a:extLst>
            </p:cNvPr>
            <p:cNvCxnSpPr>
              <a:cxnSpLocks/>
            </p:cNvCxnSpPr>
            <p:nvPr/>
          </p:nvCxnSpPr>
          <p:spPr>
            <a:xfrm>
              <a:off x="32226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Connecteur droit 534">
              <a:extLst>
                <a:ext uri="{FF2B5EF4-FFF2-40B4-BE49-F238E27FC236}">
                  <a16:creationId xmlns:a16="http://schemas.microsoft.com/office/drawing/2014/main" id="{B9D4BAEE-07E2-43C4-8202-67C7F1AB794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0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Connecteur droit 535">
              <a:extLst>
                <a:ext uri="{FF2B5EF4-FFF2-40B4-BE49-F238E27FC236}">
                  <a16:creationId xmlns:a16="http://schemas.microsoft.com/office/drawing/2014/main" id="{9EAACC38-34BC-4B00-9B06-3B6907F8EFF2}"/>
                </a:ext>
              </a:extLst>
            </p:cNvPr>
            <p:cNvCxnSpPr>
              <a:cxnSpLocks/>
            </p:cNvCxnSpPr>
            <p:nvPr/>
          </p:nvCxnSpPr>
          <p:spPr>
            <a:xfrm>
              <a:off x="33673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Connecteur droit 536">
              <a:extLst>
                <a:ext uri="{FF2B5EF4-FFF2-40B4-BE49-F238E27FC236}">
                  <a16:creationId xmlns:a16="http://schemas.microsoft.com/office/drawing/2014/main" id="{8F822C69-B51E-4158-BDBB-7EF59C735AED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8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ZoneTexte 537">
              <a:extLst>
                <a:ext uri="{FF2B5EF4-FFF2-40B4-BE49-F238E27FC236}">
                  <a16:creationId xmlns:a16="http://schemas.microsoft.com/office/drawing/2014/main" id="{58E05835-BC44-46D7-8E68-13B8868333C5}"/>
                </a:ext>
              </a:extLst>
            </p:cNvPr>
            <p:cNvSpPr txBox="1"/>
            <p:nvPr/>
          </p:nvSpPr>
          <p:spPr>
            <a:xfrm>
              <a:off x="266308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</a:t>
              </a:r>
            </a:p>
          </p:txBody>
        </p:sp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05AA3AF-F70E-490B-B781-B6559A3ABEC4}"/>
                </a:ext>
              </a:extLst>
            </p:cNvPr>
            <p:cNvSpPr txBox="1"/>
            <p:nvPr/>
          </p:nvSpPr>
          <p:spPr>
            <a:xfrm>
              <a:off x="293307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3.5</a:t>
              </a:r>
            </a:p>
          </p:txBody>
        </p:sp>
        <p:cxnSp>
          <p:nvCxnSpPr>
            <p:cNvPr id="540" name="Connecteur droit 539">
              <a:extLst>
                <a:ext uri="{FF2B5EF4-FFF2-40B4-BE49-F238E27FC236}">
                  <a16:creationId xmlns:a16="http://schemas.microsoft.com/office/drawing/2014/main" id="{359B6642-B089-48AF-86AB-AC6F0DD925BA}"/>
                </a:ext>
              </a:extLst>
            </p:cNvPr>
            <p:cNvCxnSpPr>
              <a:cxnSpLocks/>
            </p:cNvCxnSpPr>
            <p:nvPr/>
          </p:nvCxnSpPr>
          <p:spPr>
            <a:xfrm>
              <a:off x="35077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FE7E4B60-3D9E-4183-8B1B-18A149C8977B}"/>
                </a:ext>
              </a:extLst>
            </p:cNvPr>
            <p:cNvCxnSpPr>
              <a:cxnSpLocks/>
            </p:cNvCxnSpPr>
            <p:nvPr/>
          </p:nvCxnSpPr>
          <p:spPr>
            <a:xfrm>
              <a:off x="3580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2F308776-A772-4C78-A157-0947AFC25228}"/>
                </a:ext>
              </a:extLst>
            </p:cNvPr>
            <p:cNvCxnSpPr>
              <a:cxnSpLocks/>
            </p:cNvCxnSpPr>
            <p:nvPr/>
          </p:nvCxnSpPr>
          <p:spPr>
            <a:xfrm>
              <a:off x="36524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05308157-7778-4B38-898F-D1AC7D51F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DD290041-0ADB-4691-B6FC-1BD2537B7D68}"/>
                </a:ext>
              </a:extLst>
            </p:cNvPr>
            <p:cNvCxnSpPr>
              <a:cxnSpLocks/>
            </p:cNvCxnSpPr>
            <p:nvPr/>
          </p:nvCxnSpPr>
          <p:spPr>
            <a:xfrm>
              <a:off x="3797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onnecteur droit 544">
              <a:extLst>
                <a:ext uri="{FF2B5EF4-FFF2-40B4-BE49-F238E27FC236}">
                  <a16:creationId xmlns:a16="http://schemas.microsoft.com/office/drawing/2014/main" id="{8F9E13FA-EAE7-4062-BA21-F9421FB16F0C}"/>
                </a:ext>
              </a:extLst>
            </p:cNvPr>
            <p:cNvCxnSpPr>
              <a:cxnSpLocks/>
            </p:cNvCxnSpPr>
            <p:nvPr/>
          </p:nvCxnSpPr>
          <p:spPr>
            <a:xfrm>
              <a:off x="38696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onnecteur droit 545">
              <a:extLst>
                <a:ext uri="{FF2B5EF4-FFF2-40B4-BE49-F238E27FC236}">
                  <a16:creationId xmlns:a16="http://schemas.microsoft.com/office/drawing/2014/main" id="{B90957B9-4A7D-4B52-A867-1AFDC48DA62E}"/>
                </a:ext>
              </a:extLst>
            </p:cNvPr>
            <p:cNvCxnSpPr>
              <a:cxnSpLocks/>
            </p:cNvCxnSpPr>
            <p:nvPr/>
          </p:nvCxnSpPr>
          <p:spPr>
            <a:xfrm>
              <a:off x="3942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Connecteur droit 546">
              <a:extLst>
                <a:ext uri="{FF2B5EF4-FFF2-40B4-BE49-F238E27FC236}">
                  <a16:creationId xmlns:a16="http://schemas.microsoft.com/office/drawing/2014/main" id="{0AD7E38D-7966-427B-B945-F9DF1587F54F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Connecteur droit 547">
              <a:extLst>
                <a:ext uri="{FF2B5EF4-FFF2-40B4-BE49-F238E27FC236}">
                  <a16:creationId xmlns:a16="http://schemas.microsoft.com/office/drawing/2014/main" id="{2ACDD118-99E9-4CBC-9F64-D9215742E6D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8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Connecteur droit 548">
              <a:extLst>
                <a:ext uri="{FF2B5EF4-FFF2-40B4-BE49-F238E27FC236}">
                  <a16:creationId xmlns:a16="http://schemas.microsoft.com/office/drawing/2014/main" id="{D445C093-1629-40BA-B145-AB37506C0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ZoneTexte 549">
              <a:extLst>
                <a:ext uri="{FF2B5EF4-FFF2-40B4-BE49-F238E27FC236}">
                  <a16:creationId xmlns:a16="http://schemas.microsoft.com/office/drawing/2014/main" id="{742FEB30-D921-426A-BE8D-CC2104070421}"/>
                </a:ext>
              </a:extLst>
            </p:cNvPr>
            <p:cNvSpPr txBox="1"/>
            <p:nvPr/>
          </p:nvSpPr>
          <p:spPr>
            <a:xfrm>
              <a:off x="3382520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</a:t>
              </a:r>
            </a:p>
          </p:txBody>
        </p:sp>
        <p:sp>
          <p:nvSpPr>
            <p:cNvPr id="551" name="ZoneTexte 550">
              <a:extLst>
                <a:ext uri="{FF2B5EF4-FFF2-40B4-BE49-F238E27FC236}">
                  <a16:creationId xmlns:a16="http://schemas.microsoft.com/office/drawing/2014/main" id="{BE08389D-3D45-4A7C-BEEB-140503E7AD8D}"/>
                </a:ext>
              </a:extLst>
            </p:cNvPr>
            <p:cNvSpPr txBox="1"/>
            <p:nvPr/>
          </p:nvSpPr>
          <p:spPr>
            <a:xfrm>
              <a:off x="36525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4.5</a:t>
              </a:r>
            </a:p>
          </p:txBody>
        </p:sp>
        <p:cxnSp>
          <p:nvCxnSpPr>
            <p:cNvPr id="552" name="Connecteur droit 551">
              <a:extLst>
                <a:ext uri="{FF2B5EF4-FFF2-40B4-BE49-F238E27FC236}">
                  <a16:creationId xmlns:a16="http://schemas.microsoft.com/office/drawing/2014/main" id="{B1A3AE30-DCCA-4231-BD60-54079BC826FA}"/>
                </a:ext>
              </a:extLst>
            </p:cNvPr>
            <p:cNvCxnSpPr>
              <a:cxnSpLocks/>
            </p:cNvCxnSpPr>
            <p:nvPr/>
          </p:nvCxnSpPr>
          <p:spPr>
            <a:xfrm>
              <a:off x="423044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3" name="Connecteur droit 552">
              <a:extLst>
                <a:ext uri="{FF2B5EF4-FFF2-40B4-BE49-F238E27FC236}">
                  <a16:creationId xmlns:a16="http://schemas.microsoft.com/office/drawing/2014/main" id="{F2E5DDE4-FCA9-4EFB-820C-371595E2B460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3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eur droit 553">
              <a:extLst>
                <a:ext uri="{FF2B5EF4-FFF2-40B4-BE49-F238E27FC236}">
                  <a16:creationId xmlns:a16="http://schemas.microsoft.com/office/drawing/2014/main" id="{1FF7DB4E-A10A-4048-8FC8-345D9A5B2881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eur droit 554">
              <a:extLst>
                <a:ext uri="{FF2B5EF4-FFF2-40B4-BE49-F238E27FC236}">
                  <a16:creationId xmlns:a16="http://schemas.microsoft.com/office/drawing/2014/main" id="{03C9B36D-5A8C-4776-9ABA-F2B451E13581}"/>
                </a:ext>
              </a:extLst>
            </p:cNvPr>
            <p:cNvCxnSpPr>
              <a:cxnSpLocks/>
            </p:cNvCxnSpPr>
            <p:nvPr/>
          </p:nvCxnSpPr>
          <p:spPr>
            <a:xfrm>
              <a:off x="4447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onnecteur droit 555">
              <a:extLst>
                <a:ext uri="{FF2B5EF4-FFF2-40B4-BE49-F238E27FC236}">
                  <a16:creationId xmlns:a16="http://schemas.microsoft.com/office/drawing/2014/main" id="{1B9732CA-CC3D-463C-86EE-3BB48CAC6968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08D1428F-AC38-4E2D-9581-6264C41A4C6C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9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onnecteur droit 557">
              <a:extLst>
                <a:ext uri="{FF2B5EF4-FFF2-40B4-BE49-F238E27FC236}">
                  <a16:creationId xmlns:a16="http://schemas.microsoft.com/office/drawing/2014/main" id="{9A420E67-DB65-44E3-9D99-415E5E4C741B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8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C2822DF3-8EAC-4C63-BF4E-47CE06F90AE7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Connecteur droit 559">
              <a:extLst>
                <a:ext uri="{FF2B5EF4-FFF2-40B4-BE49-F238E27FC236}">
                  <a16:creationId xmlns:a16="http://schemas.microsoft.com/office/drawing/2014/main" id="{9BBD0AF7-CA7F-46E7-A19F-EA7693C89276}"/>
                </a:ext>
              </a:extLst>
            </p:cNvPr>
            <p:cNvCxnSpPr>
              <a:cxnSpLocks/>
            </p:cNvCxnSpPr>
            <p:nvPr/>
          </p:nvCxnSpPr>
          <p:spPr>
            <a:xfrm>
              <a:off x="4809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Connecteur droit 560">
              <a:extLst>
                <a:ext uri="{FF2B5EF4-FFF2-40B4-BE49-F238E27FC236}">
                  <a16:creationId xmlns:a16="http://schemas.microsoft.com/office/drawing/2014/main" id="{DC2B15CF-9F75-425D-A8CF-6B024C2DE629}"/>
                </a:ext>
              </a:extLst>
            </p:cNvPr>
            <p:cNvCxnSpPr>
              <a:cxnSpLocks/>
            </p:cNvCxnSpPr>
            <p:nvPr/>
          </p:nvCxnSpPr>
          <p:spPr>
            <a:xfrm>
              <a:off x="4881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ZoneTexte 561">
              <a:extLst>
                <a:ext uri="{FF2B5EF4-FFF2-40B4-BE49-F238E27FC236}">
                  <a16:creationId xmlns:a16="http://schemas.microsoft.com/office/drawing/2014/main" id="{64BD458A-97CE-44C9-BB01-F2881AB74E8B}"/>
                </a:ext>
              </a:extLst>
            </p:cNvPr>
            <p:cNvSpPr txBox="1"/>
            <p:nvPr/>
          </p:nvSpPr>
          <p:spPr>
            <a:xfrm>
              <a:off x="410524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</a:t>
              </a:r>
            </a:p>
          </p:txBody>
        </p:sp>
        <p:sp>
          <p:nvSpPr>
            <p:cNvPr id="563" name="ZoneTexte 562">
              <a:extLst>
                <a:ext uri="{FF2B5EF4-FFF2-40B4-BE49-F238E27FC236}">
                  <a16:creationId xmlns:a16="http://schemas.microsoft.com/office/drawing/2014/main" id="{A75A766D-AEEA-423F-822F-2BC7B27FE7D5}"/>
                </a:ext>
              </a:extLst>
            </p:cNvPr>
            <p:cNvSpPr txBox="1"/>
            <p:nvPr/>
          </p:nvSpPr>
          <p:spPr>
            <a:xfrm>
              <a:off x="437523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5.5</a:t>
              </a:r>
            </a:p>
          </p:txBody>
        </p:sp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80740934-42E3-42BD-9AF2-F2D43D7D8CFA}"/>
                </a:ext>
              </a:extLst>
            </p:cNvPr>
            <p:cNvCxnSpPr>
              <a:cxnSpLocks/>
            </p:cNvCxnSpPr>
            <p:nvPr/>
          </p:nvCxnSpPr>
          <p:spPr>
            <a:xfrm>
              <a:off x="494483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5" name="Connecteur droit 564">
              <a:extLst>
                <a:ext uri="{FF2B5EF4-FFF2-40B4-BE49-F238E27FC236}">
                  <a16:creationId xmlns:a16="http://schemas.microsoft.com/office/drawing/2014/main" id="{C27E46DA-001F-4AF9-9AE4-EBD68E21EB9D}"/>
                </a:ext>
              </a:extLst>
            </p:cNvPr>
            <p:cNvCxnSpPr>
              <a:cxnSpLocks/>
            </p:cNvCxnSpPr>
            <p:nvPr/>
          </p:nvCxnSpPr>
          <p:spPr>
            <a:xfrm>
              <a:off x="5017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Connecteur droit 565">
              <a:extLst>
                <a:ext uri="{FF2B5EF4-FFF2-40B4-BE49-F238E27FC236}">
                  <a16:creationId xmlns:a16="http://schemas.microsoft.com/office/drawing/2014/main" id="{5C1C1866-3732-4283-AAD9-48A1ED099A08}"/>
                </a:ext>
              </a:extLst>
            </p:cNvPr>
            <p:cNvCxnSpPr>
              <a:cxnSpLocks/>
            </p:cNvCxnSpPr>
            <p:nvPr/>
          </p:nvCxnSpPr>
          <p:spPr>
            <a:xfrm>
              <a:off x="5089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Connecteur droit 566">
              <a:extLst>
                <a:ext uri="{FF2B5EF4-FFF2-40B4-BE49-F238E27FC236}">
                  <a16:creationId xmlns:a16="http://schemas.microsoft.com/office/drawing/2014/main" id="{417D212F-4340-4975-AEA2-B74E670CC63F}"/>
                </a:ext>
              </a:extLst>
            </p:cNvPr>
            <p:cNvCxnSpPr>
              <a:cxnSpLocks/>
            </p:cNvCxnSpPr>
            <p:nvPr/>
          </p:nvCxnSpPr>
          <p:spPr>
            <a:xfrm>
              <a:off x="5162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Connecteur droit 567">
              <a:extLst>
                <a:ext uri="{FF2B5EF4-FFF2-40B4-BE49-F238E27FC236}">
                  <a16:creationId xmlns:a16="http://schemas.microsoft.com/office/drawing/2014/main" id="{EC349508-BBE4-46B4-81DD-1CD177184994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Connecteur droit 568">
              <a:extLst>
                <a:ext uri="{FF2B5EF4-FFF2-40B4-BE49-F238E27FC236}">
                  <a16:creationId xmlns:a16="http://schemas.microsoft.com/office/drawing/2014/main" id="{2FF36C3D-565F-465B-8591-374E2EE1C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8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Connecteur droit 569">
              <a:extLst>
                <a:ext uri="{FF2B5EF4-FFF2-40B4-BE49-F238E27FC236}">
                  <a16:creationId xmlns:a16="http://schemas.microsoft.com/office/drawing/2014/main" id="{107624C7-DCBD-4ECF-98B8-2E3D47ECCE3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Connecteur droit 570">
              <a:extLst>
                <a:ext uri="{FF2B5EF4-FFF2-40B4-BE49-F238E27FC236}">
                  <a16:creationId xmlns:a16="http://schemas.microsoft.com/office/drawing/2014/main" id="{79218D26-1E86-4F66-A1F0-26C9CD74795B}"/>
                </a:ext>
              </a:extLst>
            </p:cNvPr>
            <p:cNvCxnSpPr>
              <a:cxnSpLocks/>
            </p:cNvCxnSpPr>
            <p:nvPr/>
          </p:nvCxnSpPr>
          <p:spPr>
            <a:xfrm>
              <a:off x="5451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7A4123FD-D8F9-4349-899A-C9C5707D4E10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Connecteur droit 572">
              <a:extLst>
                <a:ext uri="{FF2B5EF4-FFF2-40B4-BE49-F238E27FC236}">
                  <a16:creationId xmlns:a16="http://schemas.microsoft.com/office/drawing/2014/main" id="{4F646130-9535-4BEB-9AB7-C79AEB0F8A80}"/>
                </a:ext>
              </a:extLst>
            </p:cNvPr>
            <p:cNvCxnSpPr>
              <a:cxnSpLocks/>
            </p:cNvCxnSpPr>
            <p:nvPr/>
          </p:nvCxnSpPr>
          <p:spPr>
            <a:xfrm>
              <a:off x="55963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ZoneTexte 573">
              <a:extLst>
                <a:ext uri="{FF2B5EF4-FFF2-40B4-BE49-F238E27FC236}">
                  <a16:creationId xmlns:a16="http://schemas.microsoft.com/office/drawing/2014/main" id="{21B3AC7A-EFC8-4DA7-BBFF-C79F124CB810}"/>
                </a:ext>
              </a:extLst>
            </p:cNvPr>
            <p:cNvSpPr txBox="1"/>
            <p:nvPr/>
          </p:nvSpPr>
          <p:spPr>
            <a:xfrm>
              <a:off x="481963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</a:t>
              </a:r>
            </a:p>
          </p:txBody>
        </p:sp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4632F9C0-280B-4947-9934-930FBA097AFE}"/>
                </a:ext>
              </a:extLst>
            </p:cNvPr>
            <p:cNvSpPr txBox="1"/>
            <p:nvPr/>
          </p:nvSpPr>
          <p:spPr>
            <a:xfrm>
              <a:off x="508962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6.5</a:t>
              </a:r>
            </a:p>
          </p:txBody>
        </p: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C571611B-3505-40BE-A6A5-FAF9D38FEC52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32F374E9-02BB-4404-A404-9384E8A13758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CBB7AC4A-4520-4CB6-8935-F1277D70195F}"/>
                </a:ext>
              </a:extLst>
            </p:cNvPr>
            <p:cNvCxnSpPr>
              <a:cxnSpLocks/>
            </p:cNvCxnSpPr>
            <p:nvPr/>
          </p:nvCxnSpPr>
          <p:spPr>
            <a:xfrm>
              <a:off x="58138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8A6C185F-A0FC-4EEF-BD85-E87BE8498428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0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Connecteur droit 579">
              <a:extLst>
                <a:ext uri="{FF2B5EF4-FFF2-40B4-BE49-F238E27FC236}">
                  <a16:creationId xmlns:a16="http://schemas.microsoft.com/office/drawing/2014/main" id="{7F287068-9146-462E-94FA-F4468ECE2D26}"/>
                </a:ext>
              </a:extLst>
            </p:cNvPr>
            <p:cNvCxnSpPr>
              <a:cxnSpLocks/>
            </p:cNvCxnSpPr>
            <p:nvPr/>
          </p:nvCxnSpPr>
          <p:spPr>
            <a:xfrm>
              <a:off x="59585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CCFB5D55-BCD4-4A44-BEEF-3921378956E8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8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necteur droit 581">
              <a:extLst>
                <a:ext uri="{FF2B5EF4-FFF2-40B4-BE49-F238E27FC236}">
                  <a16:creationId xmlns:a16="http://schemas.microsoft.com/office/drawing/2014/main" id="{0DD4A845-A63D-4C27-82B3-551D586D2681}"/>
                </a:ext>
              </a:extLst>
            </p:cNvPr>
            <p:cNvCxnSpPr>
              <a:cxnSpLocks/>
            </p:cNvCxnSpPr>
            <p:nvPr/>
          </p:nvCxnSpPr>
          <p:spPr>
            <a:xfrm>
              <a:off x="61033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6637187C-171C-4842-94E0-BDC902610BEC}"/>
                </a:ext>
              </a:extLst>
            </p:cNvPr>
            <p:cNvCxnSpPr>
              <a:cxnSpLocks/>
            </p:cNvCxnSpPr>
            <p:nvPr/>
          </p:nvCxnSpPr>
          <p:spPr>
            <a:xfrm>
              <a:off x="61757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necteur droit 583">
              <a:extLst>
                <a:ext uri="{FF2B5EF4-FFF2-40B4-BE49-F238E27FC236}">
                  <a16:creationId xmlns:a16="http://schemas.microsoft.com/office/drawing/2014/main" id="{C25EF802-AF41-49AD-B17C-BE9D9278C45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15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necteur droit 584">
              <a:extLst>
                <a:ext uri="{FF2B5EF4-FFF2-40B4-BE49-F238E27FC236}">
                  <a16:creationId xmlns:a16="http://schemas.microsoft.com/office/drawing/2014/main" id="{A6F43CC3-DCC9-40BC-8DE4-FF4DD28FC5E0}"/>
                </a:ext>
              </a:extLst>
            </p:cNvPr>
            <p:cNvCxnSpPr>
              <a:cxnSpLocks/>
            </p:cNvCxnSpPr>
            <p:nvPr/>
          </p:nvCxnSpPr>
          <p:spPr>
            <a:xfrm>
              <a:off x="63205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ZoneTexte 585">
              <a:extLst>
                <a:ext uri="{FF2B5EF4-FFF2-40B4-BE49-F238E27FC236}">
                  <a16:creationId xmlns:a16="http://schemas.microsoft.com/office/drawing/2014/main" id="{74083364-5CD2-4E3A-9119-631AF7A0A7F9}"/>
                </a:ext>
              </a:extLst>
            </p:cNvPr>
            <p:cNvSpPr txBox="1"/>
            <p:nvPr/>
          </p:nvSpPr>
          <p:spPr>
            <a:xfrm>
              <a:off x="5543835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</a:t>
              </a:r>
            </a:p>
          </p:txBody>
        </p:sp>
        <p:sp>
          <p:nvSpPr>
            <p:cNvPr id="587" name="ZoneTexte 586">
              <a:extLst>
                <a:ext uri="{FF2B5EF4-FFF2-40B4-BE49-F238E27FC236}">
                  <a16:creationId xmlns:a16="http://schemas.microsoft.com/office/drawing/2014/main" id="{4A928693-E093-4810-80BC-2A62F591E83F}"/>
                </a:ext>
              </a:extLst>
            </p:cNvPr>
            <p:cNvSpPr txBox="1"/>
            <p:nvPr/>
          </p:nvSpPr>
          <p:spPr>
            <a:xfrm>
              <a:off x="581382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7.5</a:t>
              </a:r>
            </a:p>
          </p:txBody>
        </p: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7F200676-B539-4556-B3E8-6C9C7B2A4B74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51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9" name="Connecteur droit 588">
              <a:extLst>
                <a:ext uri="{FF2B5EF4-FFF2-40B4-BE49-F238E27FC236}">
                  <a16:creationId xmlns:a16="http://schemas.microsoft.com/office/drawing/2014/main" id="{AD0702F3-4EB2-4E6B-8AB3-53E0473B4A22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4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44B3EA79-B335-4AA4-8DC3-E6F646308F12}"/>
                </a:ext>
              </a:extLst>
            </p:cNvPr>
            <p:cNvCxnSpPr>
              <a:cxnSpLocks/>
            </p:cNvCxnSpPr>
            <p:nvPr/>
          </p:nvCxnSpPr>
          <p:spPr>
            <a:xfrm>
              <a:off x="653253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Connecteur droit 590">
              <a:extLst>
                <a:ext uri="{FF2B5EF4-FFF2-40B4-BE49-F238E27FC236}">
                  <a16:creationId xmlns:a16="http://schemas.microsoft.com/office/drawing/2014/main" id="{05E69CEE-0ADA-44BC-9423-FDA674564D30}"/>
                </a:ext>
              </a:extLst>
            </p:cNvPr>
            <p:cNvCxnSpPr>
              <a:cxnSpLocks/>
            </p:cNvCxnSpPr>
            <p:nvPr/>
          </p:nvCxnSpPr>
          <p:spPr>
            <a:xfrm>
              <a:off x="660492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73DB5134-02AC-4460-8860-349CEACC758E}"/>
                </a:ext>
              </a:extLst>
            </p:cNvPr>
            <p:cNvCxnSpPr>
              <a:cxnSpLocks/>
            </p:cNvCxnSpPr>
            <p:nvPr/>
          </p:nvCxnSpPr>
          <p:spPr>
            <a:xfrm>
              <a:off x="667731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Connecteur droit 592">
              <a:extLst>
                <a:ext uri="{FF2B5EF4-FFF2-40B4-BE49-F238E27FC236}">
                  <a16:creationId xmlns:a16="http://schemas.microsoft.com/office/drawing/2014/main" id="{E8E36832-DEB7-48C3-9C58-AD69D4C126FE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01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Connecteur droit 593">
              <a:extLst>
                <a:ext uri="{FF2B5EF4-FFF2-40B4-BE49-F238E27FC236}">
                  <a16:creationId xmlns:a16="http://schemas.microsoft.com/office/drawing/2014/main" id="{657F163D-57D9-47C6-9906-85EF9533D447}"/>
                </a:ext>
              </a:extLst>
            </p:cNvPr>
            <p:cNvCxnSpPr>
              <a:cxnSpLocks/>
            </p:cNvCxnSpPr>
            <p:nvPr/>
          </p:nvCxnSpPr>
          <p:spPr>
            <a:xfrm>
              <a:off x="682209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Connecteur droit 594">
              <a:extLst>
                <a:ext uri="{FF2B5EF4-FFF2-40B4-BE49-F238E27FC236}">
                  <a16:creationId xmlns:a16="http://schemas.microsoft.com/office/drawing/2014/main" id="{2565FB6A-69A5-41B8-B9F9-992FC30A7A44}"/>
                </a:ext>
              </a:extLst>
            </p:cNvPr>
            <p:cNvCxnSpPr>
              <a:cxnSpLocks/>
            </p:cNvCxnSpPr>
            <p:nvPr/>
          </p:nvCxnSpPr>
          <p:spPr>
            <a:xfrm>
              <a:off x="689448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Connecteur droit 595">
              <a:extLst>
                <a:ext uri="{FF2B5EF4-FFF2-40B4-BE49-F238E27FC236}">
                  <a16:creationId xmlns:a16="http://schemas.microsoft.com/office/drawing/2014/main" id="{C78A5BA1-D843-45AB-AC55-6A084A979B4B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7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Connecteur droit 596">
              <a:extLst>
                <a:ext uri="{FF2B5EF4-FFF2-40B4-BE49-F238E27FC236}">
                  <a16:creationId xmlns:a16="http://schemas.microsoft.com/office/drawing/2014/main" id="{F8D499FD-EC7A-435D-9ACE-3080DB8693D4}"/>
                </a:ext>
              </a:extLst>
            </p:cNvPr>
            <p:cNvCxnSpPr>
              <a:cxnSpLocks/>
            </p:cNvCxnSpPr>
            <p:nvPr/>
          </p:nvCxnSpPr>
          <p:spPr>
            <a:xfrm>
              <a:off x="703926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ZoneTexte 597">
              <a:extLst>
                <a:ext uri="{FF2B5EF4-FFF2-40B4-BE49-F238E27FC236}">
                  <a16:creationId xmlns:a16="http://schemas.microsoft.com/office/drawing/2014/main" id="{5538BF14-45D4-4ECA-969D-06DD55352D58}"/>
                </a:ext>
              </a:extLst>
            </p:cNvPr>
            <p:cNvSpPr txBox="1"/>
            <p:nvPr/>
          </p:nvSpPr>
          <p:spPr>
            <a:xfrm>
              <a:off x="6262556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</a:t>
              </a:r>
            </a:p>
          </p:txBody>
        </p:sp>
        <p:sp>
          <p:nvSpPr>
            <p:cNvPr id="599" name="ZoneTexte 598">
              <a:extLst>
                <a:ext uri="{FF2B5EF4-FFF2-40B4-BE49-F238E27FC236}">
                  <a16:creationId xmlns:a16="http://schemas.microsoft.com/office/drawing/2014/main" id="{A495DDA4-48AA-4A18-A9FE-C810F97879D1}"/>
                </a:ext>
              </a:extLst>
            </p:cNvPr>
            <p:cNvSpPr txBox="1"/>
            <p:nvPr/>
          </p:nvSpPr>
          <p:spPr>
            <a:xfrm>
              <a:off x="6532546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8.5</a:t>
              </a:r>
            </a:p>
          </p:txBody>
        </p:sp>
        <p:cxnSp>
          <p:nvCxnSpPr>
            <p:cNvPr id="600" name="Connecteur droit 599">
              <a:extLst>
                <a:ext uri="{FF2B5EF4-FFF2-40B4-BE49-F238E27FC236}">
                  <a16:creationId xmlns:a16="http://schemas.microsoft.com/office/drawing/2014/main" id="{275DE90A-92A2-4228-A930-61D3BF7EB56B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8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1" name="Connecteur droit 600">
              <a:extLst>
                <a:ext uri="{FF2B5EF4-FFF2-40B4-BE49-F238E27FC236}">
                  <a16:creationId xmlns:a16="http://schemas.microsoft.com/office/drawing/2014/main" id="{7E2A408F-C0A9-49D6-8789-A13970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717957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Connecteur droit 601">
              <a:extLst>
                <a:ext uri="{FF2B5EF4-FFF2-40B4-BE49-F238E27FC236}">
                  <a16:creationId xmlns:a16="http://schemas.microsoft.com/office/drawing/2014/main" id="{C52DBCA5-4814-459D-A62C-570B4A3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519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necteur droit 602">
              <a:extLst>
                <a:ext uri="{FF2B5EF4-FFF2-40B4-BE49-F238E27FC236}">
                  <a16:creationId xmlns:a16="http://schemas.microsoft.com/office/drawing/2014/main" id="{757441D7-9B87-419D-BBCF-5C2494F96120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80554D2F-5025-4F8C-AA9F-CB59516480B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7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Connecteur droit 604">
              <a:extLst>
                <a:ext uri="{FF2B5EF4-FFF2-40B4-BE49-F238E27FC236}">
                  <a16:creationId xmlns:a16="http://schemas.microsoft.com/office/drawing/2014/main" id="{F91D54D8-016E-4F95-8C47-368D6C736BD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3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Connecteur droit 605">
              <a:extLst>
                <a:ext uri="{FF2B5EF4-FFF2-40B4-BE49-F238E27FC236}">
                  <a16:creationId xmlns:a16="http://schemas.microsoft.com/office/drawing/2014/main" id="{93C37314-4C06-4381-BBD4-90F9158D9767}"/>
                </a:ext>
              </a:extLst>
            </p:cNvPr>
            <p:cNvCxnSpPr>
              <a:cxnSpLocks/>
            </p:cNvCxnSpPr>
            <p:nvPr/>
          </p:nvCxnSpPr>
          <p:spPr>
            <a:xfrm>
              <a:off x="754152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Connecteur droit 606">
              <a:extLst>
                <a:ext uri="{FF2B5EF4-FFF2-40B4-BE49-F238E27FC236}">
                  <a16:creationId xmlns:a16="http://schemas.microsoft.com/office/drawing/2014/main" id="{CB3B3FD0-BE8C-4378-8DEE-D9F017B9FBF3}"/>
                </a:ext>
              </a:extLst>
            </p:cNvPr>
            <p:cNvCxnSpPr>
              <a:cxnSpLocks/>
            </p:cNvCxnSpPr>
            <p:nvPr/>
          </p:nvCxnSpPr>
          <p:spPr>
            <a:xfrm>
              <a:off x="76139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Connecteur droit 607">
              <a:extLst>
                <a:ext uri="{FF2B5EF4-FFF2-40B4-BE49-F238E27FC236}">
                  <a16:creationId xmlns:a16="http://schemas.microsoft.com/office/drawing/2014/main" id="{8EC433CF-E295-403B-A870-DB456F9CC2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3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Connecteur droit 608">
              <a:extLst>
                <a:ext uri="{FF2B5EF4-FFF2-40B4-BE49-F238E27FC236}">
                  <a16:creationId xmlns:a16="http://schemas.microsoft.com/office/drawing/2014/main" id="{1217021C-A49C-4905-A26F-EB3088A34EF8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ZoneTexte 609">
              <a:extLst>
                <a:ext uri="{FF2B5EF4-FFF2-40B4-BE49-F238E27FC236}">
                  <a16:creationId xmlns:a16="http://schemas.microsoft.com/office/drawing/2014/main" id="{220B8A0D-7484-4F70-B6EC-8E2D9C1DD787}"/>
                </a:ext>
              </a:extLst>
            </p:cNvPr>
            <p:cNvSpPr txBox="1"/>
            <p:nvPr/>
          </p:nvSpPr>
          <p:spPr>
            <a:xfrm>
              <a:off x="698199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</a:t>
              </a:r>
            </a:p>
          </p:txBody>
        </p:sp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F175E5B4-EDFF-43E5-8036-1F30B2E60761}"/>
                </a:ext>
              </a:extLst>
            </p:cNvPr>
            <p:cNvSpPr txBox="1"/>
            <p:nvPr/>
          </p:nvSpPr>
          <p:spPr>
            <a:xfrm>
              <a:off x="725198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9.5</a:t>
              </a:r>
            </a:p>
          </p:txBody>
        </p:sp>
        <p:cxnSp>
          <p:nvCxnSpPr>
            <p:cNvPr id="612" name="Connecteur droit 611">
              <a:extLst>
                <a:ext uri="{FF2B5EF4-FFF2-40B4-BE49-F238E27FC236}">
                  <a16:creationId xmlns:a16="http://schemas.microsoft.com/office/drawing/2014/main" id="{041907FB-5DEA-452A-BF4B-089EA22AB0E3}"/>
                </a:ext>
              </a:extLst>
            </p:cNvPr>
            <p:cNvCxnSpPr>
              <a:cxnSpLocks/>
            </p:cNvCxnSpPr>
            <p:nvPr/>
          </p:nvCxnSpPr>
          <p:spPr>
            <a:xfrm>
              <a:off x="78299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3" name="Connecteur droit 612">
              <a:extLst>
                <a:ext uri="{FF2B5EF4-FFF2-40B4-BE49-F238E27FC236}">
                  <a16:creationId xmlns:a16="http://schemas.microsoft.com/office/drawing/2014/main" id="{7285617E-7048-4990-8CE1-8DCF0EC49D1E}"/>
                </a:ext>
              </a:extLst>
            </p:cNvPr>
            <p:cNvCxnSpPr>
              <a:cxnSpLocks/>
            </p:cNvCxnSpPr>
            <p:nvPr/>
          </p:nvCxnSpPr>
          <p:spPr>
            <a:xfrm>
              <a:off x="79023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Connecteur droit 613">
              <a:extLst>
                <a:ext uri="{FF2B5EF4-FFF2-40B4-BE49-F238E27FC236}">
                  <a16:creationId xmlns:a16="http://schemas.microsoft.com/office/drawing/2014/main" id="{ACFC7CC9-5AAA-4677-8BA9-97604070635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6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Connecteur droit 614">
              <a:extLst>
                <a:ext uri="{FF2B5EF4-FFF2-40B4-BE49-F238E27FC236}">
                  <a16:creationId xmlns:a16="http://schemas.microsoft.com/office/drawing/2014/main" id="{09861E45-EDB2-4882-BDBD-CA3F7FAEFC4A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necteur droit 615">
              <a:extLst>
                <a:ext uri="{FF2B5EF4-FFF2-40B4-BE49-F238E27FC236}">
                  <a16:creationId xmlns:a16="http://schemas.microsoft.com/office/drawing/2014/main" id="{1B004F9C-5551-48FF-82E7-2945731F353F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Connecteur droit 616">
              <a:extLst>
                <a:ext uri="{FF2B5EF4-FFF2-40B4-BE49-F238E27FC236}">
                  <a16:creationId xmlns:a16="http://schemas.microsoft.com/office/drawing/2014/main" id="{FAA7E428-666F-44E2-9C70-A1E85D8517DD}"/>
                </a:ext>
              </a:extLst>
            </p:cNvPr>
            <p:cNvCxnSpPr>
              <a:cxnSpLocks/>
            </p:cNvCxnSpPr>
            <p:nvPr/>
          </p:nvCxnSpPr>
          <p:spPr>
            <a:xfrm>
              <a:off x="81918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Connecteur droit 617">
              <a:extLst>
                <a:ext uri="{FF2B5EF4-FFF2-40B4-BE49-F238E27FC236}">
                  <a16:creationId xmlns:a16="http://schemas.microsoft.com/office/drawing/2014/main" id="{57E6E781-D739-46EF-888C-AE791B6AF2FE}"/>
                </a:ext>
              </a:extLst>
            </p:cNvPr>
            <p:cNvCxnSpPr>
              <a:cxnSpLocks/>
            </p:cNvCxnSpPr>
            <p:nvPr/>
          </p:nvCxnSpPr>
          <p:spPr>
            <a:xfrm>
              <a:off x="82642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05E24508-C701-437D-AD64-A3AFF039DACD}"/>
                </a:ext>
              </a:extLst>
            </p:cNvPr>
            <p:cNvCxnSpPr>
              <a:cxnSpLocks/>
            </p:cNvCxnSpPr>
            <p:nvPr/>
          </p:nvCxnSpPr>
          <p:spPr>
            <a:xfrm>
              <a:off x="83366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03CFA76F-FE93-4177-BC5E-6BA425232CA0}"/>
                </a:ext>
              </a:extLst>
            </p:cNvPr>
            <p:cNvCxnSpPr>
              <a:cxnSpLocks/>
            </p:cNvCxnSpPr>
            <p:nvPr/>
          </p:nvCxnSpPr>
          <p:spPr>
            <a:xfrm>
              <a:off x="84090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967A2AE6-2D10-48AE-8C3B-837057510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14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ZoneTexte 621">
              <a:extLst>
                <a:ext uri="{FF2B5EF4-FFF2-40B4-BE49-F238E27FC236}">
                  <a16:creationId xmlns:a16="http://schemas.microsoft.com/office/drawing/2014/main" id="{4094640E-94E4-44EC-84D8-1427EF3F9EB8}"/>
                </a:ext>
              </a:extLst>
            </p:cNvPr>
            <p:cNvSpPr txBox="1"/>
            <p:nvPr/>
          </p:nvSpPr>
          <p:spPr>
            <a:xfrm>
              <a:off x="770472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10</a:t>
              </a:r>
            </a:p>
          </p:txBody>
        </p:sp>
        <p:sp>
          <p:nvSpPr>
            <p:cNvPr id="623" name="ZoneTexte 622">
              <a:extLst>
                <a:ext uri="{FF2B5EF4-FFF2-40B4-BE49-F238E27FC236}">
                  <a16:creationId xmlns:a16="http://schemas.microsoft.com/office/drawing/2014/main" id="{9E6403E3-C9AF-4256-B677-086DEAC030B6}"/>
                </a:ext>
              </a:extLst>
            </p:cNvPr>
            <p:cNvSpPr txBox="1"/>
            <p:nvPr/>
          </p:nvSpPr>
          <p:spPr>
            <a:xfrm>
              <a:off x="79747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10.5</a:t>
              </a:r>
            </a:p>
          </p:txBody>
        </p:sp>
        <p:cxnSp>
          <p:nvCxnSpPr>
            <p:cNvPr id="624" name="Connecteur droit 623">
              <a:extLst>
                <a:ext uri="{FF2B5EF4-FFF2-40B4-BE49-F238E27FC236}">
                  <a16:creationId xmlns:a16="http://schemas.microsoft.com/office/drawing/2014/main" id="{FF032175-FC28-4ABA-B4B3-E3E3AB080F0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626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5" name="Connecteur droit 624">
              <a:extLst>
                <a:ext uri="{FF2B5EF4-FFF2-40B4-BE49-F238E27FC236}">
                  <a16:creationId xmlns:a16="http://schemas.microsoft.com/office/drawing/2014/main" id="{0DCA9DA6-3911-41A4-9872-876A16E6928D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1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Connecteur droit 625">
              <a:extLst>
                <a:ext uri="{FF2B5EF4-FFF2-40B4-BE49-F238E27FC236}">
                  <a16:creationId xmlns:a16="http://schemas.microsoft.com/office/drawing/2014/main" id="{1A87E709-BD48-457E-B8C6-841D6F268C93}"/>
                </a:ext>
              </a:extLst>
            </p:cNvPr>
            <p:cNvCxnSpPr>
              <a:cxnSpLocks/>
            </p:cNvCxnSpPr>
            <p:nvPr/>
          </p:nvCxnSpPr>
          <p:spPr>
            <a:xfrm>
              <a:off x="868840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Connecteur droit 626">
              <a:extLst>
                <a:ext uri="{FF2B5EF4-FFF2-40B4-BE49-F238E27FC236}">
                  <a16:creationId xmlns:a16="http://schemas.microsoft.com/office/drawing/2014/main" id="{EB9CFC5C-3508-42BE-A8CA-3A023DF7DF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079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Connecteur droit 627">
              <a:extLst>
                <a:ext uri="{FF2B5EF4-FFF2-40B4-BE49-F238E27FC236}">
                  <a16:creationId xmlns:a16="http://schemas.microsoft.com/office/drawing/2014/main" id="{897460CF-562F-42D0-8167-E9B2F53989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8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6351E944-381F-4C22-A432-2C1B8E1AD6A8}"/>
                </a:ext>
              </a:extLst>
            </p:cNvPr>
            <p:cNvCxnSpPr>
              <a:cxnSpLocks/>
            </p:cNvCxnSpPr>
            <p:nvPr/>
          </p:nvCxnSpPr>
          <p:spPr>
            <a:xfrm>
              <a:off x="8905576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3D1C0424-791B-4C37-AA84-B30B34CBA23E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6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Connecteur droit 630">
              <a:extLst>
                <a:ext uri="{FF2B5EF4-FFF2-40B4-BE49-F238E27FC236}">
                  <a16:creationId xmlns:a16="http://schemas.microsoft.com/office/drawing/2014/main" id="{38721BB8-7062-4668-B27C-EA7F5F6DBB24}"/>
                </a:ext>
              </a:extLst>
            </p:cNvPr>
            <p:cNvCxnSpPr>
              <a:cxnSpLocks/>
            </p:cNvCxnSpPr>
            <p:nvPr/>
          </p:nvCxnSpPr>
          <p:spPr>
            <a:xfrm>
              <a:off x="905035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Connecteur droit 631">
              <a:extLst>
                <a:ext uri="{FF2B5EF4-FFF2-40B4-BE49-F238E27FC236}">
                  <a16:creationId xmlns:a16="http://schemas.microsoft.com/office/drawing/2014/main" id="{95B175A7-729E-4CD1-8554-42FB5335E6E9}"/>
                </a:ext>
              </a:extLst>
            </p:cNvPr>
            <p:cNvCxnSpPr>
              <a:cxnSpLocks/>
            </p:cNvCxnSpPr>
            <p:nvPr/>
          </p:nvCxnSpPr>
          <p:spPr>
            <a:xfrm>
              <a:off x="912274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Connecteur droit 632">
              <a:extLst>
                <a:ext uri="{FF2B5EF4-FFF2-40B4-BE49-F238E27FC236}">
                  <a16:creationId xmlns:a16="http://schemas.microsoft.com/office/drawing/2014/main" id="{E76F6D03-D0B4-4842-949D-032F32E94748}"/>
                </a:ext>
              </a:extLst>
            </p:cNvPr>
            <p:cNvCxnSpPr>
              <a:cxnSpLocks/>
            </p:cNvCxnSpPr>
            <p:nvPr/>
          </p:nvCxnSpPr>
          <p:spPr>
            <a:xfrm>
              <a:off x="919513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ZoneTexte 633">
              <a:extLst>
                <a:ext uri="{FF2B5EF4-FFF2-40B4-BE49-F238E27FC236}">
                  <a16:creationId xmlns:a16="http://schemas.microsoft.com/office/drawing/2014/main" id="{416713AD-B7AE-403A-A6A4-CDBD53FF2104}"/>
                </a:ext>
              </a:extLst>
            </p:cNvPr>
            <p:cNvSpPr txBox="1"/>
            <p:nvPr/>
          </p:nvSpPr>
          <p:spPr>
            <a:xfrm>
              <a:off x="8418431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11</a:t>
              </a:r>
            </a:p>
          </p:txBody>
        </p:sp>
        <p:sp>
          <p:nvSpPr>
            <p:cNvPr id="635" name="ZoneTexte 634">
              <a:extLst>
                <a:ext uri="{FF2B5EF4-FFF2-40B4-BE49-F238E27FC236}">
                  <a16:creationId xmlns:a16="http://schemas.microsoft.com/office/drawing/2014/main" id="{FB6A8181-4724-48F4-A1DB-FB4E73B5E251}"/>
                </a:ext>
              </a:extLst>
            </p:cNvPr>
            <p:cNvSpPr txBox="1"/>
            <p:nvPr/>
          </p:nvSpPr>
          <p:spPr>
            <a:xfrm>
              <a:off x="8688421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11.5</a:t>
              </a:r>
            </a:p>
          </p:txBody>
        </p:sp>
        <p:cxnSp>
          <p:nvCxnSpPr>
            <p:cNvPr id="636" name="Connecteur droit 635">
              <a:extLst>
                <a:ext uri="{FF2B5EF4-FFF2-40B4-BE49-F238E27FC236}">
                  <a16:creationId xmlns:a16="http://schemas.microsoft.com/office/drawing/2014/main" id="{B0D1900A-C72D-45C9-A009-7374CEE4AA36}"/>
                </a:ext>
              </a:extLst>
            </p:cNvPr>
            <p:cNvCxnSpPr>
              <a:cxnSpLocks/>
            </p:cNvCxnSpPr>
            <p:nvPr/>
          </p:nvCxnSpPr>
          <p:spPr>
            <a:xfrm>
              <a:off x="9267824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A355A73D-D88A-441F-8963-A2BC4EF9AB05}"/>
                </a:ext>
              </a:extLst>
            </p:cNvPr>
            <p:cNvCxnSpPr>
              <a:cxnSpLocks/>
            </p:cNvCxnSpPr>
            <p:nvPr/>
          </p:nvCxnSpPr>
          <p:spPr>
            <a:xfrm>
              <a:off x="934021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Connecteur droit 637">
              <a:extLst>
                <a:ext uri="{FF2B5EF4-FFF2-40B4-BE49-F238E27FC236}">
                  <a16:creationId xmlns:a16="http://schemas.microsoft.com/office/drawing/2014/main" id="{86BFD2B6-9002-44BF-BB9F-AEE98815D762}"/>
                </a:ext>
              </a:extLst>
            </p:cNvPr>
            <p:cNvCxnSpPr>
              <a:cxnSpLocks/>
            </p:cNvCxnSpPr>
            <p:nvPr/>
          </p:nvCxnSpPr>
          <p:spPr>
            <a:xfrm>
              <a:off x="941260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4C090CC1-F36D-466C-AA50-2FEAC405A464}"/>
                </a:ext>
              </a:extLst>
            </p:cNvPr>
            <p:cNvCxnSpPr>
              <a:cxnSpLocks/>
            </p:cNvCxnSpPr>
            <p:nvPr/>
          </p:nvCxnSpPr>
          <p:spPr>
            <a:xfrm>
              <a:off x="948499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eur droit 639">
              <a:extLst>
                <a:ext uri="{FF2B5EF4-FFF2-40B4-BE49-F238E27FC236}">
                  <a16:creationId xmlns:a16="http://schemas.microsoft.com/office/drawing/2014/main" id="{9D6AB29E-02F4-4EFF-9EC1-50E9876C737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8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640">
              <a:extLst>
                <a:ext uri="{FF2B5EF4-FFF2-40B4-BE49-F238E27FC236}">
                  <a16:creationId xmlns:a16="http://schemas.microsoft.com/office/drawing/2014/main" id="{3DDC0D52-4D58-4B18-9552-EDFE866575E5}"/>
                </a:ext>
              </a:extLst>
            </p:cNvPr>
            <p:cNvCxnSpPr>
              <a:cxnSpLocks/>
            </p:cNvCxnSpPr>
            <p:nvPr/>
          </p:nvCxnSpPr>
          <p:spPr>
            <a:xfrm>
              <a:off x="9629774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eur droit 641">
              <a:extLst>
                <a:ext uri="{FF2B5EF4-FFF2-40B4-BE49-F238E27FC236}">
                  <a16:creationId xmlns:a16="http://schemas.microsoft.com/office/drawing/2014/main" id="{25193AA7-6406-4667-9A33-ED0000C1C163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6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eur droit 642">
              <a:extLst>
                <a:ext uri="{FF2B5EF4-FFF2-40B4-BE49-F238E27FC236}">
                  <a16:creationId xmlns:a16="http://schemas.microsoft.com/office/drawing/2014/main" id="{98C5CD52-8638-4903-BE57-95F54A06CF0C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5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Connecteur droit 643">
              <a:extLst>
                <a:ext uri="{FF2B5EF4-FFF2-40B4-BE49-F238E27FC236}">
                  <a16:creationId xmlns:a16="http://schemas.microsoft.com/office/drawing/2014/main" id="{7795EB8C-BCBD-48ED-9DEE-A26B968B4267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4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Connecteur droit 644">
              <a:extLst>
                <a:ext uri="{FF2B5EF4-FFF2-40B4-BE49-F238E27FC236}">
                  <a16:creationId xmlns:a16="http://schemas.microsoft.com/office/drawing/2014/main" id="{D391CAEB-D9E8-466A-8865-50E0CF315682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3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ZoneTexte 645">
              <a:extLst>
                <a:ext uri="{FF2B5EF4-FFF2-40B4-BE49-F238E27FC236}">
                  <a16:creationId xmlns:a16="http://schemas.microsoft.com/office/drawing/2014/main" id="{E072D5FE-4189-4128-B9F1-FAF6726A825C}"/>
                </a:ext>
              </a:extLst>
            </p:cNvPr>
            <p:cNvSpPr txBox="1"/>
            <p:nvPr/>
          </p:nvSpPr>
          <p:spPr>
            <a:xfrm>
              <a:off x="9142629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12</a:t>
              </a:r>
            </a:p>
          </p:txBody>
        </p:sp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410B1D8E-A562-4B7D-AE3C-296DB85097C3}"/>
                </a:ext>
              </a:extLst>
            </p:cNvPr>
            <p:cNvSpPr txBox="1"/>
            <p:nvPr/>
          </p:nvSpPr>
          <p:spPr>
            <a:xfrm>
              <a:off x="9412619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12.5</a:t>
              </a:r>
            </a:p>
          </p:txBody>
        </p: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266CB2DC-B431-41EF-9D1E-C9A42DC3F1FB}"/>
                </a:ext>
              </a:extLst>
            </p:cNvPr>
            <p:cNvCxnSpPr>
              <a:cxnSpLocks/>
            </p:cNvCxnSpPr>
            <p:nvPr/>
          </p:nvCxnSpPr>
          <p:spPr>
            <a:xfrm>
              <a:off x="998654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9" name="Connecteur droit 648">
              <a:extLst>
                <a:ext uri="{FF2B5EF4-FFF2-40B4-BE49-F238E27FC236}">
                  <a16:creationId xmlns:a16="http://schemas.microsoft.com/office/drawing/2014/main" id="{010E2866-A2BB-40EA-B282-8DC85E6E2C58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9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eur droit 649">
              <a:extLst>
                <a:ext uri="{FF2B5EF4-FFF2-40B4-BE49-F238E27FC236}">
                  <a16:creationId xmlns:a16="http://schemas.microsoft.com/office/drawing/2014/main" id="{147C1D58-1BE4-4ACE-81F9-9751BEB5912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3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Connecteur droit 650">
              <a:extLst>
                <a:ext uri="{FF2B5EF4-FFF2-40B4-BE49-F238E27FC236}">
                  <a16:creationId xmlns:a16="http://schemas.microsoft.com/office/drawing/2014/main" id="{149A60CA-C53A-4E9D-BD69-26E6020A1C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371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eur droit 651">
              <a:extLst>
                <a:ext uri="{FF2B5EF4-FFF2-40B4-BE49-F238E27FC236}">
                  <a16:creationId xmlns:a16="http://schemas.microsoft.com/office/drawing/2014/main" id="{E637C8CE-B110-4BA1-8DF6-773810F1E5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Connecteur droit 652">
              <a:extLst>
                <a:ext uri="{FF2B5EF4-FFF2-40B4-BE49-F238E27FC236}">
                  <a16:creationId xmlns:a16="http://schemas.microsoft.com/office/drawing/2014/main" id="{F5C83C8E-C9CD-431F-A000-571DD61C1E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9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Connecteur droit 653">
              <a:extLst>
                <a:ext uri="{FF2B5EF4-FFF2-40B4-BE49-F238E27FC236}">
                  <a16:creationId xmlns:a16="http://schemas.microsoft.com/office/drawing/2014/main" id="{E7347274-AE6B-4331-A690-F9D75456E5F3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eur droit 654">
              <a:extLst>
                <a:ext uri="{FF2B5EF4-FFF2-40B4-BE49-F238E27FC236}">
                  <a16:creationId xmlns:a16="http://schemas.microsoft.com/office/drawing/2014/main" id="{7A09D970-957C-4857-B8B9-2465B6C0BF8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Connecteur droit 655">
              <a:extLst>
                <a:ext uri="{FF2B5EF4-FFF2-40B4-BE49-F238E27FC236}">
                  <a16:creationId xmlns:a16="http://schemas.microsoft.com/office/drawing/2014/main" id="{09609C79-9D1C-447F-B40A-C453810C1D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66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Connecteur droit 656">
              <a:extLst>
                <a:ext uri="{FF2B5EF4-FFF2-40B4-BE49-F238E27FC236}">
                  <a16:creationId xmlns:a16="http://schemas.microsoft.com/office/drawing/2014/main" id="{5B3192E0-A134-428E-8100-67B2F818B9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ZoneTexte 657">
              <a:extLst>
                <a:ext uri="{FF2B5EF4-FFF2-40B4-BE49-F238E27FC236}">
                  <a16:creationId xmlns:a16="http://schemas.microsoft.com/office/drawing/2014/main" id="{A4F477A8-1DE0-4D53-9BF3-1B5EBF6C82F0}"/>
                </a:ext>
              </a:extLst>
            </p:cNvPr>
            <p:cNvSpPr txBox="1"/>
            <p:nvPr/>
          </p:nvSpPr>
          <p:spPr>
            <a:xfrm>
              <a:off x="986135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13</a:t>
              </a:r>
            </a:p>
          </p:txBody>
        </p:sp>
        <p:sp>
          <p:nvSpPr>
            <p:cNvPr id="659" name="ZoneTexte 658">
              <a:extLst>
                <a:ext uri="{FF2B5EF4-FFF2-40B4-BE49-F238E27FC236}">
                  <a16:creationId xmlns:a16="http://schemas.microsoft.com/office/drawing/2014/main" id="{047DA3B4-813C-41DC-B384-C78E45911610}"/>
                </a:ext>
              </a:extLst>
            </p:cNvPr>
            <p:cNvSpPr txBox="1"/>
            <p:nvPr/>
          </p:nvSpPr>
          <p:spPr>
            <a:xfrm>
              <a:off x="1013134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13.5</a:t>
              </a:r>
            </a:p>
          </p:txBody>
        </p:sp>
        <p:cxnSp>
          <p:nvCxnSpPr>
            <p:cNvPr id="660" name="Connecteur droit 659">
              <a:extLst>
                <a:ext uri="{FF2B5EF4-FFF2-40B4-BE49-F238E27FC236}">
                  <a16:creationId xmlns:a16="http://schemas.microsoft.com/office/drawing/2014/main" id="{6C9E32A0-A548-4897-86E0-E96DB7FE7DC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98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1" name="Connecteur droit 660">
              <a:extLst>
                <a:ext uri="{FF2B5EF4-FFF2-40B4-BE49-F238E27FC236}">
                  <a16:creationId xmlns:a16="http://schemas.microsoft.com/office/drawing/2014/main" id="{2DA1A485-9131-4B78-AE82-318B4B81A4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Connecteur droit 661">
              <a:extLst>
                <a:ext uri="{FF2B5EF4-FFF2-40B4-BE49-F238E27FC236}">
                  <a16:creationId xmlns:a16="http://schemas.microsoft.com/office/drawing/2014/main" id="{C414AA66-78DB-49DD-AA98-D7E3BC44BC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507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Connecteur droit 662">
              <a:extLst>
                <a:ext uri="{FF2B5EF4-FFF2-40B4-BE49-F238E27FC236}">
                  <a16:creationId xmlns:a16="http://schemas.microsoft.com/office/drawing/2014/main" id="{D3CEA3E5-2398-499F-A899-27D88A533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1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Connecteur droit 663">
              <a:extLst>
                <a:ext uri="{FF2B5EF4-FFF2-40B4-BE49-F238E27FC236}">
                  <a16:creationId xmlns:a16="http://schemas.microsoft.com/office/drawing/2014/main" id="{F03CA435-FE60-463C-9B2A-04A71BB96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5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Connecteur droit 664">
              <a:extLst>
                <a:ext uri="{FF2B5EF4-FFF2-40B4-BE49-F238E27FC236}">
                  <a16:creationId xmlns:a16="http://schemas.microsoft.com/office/drawing/2014/main" id="{58DEF91B-627C-4F1F-A9D7-889A76A29C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6793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Connecteur droit 665">
              <a:extLst>
                <a:ext uri="{FF2B5EF4-FFF2-40B4-BE49-F238E27FC236}">
                  <a16:creationId xmlns:a16="http://schemas.microsoft.com/office/drawing/2014/main" id="{8D603331-9A30-489C-8FE0-7DD05448794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3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Connecteur droit 666">
              <a:extLst>
                <a:ext uri="{FF2B5EF4-FFF2-40B4-BE49-F238E27FC236}">
                  <a16:creationId xmlns:a16="http://schemas.microsoft.com/office/drawing/2014/main" id="{2018157A-0AD8-4E14-BC1C-E98278C3433D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7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Connecteur droit 667">
              <a:extLst>
                <a:ext uri="{FF2B5EF4-FFF2-40B4-BE49-F238E27FC236}">
                  <a16:creationId xmlns:a16="http://schemas.microsoft.com/office/drawing/2014/main" id="{64585F72-488F-4022-AD2A-979C6C15E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2851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Connecteur droit 668">
              <a:extLst>
                <a:ext uri="{FF2B5EF4-FFF2-40B4-BE49-F238E27FC236}">
                  <a16:creationId xmlns:a16="http://schemas.microsoft.com/office/drawing/2014/main" id="{4186303D-097D-4140-BD60-6F68A81E0BE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4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ZoneTexte 669">
              <a:extLst>
                <a:ext uri="{FF2B5EF4-FFF2-40B4-BE49-F238E27FC236}">
                  <a16:creationId xmlns:a16="http://schemas.microsoft.com/office/drawing/2014/main" id="{7812C0A0-ACF9-4DBF-8CC1-F4E3924779B8}"/>
                </a:ext>
              </a:extLst>
            </p:cNvPr>
            <p:cNvSpPr txBox="1"/>
            <p:nvPr/>
          </p:nvSpPr>
          <p:spPr>
            <a:xfrm>
              <a:off x="10580787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14</a:t>
              </a:r>
            </a:p>
          </p:txBody>
        </p:sp>
        <p:sp>
          <p:nvSpPr>
            <p:cNvPr id="671" name="ZoneTexte 670">
              <a:extLst>
                <a:ext uri="{FF2B5EF4-FFF2-40B4-BE49-F238E27FC236}">
                  <a16:creationId xmlns:a16="http://schemas.microsoft.com/office/drawing/2014/main" id="{06280FCE-087F-48CC-BCA0-751F84F9DCAE}"/>
                </a:ext>
              </a:extLst>
            </p:cNvPr>
            <p:cNvSpPr txBox="1"/>
            <p:nvPr/>
          </p:nvSpPr>
          <p:spPr>
            <a:xfrm>
              <a:off x="1085077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14.5</a:t>
              </a:r>
            </a:p>
          </p:txBody>
        </p:sp>
        <p:cxnSp>
          <p:nvCxnSpPr>
            <p:cNvPr id="672" name="Connecteur droit 671">
              <a:extLst>
                <a:ext uri="{FF2B5EF4-FFF2-40B4-BE49-F238E27FC236}">
                  <a16:creationId xmlns:a16="http://schemas.microsoft.com/office/drawing/2014/main" id="{6F559D2A-E12E-4698-BF82-1400313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142870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3" name="Connecteur droit 672">
              <a:extLst>
                <a:ext uri="{FF2B5EF4-FFF2-40B4-BE49-F238E27FC236}">
                  <a16:creationId xmlns:a16="http://schemas.microsoft.com/office/drawing/2014/main" id="{0A7E40E7-5322-408A-8CDF-FF7D22471ED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0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eur droit 673">
              <a:extLst>
                <a:ext uri="{FF2B5EF4-FFF2-40B4-BE49-F238E27FC236}">
                  <a16:creationId xmlns:a16="http://schemas.microsoft.com/office/drawing/2014/main" id="{44A6DB44-BB17-4F40-AC96-31FFE4144F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Connecteur droit 674">
              <a:extLst>
                <a:ext uri="{FF2B5EF4-FFF2-40B4-BE49-F238E27FC236}">
                  <a16:creationId xmlns:a16="http://schemas.microsoft.com/office/drawing/2014/main" id="{58958033-2B28-4A25-B40B-E47B23CCB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8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Connecteur droit 675">
              <a:extLst>
                <a:ext uri="{FF2B5EF4-FFF2-40B4-BE49-F238E27FC236}">
                  <a16:creationId xmlns:a16="http://schemas.microsoft.com/office/drawing/2014/main" id="{F16623FB-724D-431F-9242-8D43A9AD3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2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Connecteur droit 676">
              <a:extLst>
                <a:ext uri="{FF2B5EF4-FFF2-40B4-BE49-F238E27FC236}">
                  <a16:creationId xmlns:a16="http://schemas.microsoft.com/office/drawing/2014/main" id="{847E83C1-EA54-4765-BFB9-2F9B2159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65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8" name="ZoneTexte 677">
              <a:extLst>
                <a:ext uri="{FF2B5EF4-FFF2-40B4-BE49-F238E27FC236}">
                  <a16:creationId xmlns:a16="http://schemas.microsoft.com/office/drawing/2014/main" id="{99CCAF64-8C16-4CF5-84E7-4840E2CE647E}"/>
                </a:ext>
              </a:extLst>
            </p:cNvPr>
            <p:cNvSpPr txBox="1"/>
            <p:nvPr/>
          </p:nvSpPr>
          <p:spPr>
            <a:xfrm>
              <a:off x="11303514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15</a:t>
              </a:r>
            </a:p>
          </p:txBody>
        </p:sp>
        <p:sp>
          <p:nvSpPr>
            <p:cNvPr id="679" name="ZoneTexte 678">
              <a:extLst>
                <a:ext uri="{FF2B5EF4-FFF2-40B4-BE49-F238E27FC236}">
                  <a16:creationId xmlns:a16="http://schemas.microsoft.com/office/drawing/2014/main" id="{19006E70-7059-489E-8CB7-F57A19B1312E}"/>
                </a:ext>
              </a:extLst>
            </p:cNvPr>
            <p:cNvSpPr txBox="1"/>
            <p:nvPr/>
          </p:nvSpPr>
          <p:spPr>
            <a:xfrm>
              <a:off x="1157350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15.5</a:t>
              </a:r>
            </a:p>
          </p:txBody>
        </p:sp>
        <p:cxnSp>
          <p:nvCxnSpPr>
            <p:cNvPr id="680" name="Connecteur droit 679">
              <a:extLst>
                <a:ext uri="{FF2B5EF4-FFF2-40B4-BE49-F238E27FC236}">
                  <a16:creationId xmlns:a16="http://schemas.microsoft.com/office/drawing/2014/main" id="{0C211B7D-038E-47C1-AD96-53F11843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1" name="Connecteur droit 680">
              <a:extLst>
                <a:ext uri="{FF2B5EF4-FFF2-40B4-BE49-F238E27FC236}">
                  <a16:creationId xmlns:a16="http://schemas.microsoft.com/office/drawing/2014/main" id="{D584BA15-F3AF-4443-B591-9CD1E386767E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Connecteur droit 681">
              <a:extLst>
                <a:ext uri="{FF2B5EF4-FFF2-40B4-BE49-F238E27FC236}">
                  <a16:creationId xmlns:a16="http://schemas.microsoft.com/office/drawing/2014/main" id="{9B1819E2-E80B-4601-8B29-C72C348EE75C}"/>
                </a:ext>
              </a:extLst>
            </p:cNvPr>
            <p:cNvCxnSpPr>
              <a:cxnSpLocks/>
            </p:cNvCxnSpPr>
            <p:nvPr/>
          </p:nvCxnSpPr>
          <p:spPr>
            <a:xfrm>
              <a:off x="7807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Connecteur droit 682">
              <a:extLst>
                <a:ext uri="{FF2B5EF4-FFF2-40B4-BE49-F238E27FC236}">
                  <a16:creationId xmlns:a16="http://schemas.microsoft.com/office/drawing/2014/main" id="{D719DE90-1EF9-40BC-8F3C-339ACE941E1A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Connecteur droit 683">
              <a:extLst>
                <a:ext uri="{FF2B5EF4-FFF2-40B4-BE49-F238E27FC236}">
                  <a16:creationId xmlns:a16="http://schemas.microsoft.com/office/drawing/2014/main" id="{94FB33C8-B43D-4175-8193-9B519639B0D6}"/>
                </a:ext>
              </a:extLst>
            </p:cNvPr>
            <p:cNvCxnSpPr>
              <a:cxnSpLocks/>
            </p:cNvCxnSpPr>
            <p:nvPr/>
          </p:nvCxnSpPr>
          <p:spPr>
            <a:xfrm>
              <a:off x="9255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Connecteur droit 684">
              <a:extLst>
                <a:ext uri="{FF2B5EF4-FFF2-40B4-BE49-F238E27FC236}">
                  <a16:creationId xmlns:a16="http://schemas.microsoft.com/office/drawing/2014/main" id="{BD5CF784-8DC7-4BBA-AB76-00AE78375581}"/>
                </a:ext>
              </a:extLst>
            </p:cNvPr>
            <p:cNvCxnSpPr>
              <a:cxnSpLocks/>
            </p:cNvCxnSpPr>
            <p:nvPr/>
          </p:nvCxnSpPr>
          <p:spPr>
            <a:xfrm>
              <a:off x="9979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Connecteur droit 685">
              <a:extLst>
                <a:ext uri="{FF2B5EF4-FFF2-40B4-BE49-F238E27FC236}">
                  <a16:creationId xmlns:a16="http://schemas.microsoft.com/office/drawing/2014/main" id="{4EFB97EE-9C7C-44D2-8F9B-D41E2C3CBDCC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Connecteur droit 686">
              <a:extLst>
                <a:ext uri="{FF2B5EF4-FFF2-40B4-BE49-F238E27FC236}">
                  <a16:creationId xmlns:a16="http://schemas.microsoft.com/office/drawing/2014/main" id="{749F7F82-DE25-4915-87ED-529200E2666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Connecteur droit 687">
              <a:extLst>
                <a:ext uri="{FF2B5EF4-FFF2-40B4-BE49-F238E27FC236}">
                  <a16:creationId xmlns:a16="http://schemas.microsoft.com/office/drawing/2014/main" id="{F8EDE722-12D0-4446-8B6D-0743CCAEC6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Connecteur droit 688">
              <a:extLst>
                <a:ext uri="{FF2B5EF4-FFF2-40B4-BE49-F238E27FC236}">
                  <a16:creationId xmlns:a16="http://schemas.microsoft.com/office/drawing/2014/main" id="{140B3A20-66E6-4F99-906A-C736FF0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12874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ZoneTexte 689">
              <a:extLst>
                <a:ext uri="{FF2B5EF4-FFF2-40B4-BE49-F238E27FC236}">
                  <a16:creationId xmlns:a16="http://schemas.microsoft.com/office/drawing/2014/main" id="{85656C3C-D8B1-4161-A2BC-0640494E255E}"/>
                </a:ext>
              </a:extLst>
            </p:cNvPr>
            <p:cNvSpPr txBox="1"/>
            <p:nvPr/>
          </p:nvSpPr>
          <p:spPr>
            <a:xfrm>
              <a:off x="510755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0</a:t>
              </a:r>
            </a:p>
          </p:txBody>
        </p:sp>
        <p:sp>
          <p:nvSpPr>
            <p:cNvPr id="691" name="ZoneTexte 690">
              <a:extLst>
                <a:ext uri="{FF2B5EF4-FFF2-40B4-BE49-F238E27FC236}">
                  <a16:creationId xmlns:a16="http://schemas.microsoft.com/office/drawing/2014/main" id="{9C432505-1755-4E63-8ABF-D8C1A1FBA344}"/>
                </a:ext>
              </a:extLst>
            </p:cNvPr>
            <p:cNvSpPr txBox="1"/>
            <p:nvPr/>
          </p:nvSpPr>
          <p:spPr>
            <a:xfrm>
              <a:off x="78074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0.5</a:t>
              </a:r>
            </a:p>
          </p:txBody>
        </p:sp>
        <p:grpSp>
          <p:nvGrpSpPr>
            <p:cNvPr id="692" name="Groupe 691">
              <a:extLst>
                <a:ext uri="{FF2B5EF4-FFF2-40B4-BE49-F238E27FC236}">
                  <a16:creationId xmlns:a16="http://schemas.microsoft.com/office/drawing/2014/main" id="{BD81D0A8-BFCD-46DD-A898-559FB21818E7}"/>
                </a:ext>
              </a:extLst>
            </p:cNvPr>
            <p:cNvGrpSpPr/>
            <p:nvPr/>
          </p:nvGrpSpPr>
          <p:grpSpPr>
            <a:xfrm>
              <a:off x="11863049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D9D14238-C626-4326-B79C-921FD473C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necteur droit 693">
                <a:extLst>
                  <a:ext uri="{FF2B5EF4-FFF2-40B4-BE49-F238E27FC236}">
                    <a16:creationId xmlns:a16="http://schemas.microsoft.com/office/drawing/2014/main" id="{D52E18C0-985B-4200-9B62-E987BD63E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Connecteur droit 694">
                <a:extLst>
                  <a:ext uri="{FF2B5EF4-FFF2-40B4-BE49-F238E27FC236}">
                    <a16:creationId xmlns:a16="http://schemas.microsoft.com/office/drawing/2014/main" id="{0CA9276F-1FBA-476D-B400-4CB13D1D5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Connecteur droit 695">
                <a:extLst>
                  <a:ext uri="{FF2B5EF4-FFF2-40B4-BE49-F238E27FC236}">
                    <a16:creationId xmlns:a16="http://schemas.microsoft.com/office/drawing/2014/main" id="{46BFE08A-BFC5-45DB-A9F0-535DDB937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necteur droit 696">
                <a:extLst>
                  <a:ext uri="{FF2B5EF4-FFF2-40B4-BE49-F238E27FC236}">
                    <a16:creationId xmlns:a16="http://schemas.microsoft.com/office/drawing/2014/main" id="{D22DB3AE-B4AF-49DB-BEEA-CA34B4A8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98" name="ZoneTexte 697">
                <a:extLst>
                  <a:ext uri="{FF2B5EF4-FFF2-40B4-BE49-F238E27FC236}">
                    <a16:creationId xmlns:a16="http://schemas.microsoft.com/office/drawing/2014/main" id="{A9CBD2CD-E523-43D4-A93A-F40300E26C00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16</a:t>
                </a:r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0A46995-C4EB-4567-917E-140A9F1E9F83}"/>
                </a:ext>
              </a:extLst>
            </p:cNvPr>
            <p:cNvGrpSpPr/>
            <p:nvPr/>
          </p:nvGrpSpPr>
          <p:grpSpPr>
            <a:xfrm>
              <a:off x="635949" y="3304262"/>
              <a:ext cx="14157567" cy="201930"/>
              <a:chOff x="635950" y="3304262"/>
              <a:chExt cx="11729138" cy="201930"/>
            </a:xfrm>
          </p:grpSpPr>
          <p:cxnSp>
            <p:nvCxnSpPr>
              <p:cNvPr id="699" name="Connecteur droit 698">
                <a:extLst>
                  <a:ext uri="{FF2B5EF4-FFF2-40B4-BE49-F238E27FC236}">
                    <a16:creationId xmlns:a16="http://schemas.microsoft.com/office/drawing/2014/main" id="{9C189763-6181-40E9-B33F-087A5084D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50619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Connecteur droit 699">
                <a:extLst>
                  <a:ext uri="{FF2B5EF4-FFF2-40B4-BE49-F238E27FC236}">
                    <a16:creationId xmlns:a16="http://schemas.microsoft.com/office/drawing/2014/main" id="{D8A6CB99-3858-4380-AF80-35495A327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30426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1" name="Triangle isocèle 700">
              <a:extLst>
                <a:ext uri="{FF2B5EF4-FFF2-40B4-BE49-F238E27FC236}">
                  <a16:creationId xmlns:a16="http://schemas.microsoft.com/office/drawing/2014/main" id="{08EF9A9E-9E5E-417C-86F4-8BAF0CE5AF29}"/>
                </a:ext>
              </a:extLst>
            </p:cNvPr>
            <p:cNvSpPr/>
            <p:nvPr/>
          </p:nvSpPr>
          <p:spPr>
            <a:xfrm rot="5400000">
              <a:off x="14717540" y="3288818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8325D70-1273-4E8C-A957-D56F5C5AA2E8}"/>
                </a:ext>
              </a:extLst>
            </p:cNvPr>
            <p:cNvGrpSpPr/>
            <p:nvPr/>
          </p:nvGrpSpPr>
          <p:grpSpPr>
            <a:xfrm>
              <a:off x="627262" y="4039591"/>
              <a:ext cx="14147855" cy="201930"/>
              <a:chOff x="627263" y="4039591"/>
              <a:chExt cx="11729138" cy="201930"/>
            </a:xfrm>
          </p:grpSpPr>
          <p:cxnSp>
            <p:nvCxnSpPr>
              <p:cNvPr id="702" name="Connecteur droit 701">
                <a:extLst>
                  <a:ext uri="{FF2B5EF4-FFF2-40B4-BE49-F238E27FC236}">
                    <a16:creationId xmlns:a16="http://schemas.microsoft.com/office/drawing/2014/main" id="{7FC156A1-3C37-4A21-8A03-20D39D5A6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24152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Connecteur droit 702">
                <a:extLst>
                  <a:ext uri="{FF2B5EF4-FFF2-40B4-BE49-F238E27FC236}">
                    <a16:creationId xmlns:a16="http://schemas.microsoft.com/office/drawing/2014/main" id="{1FBEEB18-EEC2-4C56-98C9-264B0ECC4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03959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4" name="Triangle isocèle 703">
              <a:extLst>
                <a:ext uri="{FF2B5EF4-FFF2-40B4-BE49-F238E27FC236}">
                  <a16:creationId xmlns:a16="http://schemas.microsoft.com/office/drawing/2014/main" id="{33136B60-2B57-4E12-A1E9-E0DCE2ABE47F}"/>
                </a:ext>
              </a:extLst>
            </p:cNvPr>
            <p:cNvSpPr/>
            <p:nvPr/>
          </p:nvSpPr>
          <p:spPr>
            <a:xfrm rot="5400000">
              <a:off x="14708853" y="4024147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958CFDA0-8A8B-4124-8118-45DAC3315295}"/>
                </a:ext>
              </a:extLst>
            </p:cNvPr>
            <p:cNvGrpSpPr/>
            <p:nvPr/>
          </p:nvGrpSpPr>
          <p:grpSpPr>
            <a:xfrm>
              <a:off x="629338" y="2599628"/>
              <a:ext cx="14164179" cy="201930"/>
              <a:chOff x="629339" y="2599628"/>
              <a:chExt cx="11729138" cy="201930"/>
            </a:xfrm>
          </p:grpSpPr>
          <p:cxnSp>
            <p:nvCxnSpPr>
              <p:cNvPr id="705" name="Connecteur droit 704">
                <a:extLst>
                  <a:ext uri="{FF2B5EF4-FFF2-40B4-BE49-F238E27FC236}">
                    <a16:creationId xmlns:a16="http://schemas.microsoft.com/office/drawing/2014/main" id="{69543B8C-B6B2-46DC-8AFE-72AE5807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80155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Connecteur droit 705">
                <a:extLst>
                  <a:ext uri="{FF2B5EF4-FFF2-40B4-BE49-F238E27FC236}">
                    <a16:creationId xmlns:a16="http://schemas.microsoft.com/office/drawing/2014/main" id="{C5BC4B40-DFD6-48A2-A0BF-DF2AA1B6F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59962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7" name="Triangle isocèle 706">
              <a:extLst>
                <a:ext uri="{FF2B5EF4-FFF2-40B4-BE49-F238E27FC236}">
                  <a16:creationId xmlns:a16="http://schemas.microsoft.com/office/drawing/2014/main" id="{93CB18C2-2758-4CAD-9BC2-604B3939BAF1}"/>
                </a:ext>
              </a:extLst>
            </p:cNvPr>
            <p:cNvSpPr/>
            <p:nvPr/>
          </p:nvSpPr>
          <p:spPr>
            <a:xfrm rot="5400000">
              <a:off x="14710929" y="258418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D56B6C3-E887-4F7D-9D42-E5B25F7D951E}"/>
                </a:ext>
              </a:extLst>
            </p:cNvPr>
            <p:cNvGrpSpPr/>
            <p:nvPr/>
          </p:nvGrpSpPr>
          <p:grpSpPr>
            <a:xfrm>
              <a:off x="617546" y="1890776"/>
              <a:ext cx="14147442" cy="201930"/>
              <a:chOff x="617546" y="1890776"/>
              <a:chExt cx="11729138" cy="201930"/>
            </a:xfrm>
          </p:grpSpPr>
          <p:cxnSp>
            <p:nvCxnSpPr>
              <p:cNvPr id="708" name="Connecteur droit 707">
                <a:extLst>
                  <a:ext uri="{FF2B5EF4-FFF2-40B4-BE49-F238E27FC236}">
                    <a16:creationId xmlns:a16="http://schemas.microsoft.com/office/drawing/2014/main" id="{D8AE6A99-F921-4723-A2BD-0AFD7E500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546" y="2092706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necteur droit 708">
                <a:extLst>
                  <a:ext uri="{FF2B5EF4-FFF2-40B4-BE49-F238E27FC236}">
                    <a16:creationId xmlns:a16="http://schemas.microsoft.com/office/drawing/2014/main" id="{378CEF89-26B3-4AF6-A8B3-F570D3CEF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546" y="1890776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0" name="Triangle isocèle 709">
              <a:extLst>
                <a:ext uri="{FF2B5EF4-FFF2-40B4-BE49-F238E27FC236}">
                  <a16:creationId xmlns:a16="http://schemas.microsoft.com/office/drawing/2014/main" id="{920580D7-CEE9-4CEB-9CB8-D494A45A89C7}"/>
                </a:ext>
              </a:extLst>
            </p:cNvPr>
            <p:cNvSpPr/>
            <p:nvPr/>
          </p:nvSpPr>
          <p:spPr>
            <a:xfrm rot="5400000">
              <a:off x="14699136" y="1875332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2E758FA6-4311-4CD0-8DC4-09B9BFBC26E6}"/>
                </a:ext>
              </a:extLst>
            </p:cNvPr>
            <p:cNvGrpSpPr/>
            <p:nvPr/>
          </p:nvGrpSpPr>
          <p:grpSpPr>
            <a:xfrm>
              <a:off x="627676" y="1155448"/>
              <a:ext cx="14147441" cy="201930"/>
              <a:chOff x="627677" y="1155448"/>
              <a:chExt cx="11729138" cy="201930"/>
            </a:xfrm>
          </p:grpSpPr>
          <p:cxnSp>
            <p:nvCxnSpPr>
              <p:cNvPr id="711" name="Connecteur droit 710">
                <a:extLst>
                  <a:ext uri="{FF2B5EF4-FFF2-40B4-BE49-F238E27FC236}">
                    <a16:creationId xmlns:a16="http://schemas.microsoft.com/office/drawing/2014/main" id="{FC1A1BBA-D4FE-41C4-9025-0C34709C6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35737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Connecteur droit 711">
                <a:extLst>
                  <a:ext uri="{FF2B5EF4-FFF2-40B4-BE49-F238E27FC236}">
                    <a16:creationId xmlns:a16="http://schemas.microsoft.com/office/drawing/2014/main" id="{4B6CD8A7-F126-4FD0-BA92-C7D19E09E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15544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3" name="Triangle isocèle 712">
              <a:extLst>
                <a:ext uri="{FF2B5EF4-FFF2-40B4-BE49-F238E27FC236}">
                  <a16:creationId xmlns:a16="http://schemas.microsoft.com/office/drawing/2014/main" id="{84B38A7A-396C-4B5A-9C96-2CC1704981BF}"/>
                </a:ext>
              </a:extLst>
            </p:cNvPr>
            <p:cNvSpPr/>
            <p:nvPr/>
          </p:nvSpPr>
          <p:spPr>
            <a:xfrm rot="5400000">
              <a:off x="14709267" y="114000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1" name="Connecteur droit 730">
              <a:extLst>
                <a:ext uri="{FF2B5EF4-FFF2-40B4-BE49-F238E27FC236}">
                  <a16:creationId xmlns:a16="http://schemas.microsoft.com/office/drawing/2014/main" id="{7B6E2F13-1697-42DC-8550-57E4CE831510}"/>
                </a:ext>
              </a:extLst>
            </p:cNvPr>
            <p:cNvCxnSpPr>
              <a:cxnSpLocks/>
            </p:cNvCxnSpPr>
            <p:nvPr/>
          </p:nvCxnSpPr>
          <p:spPr>
            <a:xfrm>
              <a:off x="1221750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Connecteur droit 731">
              <a:extLst>
                <a:ext uri="{FF2B5EF4-FFF2-40B4-BE49-F238E27FC236}">
                  <a16:creationId xmlns:a16="http://schemas.microsoft.com/office/drawing/2014/main" id="{8CAF6C9A-FD09-463A-8BC0-93E871211E97}"/>
                </a:ext>
              </a:extLst>
            </p:cNvPr>
            <p:cNvCxnSpPr>
              <a:cxnSpLocks/>
            </p:cNvCxnSpPr>
            <p:nvPr/>
          </p:nvCxnSpPr>
          <p:spPr>
            <a:xfrm>
              <a:off x="1228989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Connecteur droit 732">
              <a:extLst>
                <a:ext uri="{FF2B5EF4-FFF2-40B4-BE49-F238E27FC236}">
                  <a16:creationId xmlns:a16="http://schemas.microsoft.com/office/drawing/2014/main" id="{EF7EDDFF-D63A-4780-B689-95FD336599A1}"/>
                </a:ext>
              </a:extLst>
            </p:cNvPr>
            <p:cNvCxnSpPr>
              <a:cxnSpLocks/>
            </p:cNvCxnSpPr>
            <p:nvPr/>
          </p:nvCxnSpPr>
          <p:spPr>
            <a:xfrm>
              <a:off x="1236228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Connecteur droit 733">
              <a:extLst>
                <a:ext uri="{FF2B5EF4-FFF2-40B4-BE49-F238E27FC236}">
                  <a16:creationId xmlns:a16="http://schemas.microsoft.com/office/drawing/2014/main" id="{4CAA0392-B70C-4CBC-B30A-7B4EAABF93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3467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Connecteur droit 734">
              <a:extLst>
                <a:ext uri="{FF2B5EF4-FFF2-40B4-BE49-F238E27FC236}">
                  <a16:creationId xmlns:a16="http://schemas.microsoft.com/office/drawing/2014/main" id="{3CA3C533-D6F5-4686-919F-B72F540FC954}"/>
                </a:ext>
              </a:extLst>
            </p:cNvPr>
            <p:cNvCxnSpPr>
              <a:cxnSpLocks/>
            </p:cNvCxnSpPr>
            <p:nvPr/>
          </p:nvCxnSpPr>
          <p:spPr>
            <a:xfrm>
              <a:off x="12507063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337A8BF-D3D4-4D51-9ADC-D1B45BAC614F}"/>
                </a:ext>
              </a:extLst>
            </p:cNvPr>
            <p:cNvCxnSpPr>
              <a:cxnSpLocks/>
            </p:cNvCxnSpPr>
            <p:nvPr/>
          </p:nvCxnSpPr>
          <p:spPr>
            <a:xfrm>
              <a:off x="1257945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63DE49E6-8DD5-4AAE-8483-0D982252CF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5184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17AED850-4F66-4BC6-9B8D-BF0A756D29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2423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B77BCB98-09BA-49CB-BFBE-0F1DB3E5A66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62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" name="ZoneTexte 739">
              <a:extLst>
                <a:ext uri="{FF2B5EF4-FFF2-40B4-BE49-F238E27FC236}">
                  <a16:creationId xmlns:a16="http://schemas.microsoft.com/office/drawing/2014/main" id="{7F4AE1A2-DC02-4624-95D6-13AAF8D289BC}"/>
                </a:ext>
              </a:extLst>
            </p:cNvPr>
            <p:cNvSpPr txBox="1"/>
            <p:nvPr/>
          </p:nvSpPr>
          <p:spPr>
            <a:xfrm>
              <a:off x="12289908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16.5</a:t>
              </a:r>
            </a:p>
          </p:txBody>
        </p: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97E52039-868E-40B9-9A5C-F5C62B273B3F}"/>
                </a:ext>
              </a:extLst>
            </p:cNvPr>
            <p:cNvCxnSpPr>
              <a:cxnSpLocks/>
            </p:cNvCxnSpPr>
            <p:nvPr/>
          </p:nvCxnSpPr>
          <p:spPr>
            <a:xfrm>
              <a:off x="128645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019BAC09-9EF3-4129-B84D-6114855E6226}"/>
                </a:ext>
              </a:extLst>
            </p:cNvPr>
            <p:cNvCxnSpPr>
              <a:cxnSpLocks/>
            </p:cNvCxnSpPr>
            <p:nvPr/>
          </p:nvCxnSpPr>
          <p:spPr>
            <a:xfrm>
              <a:off x="129369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364E90FA-59C6-40D9-8A22-FDE7452C16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093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5EB38315-AD83-4A6B-A830-6472B2087AC6}"/>
                </a:ext>
              </a:extLst>
            </p:cNvPr>
            <p:cNvCxnSpPr>
              <a:cxnSpLocks/>
            </p:cNvCxnSpPr>
            <p:nvPr/>
          </p:nvCxnSpPr>
          <p:spPr>
            <a:xfrm>
              <a:off x="130817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2186B62A-4BC8-467A-B675-DB62930FC5AC}"/>
                </a:ext>
              </a:extLst>
            </p:cNvPr>
            <p:cNvCxnSpPr>
              <a:cxnSpLocks/>
            </p:cNvCxnSpPr>
            <p:nvPr/>
          </p:nvCxnSpPr>
          <p:spPr>
            <a:xfrm>
              <a:off x="131541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9745C001-1624-464E-B458-AC15CD1F8DE3}"/>
                </a:ext>
              </a:extLst>
            </p:cNvPr>
            <p:cNvCxnSpPr>
              <a:cxnSpLocks/>
            </p:cNvCxnSpPr>
            <p:nvPr/>
          </p:nvCxnSpPr>
          <p:spPr>
            <a:xfrm>
              <a:off x="132265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F620D98D-0ED5-4C34-A3BF-6CBDE204865E}"/>
                </a:ext>
              </a:extLst>
            </p:cNvPr>
            <p:cNvCxnSpPr>
              <a:cxnSpLocks/>
            </p:cNvCxnSpPr>
            <p:nvPr/>
          </p:nvCxnSpPr>
          <p:spPr>
            <a:xfrm>
              <a:off x="132988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FDDA5540-F74B-4929-B974-7908BCB5DA0C}"/>
                </a:ext>
              </a:extLst>
            </p:cNvPr>
            <p:cNvCxnSpPr>
              <a:cxnSpLocks/>
            </p:cNvCxnSpPr>
            <p:nvPr/>
          </p:nvCxnSpPr>
          <p:spPr>
            <a:xfrm>
              <a:off x="133712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82B514DA-D1E9-4DA4-953E-A7FB6BD95775}"/>
                </a:ext>
              </a:extLst>
            </p:cNvPr>
            <p:cNvCxnSpPr>
              <a:cxnSpLocks/>
            </p:cNvCxnSpPr>
            <p:nvPr/>
          </p:nvCxnSpPr>
          <p:spPr>
            <a:xfrm>
              <a:off x="134436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8D23E7C3-A48D-4FD6-9FEB-32595D473ED8}"/>
                </a:ext>
              </a:extLst>
            </p:cNvPr>
            <p:cNvCxnSpPr>
              <a:cxnSpLocks/>
            </p:cNvCxnSpPr>
            <p:nvPr/>
          </p:nvCxnSpPr>
          <p:spPr>
            <a:xfrm>
              <a:off x="135160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5" name="ZoneTexte 974">
              <a:extLst>
                <a:ext uri="{FF2B5EF4-FFF2-40B4-BE49-F238E27FC236}">
                  <a16:creationId xmlns:a16="http://schemas.microsoft.com/office/drawing/2014/main" id="{DFF8E858-E92E-43D9-99FE-0F8211014CD2}"/>
                </a:ext>
              </a:extLst>
            </p:cNvPr>
            <p:cNvSpPr txBox="1"/>
            <p:nvPr/>
          </p:nvSpPr>
          <p:spPr>
            <a:xfrm>
              <a:off x="12739355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17</a:t>
              </a:r>
            </a:p>
          </p:txBody>
        </p:sp>
        <p:sp>
          <p:nvSpPr>
            <p:cNvPr id="976" name="ZoneTexte 975">
              <a:extLst>
                <a:ext uri="{FF2B5EF4-FFF2-40B4-BE49-F238E27FC236}">
                  <a16:creationId xmlns:a16="http://schemas.microsoft.com/office/drawing/2014/main" id="{276B7E1B-FC66-4FD1-8BF6-A925A5B73AFD}"/>
                </a:ext>
              </a:extLst>
            </p:cNvPr>
            <p:cNvSpPr txBox="1"/>
            <p:nvPr/>
          </p:nvSpPr>
          <p:spPr>
            <a:xfrm>
              <a:off x="13009345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17.5</a:t>
              </a:r>
            </a:p>
          </p:txBody>
        </p:sp>
        <p:cxnSp>
          <p:nvCxnSpPr>
            <p:cNvPr id="977" name="Connecteur droit 976">
              <a:extLst>
                <a:ext uri="{FF2B5EF4-FFF2-40B4-BE49-F238E27FC236}">
                  <a16:creationId xmlns:a16="http://schemas.microsoft.com/office/drawing/2014/main" id="{34A92DDE-E343-4035-BC62-BB202150380E}"/>
                </a:ext>
              </a:extLst>
            </p:cNvPr>
            <p:cNvCxnSpPr>
              <a:cxnSpLocks/>
            </p:cNvCxnSpPr>
            <p:nvPr/>
          </p:nvCxnSpPr>
          <p:spPr>
            <a:xfrm>
              <a:off x="1358727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8" name="Connecteur droit 977">
              <a:extLst>
                <a:ext uri="{FF2B5EF4-FFF2-40B4-BE49-F238E27FC236}">
                  <a16:creationId xmlns:a16="http://schemas.microsoft.com/office/drawing/2014/main" id="{1115FF47-512E-4393-8C90-0A4D8BDB4778}"/>
                </a:ext>
              </a:extLst>
            </p:cNvPr>
            <p:cNvCxnSpPr>
              <a:cxnSpLocks/>
            </p:cNvCxnSpPr>
            <p:nvPr/>
          </p:nvCxnSpPr>
          <p:spPr>
            <a:xfrm>
              <a:off x="136596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Connecteur droit 978">
              <a:extLst>
                <a:ext uri="{FF2B5EF4-FFF2-40B4-BE49-F238E27FC236}">
                  <a16:creationId xmlns:a16="http://schemas.microsoft.com/office/drawing/2014/main" id="{C16059EA-2953-4F0C-BF08-396C939BD03B}"/>
                </a:ext>
              </a:extLst>
            </p:cNvPr>
            <p:cNvCxnSpPr>
              <a:cxnSpLocks/>
            </p:cNvCxnSpPr>
            <p:nvPr/>
          </p:nvCxnSpPr>
          <p:spPr>
            <a:xfrm>
              <a:off x="1373205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D3DCB924-D36B-428F-9855-8EB42C3506C9}"/>
                </a:ext>
              </a:extLst>
            </p:cNvPr>
            <p:cNvCxnSpPr>
              <a:cxnSpLocks/>
            </p:cNvCxnSpPr>
            <p:nvPr/>
          </p:nvCxnSpPr>
          <p:spPr>
            <a:xfrm>
              <a:off x="138044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9F259C6F-A863-4EDA-A2BE-217D29AA9E57}"/>
                </a:ext>
              </a:extLst>
            </p:cNvPr>
            <p:cNvCxnSpPr>
              <a:cxnSpLocks/>
            </p:cNvCxnSpPr>
            <p:nvPr/>
          </p:nvCxnSpPr>
          <p:spPr>
            <a:xfrm>
              <a:off x="138768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Connecteur droit 981">
              <a:extLst>
                <a:ext uri="{FF2B5EF4-FFF2-40B4-BE49-F238E27FC236}">
                  <a16:creationId xmlns:a16="http://schemas.microsoft.com/office/drawing/2014/main" id="{AA7EB0BA-99F5-4451-8A83-52BF8B1D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94922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" name="ZoneTexte 982">
              <a:extLst>
                <a:ext uri="{FF2B5EF4-FFF2-40B4-BE49-F238E27FC236}">
                  <a16:creationId xmlns:a16="http://schemas.microsoft.com/office/drawing/2014/main" id="{BDC5A926-5C28-4675-9E99-1EB664EC6AA8}"/>
                </a:ext>
              </a:extLst>
            </p:cNvPr>
            <p:cNvSpPr txBox="1"/>
            <p:nvPr/>
          </p:nvSpPr>
          <p:spPr>
            <a:xfrm>
              <a:off x="13462082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18</a:t>
              </a:r>
            </a:p>
          </p:txBody>
        </p:sp>
        <p:sp>
          <p:nvSpPr>
            <p:cNvPr id="984" name="ZoneTexte 983">
              <a:extLst>
                <a:ext uri="{FF2B5EF4-FFF2-40B4-BE49-F238E27FC236}">
                  <a16:creationId xmlns:a16="http://schemas.microsoft.com/office/drawing/2014/main" id="{DC9327A3-7716-4D14-881A-9D0D472D661A}"/>
                </a:ext>
              </a:extLst>
            </p:cNvPr>
            <p:cNvSpPr txBox="1"/>
            <p:nvPr/>
          </p:nvSpPr>
          <p:spPr>
            <a:xfrm>
              <a:off x="13732072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18.5</a:t>
              </a:r>
            </a:p>
          </p:txBody>
        </p:sp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6931181F-615B-43AD-8502-07F4882114C9}"/>
                </a:ext>
              </a:extLst>
            </p:cNvPr>
            <p:cNvGrpSpPr/>
            <p:nvPr/>
          </p:nvGrpSpPr>
          <p:grpSpPr>
            <a:xfrm>
              <a:off x="14021617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986" name="Connecteur droit 985">
                <a:extLst>
                  <a:ext uri="{FF2B5EF4-FFF2-40B4-BE49-F238E27FC236}">
                    <a16:creationId xmlns:a16="http://schemas.microsoft.com/office/drawing/2014/main" id="{44DEE563-0F16-41D4-B93C-A336582E6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Connecteur droit 986">
                <a:extLst>
                  <a:ext uri="{FF2B5EF4-FFF2-40B4-BE49-F238E27FC236}">
                    <a16:creationId xmlns:a16="http://schemas.microsoft.com/office/drawing/2014/main" id="{69B1ED2B-E507-46B8-8B4E-5F32938E7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Connecteur droit 987">
                <a:extLst>
                  <a:ext uri="{FF2B5EF4-FFF2-40B4-BE49-F238E27FC236}">
                    <a16:creationId xmlns:a16="http://schemas.microsoft.com/office/drawing/2014/main" id="{1B3FA75B-E098-4675-AD2C-41A596C17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Connecteur droit 988">
                <a:extLst>
                  <a:ext uri="{FF2B5EF4-FFF2-40B4-BE49-F238E27FC236}">
                    <a16:creationId xmlns:a16="http://schemas.microsoft.com/office/drawing/2014/main" id="{2A28F25E-45D4-4A54-B616-09BBE957E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Connecteur droit 989">
                <a:extLst>
                  <a:ext uri="{FF2B5EF4-FFF2-40B4-BE49-F238E27FC236}">
                    <a16:creationId xmlns:a16="http://schemas.microsoft.com/office/drawing/2014/main" id="{25780CF8-8836-44E3-802D-9DD4771DA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1" name="ZoneTexte 990">
                <a:extLst>
                  <a:ext uri="{FF2B5EF4-FFF2-40B4-BE49-F238E27FC236}">
                    <a16:creationId xmlns:a16="http://schemas.microsoft.com/office/drawing/2014/main" id="{D1C2C3A7-1D3C-4369-963A-163AA6C54FBB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</a:t>
                </a:r>
              </a:p>
            </p:txBody>
          </p:sp>
        </p:grpSp>
        <p:grpSp>
          <p:nvGrpSpPr>
            <p:cNvPr id="992" name="Groupe 991">
              <a:extLst>
                <a:ext uri="{FF2B5EF4-FFF2-40B4-BE49-F238E27FC236}">
                  <a16:creationId xmlns:a16="http://schemas.microsoft.com/office/drawing/2014/main" id="{2FCA64C9-7A67-433B-B0D5-A38552856C6B}"/>
                </a:ext>
              </a:extLst>
            </p:cNvPr>
            <p:cNvGrpSpPr/>
            <p:nvPr/>
          </p:nvGrpSpPr>
          <p:grpSpPr>
            <a:xfrm>
              <a:off x="14372513" y="636290"/>
              <a:ext cx="502039" cy="3964266"/>
              <a:chOff x="11863049" y="641072"/>
              <a:chExt cx="502039" cy="3964266"/>
            </a:xfrm>
          </p:grpSpPr>
          <p:cxnSp>
            <p:nvCxnSpPr>
              <p:cNvPr id="993" name="Connecteur droit 992">
                <a:extLst>
                  <a:ext uri="{FF2B5EF4-FFF2-40B4-BE49-F238E27FC236}">
                    <a16:creationId xmlns:a16="http://schemas.microsoft.com/office/drawing/2014/main" id="{07A3342A-BFE3-4F9E-8C8F-110C2837F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Connecteur droit 993">
                <a:extLst>
                  <a:ext uri="{FF2B5EF4-FFF2-40B4-BE49-F238E27FC236}">
                    <a16:creationId xmlns:a16="http://schemas.microsoft.com/office/drawing/2014/main" id="{1C7FC1D8-ED74-4313-90C2-2385305E2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Connecteur droit 994">
                <a:extLst>
                  <a:ext uri="{FF2B5EF4-FFF2-40B4-BE49-F238E27FC236}">
                    <a16:creationId xmlns:a16="http://schemas.microsoft.com/office/drawing/2014/main" id="{02FDAB5E-A333-4478-A58E-9FA1FE127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Connecteur droit 995">
                <a:extLst>
                  <a:ext uri="{FF2B5EF4-FFF2-40B4-BE49-F238E27FC236}">
                    <a16:creationId xmlns:a16="http://schemas.microsoft.com/office/drawing/2014/main" id="{E9B4D923-3AE3-4C43-B4B7-6EF925316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Connecteur droit 996">
                <a:extLst>
                  <a:ext uri="{FF2B5EF4-FFF2-40B4-BE49-F238E27FC236}">
                    <a16:creationId xmlns:a16="http://schemas.microsoft.com/office/drawing/2014/main" id="{C1F73E34-ED4E-46F7-84B8-58215DACF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8" name="ZoneTexte 997">
                <a:extLst>
                  <a:ext uri="{FF2B5EF4-FFF2-40B4-BE49-F238E27FC236}">
                    <a16:creationId xmlns:a16="http://schemas.microsoft.com/office/drawing/2014/main" id="{BC440BFD-C3D3-4DE9-8F74-BC86A7C85CF1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19.5</a:t>
                </a:r>
              </a:p>
            </p:txBody>
          </p:sp>
        </p:grpSp>
      </p:grpSp>
      <p:sp>
        <p:nvSpPr>
          <p:cNvPr id="278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44087" y="140267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delay)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26269" y="196954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0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35364" y="140267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Ready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17546" y="196954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2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42790" y="14026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Running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24972" y="196954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84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14083" y="140267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Suspended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696265" y="196954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6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605567" y="140267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resource)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87749" y="196954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28168B5-39A4-42A7-81B3-8D996F858311}"/>
              </a:ext>
            </a:extLst>
          </p:cNvPr>
          <p:cNvSpPr/>
          <p:nvPr/>
        </p:nvSpPr>
        <p:spPr>
          <a:xfrm>
            <a:off x="620972" y="1916688"/>
            <a:ext cx="745069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D7D1F620-BE4B-4106-9BAF-9B1D7CDAC61A}"/>
              </a:ext>
            </a:extLst>
          </p:cNvPr>
          <p:cNvSpPr/>
          <p:nvPr/>
        </p:nvSpPr>
        <p:spPr>
          <a:xfrm>
            <a:off x="1342251" y="3317457"/>
            <a:ext cx="745069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26848AD-7D6B-45E0-898E-A1F436B124D2}"/>
              </a:ext>
            </a:extLst>
          </p:cNvPr>
          <p:cNvSpPr/>
          <p:nvPr/>
        </p:nvSpPr>
        <p:spPr>
          <a:xfrm>
            <a:off x="2076662" y="2624151"/>
            <a:ext cx="1466359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B6839500-45BC-407A-846C-42351DEB7ECA}"/>
              </a:ext>
            </a:extLst>
          </p:cNvPr>
          <p:cNvSpPr/>
          <p:nvPr/>
        </p:nvSpPr>
        <p:spPr>
          <a:xfrm>
            <a:off x="3531374" y="4038788"/>
            <a:ext cx="3574745" cy="2221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1D1FFE6-3FE5-4B8D-980B-E6C5F1BC3D61}"/>
              </a:ext>
            </a:extLst>
          </p:cNvPr>
          <p:cNvSpPr/>
          <p:nvPr/>
        </p:nvSpPr>
        <p:spPr>
          <a:xfrm>
            <a:off x="7095686" y="1168197"/>
            <a:ext cx="7195066" cy="1805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1FB5056-BD1F-4CB9-955B-0D857B0F8658}"/>
              </a:ext>
            </a:extLst>
          </p:cNvPr>
          <p:cNvSpPr/>
          <p:nvPr/>
        </p:nvSpPr>
        <p:spPr>
          <a:xfrm>
            <a:off x="632630" y="1167928"/>
            <a:ext cx="6473778" cy="2221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449194E-22C9-4A9F-B757-49C46F66F41B}"/>
              </a:ext>
            </a:extLst>
          </p:cNvPr>
          <p:cNvSpPr/>
          <p:nvPr/>
        </p:nvSpPr>
        <p:spPr>
          <a:xfrm>
            <a:off x="632888" y="2624151"/>
            <a:ext cx="1452489" cy="1527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63120CE-C6AB-4F0D-80F3-C0525278EF21}"/>
              </a:ext>
            </a:extLst>
          </p:cNvPr>
          <p:cNvSpPr/>
          <p:nvPr/>
        </p:nvSpPr>
        <p:spPr>
          <a:xfrm>
            <a:off x="633144" y="3317649"/>
            <a:ext cx="731199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C27557A-4342-454F-9F3D-2B198C8BCFD0}"/>
              </a:ext>
            </a:extLst>
          </p:cNvPr>
          <p:cNvSpPr/>
          <p:nvPr/>
        </p:nvSpPr>
        <p:spPr>
          <a:xfrm>
            <a:off x="633402" y="4038884"/>
            <a:ext cx="2908940" cy="2221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7" name="ZoneTexte 1">
            <a:extLst>
              <a:ext uri="{FF2B5EF4-FFF2-40B4-BE49-F238E27FC236}">
                <a16:creationId xmlns:a16="http://schemas.microsoft.com/office/drawing/2014/main" id="{F4D5D4E1-1EB2-4941-8CBB-63729C538806}"/>
              </a:ext>
            </a:extLst>
          </p:cNvPr>
          <p:cNvSpPr txBox="1"/>
          <p:nvPr/>
        </p:nvSpPr>
        <p:spPr>
          <a:xfrm>
            <a:off x="4064219" y="1425574"/>
            <a:ext cx="138083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WT(T1) = 9</a:t>
            </a:r>
            <a:endParaRPr lang="fr-FR">
              <a:cs typeface="Calibri"/>
            </a:endParaRPr>
          </a:p>
        </p:txBody>
      </p:sp>
      <p:sp>
        <p:nvSpPr>
          <p:cNvPr id="298" name="ZoneTexte 1">
            <a:extLst>
              <a:ext uri="{FF2B5EF4-FFF2-40B4-BE49-F238E27FC236}">
                <a16:creationId xmlns:a16="http://schemas.microsoft.com/office/drawing/2014/main" id="{F4D5D4E1-1EB2-4941-8CBB-63729C538806}"/>
              </a:ext>
            </a:extLst>
          </p:cNvPr>
          <p:cNvSpPr txBox="1"/>
          <p:nvPr/>
        </p:nvSpPr>
        <p:spPr>
          <a:xfrm>
            <a:off x="938035" y="2178643"/>
            <a:ext cx="138083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WT(T2) = 0</a:t>
            </a:r>
            <a:endParaRPr lang="fr-FR">
              <a:cs typeface="Calibri"/>
            </a:endParaRPr>
          </a:p>
        </p:txBody>
      </p:sp>
      <p:sp>
        <p:nvSpPr>
          <p:cNvPr id="299" name="ZoneTexte 1">
            <a:extLst>
              <a:ext uri="{FF2B5EF4-FFF2-40B4-BE49-F238E27FC236}">
                <a16:creationId xmlns:a16="http://schemas.microsoft.com/office/drawing/2014/main" id="{F4D5D4E1-1EB2-4941-8CBB-63729C538806}"/>
              </a:ext>
            </a:extLst>
          </p:cNvPr>
          <p:cNvSpPr txBox="1"/>
          <p:nvPr/>
        </p:nvSpPr>
        <p:spPr>
          <a:xfrm>
            <a:off x="2978627" y="2820768"/>
            <a:ext cx="138083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WT(T3) = 2</a:t>
            </a:r>
            <a:endParaRPr lang="fr-FR">
              <a:cs typeface="Calibri"/>
            </a:endParaRPr>
          </a:p>
        </p:txBody>
      </p:sp>
      <p:sp>
        <p:nvSpPr>
          <p:cNvPr id="300" name="ZoneTexte 1">
            <a:extLst>
              <a:ext uri="{FF2B5EF4-FFF2-40B4-BE49-F238E27FC236}">
                <a16:creationId xmlns:a16="http://schemas.microsoft.com/office/drawing/2014/main" id="{F4D5D4E1-1EB2-4941-8CBB-63729C538806}"/>
              </a:ext>
            </a:extLst>
          </p:cNvPr>
          <p:cNvSpPr txBox="1"/>
          <p:nvPr/>
        </p:nvSpPr>
        <p:spPr>
          <a:xfrm>
            <a:off x="1140674" y="3587705"/>
            <a:ext cx="138083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WT(T4) = 1</a:t>
            </a:r>
            <a:endParaRPr lang="fr-FR">
              <a:cs typeface="Calibri"/>
            </a:endParaRPr>
          </a:p>
        </p:txBody>
      </p:sp>
      <p:sp>
        <p:nvSpPr>
          <p:cNvPr id="301" name="ZoneTexte 1">
            <a:extLst>
              <a:ext uri="{FF2B5EF4-FFF2-40B4-BE49-F238E27FC236}">
                <a16:creationId xmlns:a16="http://schemas.microsoft.com/office/drawing/2014/main" id="{F4D5D4E1-1EB2-4941-8CBB-63729C538806}"/>
              </a:ext>
            </a:extLst>
          </p:cNvPr>
          <p:cNvSpPr txBox="1"/>
          <p:nvPr/>
        </p:nvSpPr>
        <p:spPr>
          <a:xfrm>
            <a:off x="3430600" y="3675108"/>
            <a:ext cx="138083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WT(T5) = 4</a:t>
            </a:r>
            <a:endParaRPr lang="fr-FR">
              <a:cs typeface="Calibri"/>
            </a:endParaRPr>
          </a:p>
        </p:txBody>
      </p:sp>
      <p:sp>
        <p:nvSpPr>
          <p:cNvPr id="292" name="ZoneTexte 1">
            <a:extLst>
              <a:ext uri="{FF2B5EF4-FFF2-40B4-BE49-F238E27FC236}">
                <a16:creationId xmlns:a16="http://schemas.microsoft.com/office/drawing/2014/main" id="{06BE2A5D-C3A2-4228-8DED-DB58CCA68638}"/>
              </a:ext>
            </a:extLst>
          </p:cNvPr>
          <p:cNvSpPr txBox="1"/>
          <p:nvPr/>
        </p:nvSpPr>
        <p:spPr>
          <a:xfrm>
            <a:off x="7472315" y="2153811"/>
            <a:ext cx="138083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FF0000"/>
                </a:solidFill>
              </a:rPr>
              <a:t>AWT = 3,2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revision>1</cp:revision>
  <dcterms:created xsi:type="dcterms:W3CDTF">2020-10-06T11:41:50Z</dcterms:created>
  <dcterms:modified xsi:type="dcterms:W3CDTF">2020-11-04T15:14:16Z</dcterms:modified>
</cp:coreProperties>
</file>