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"/>
  </p:notesMasterIdLst>
  <p:sldIdLst>
    <p:sldId id="256" r:id="rId2"/>
    <p:sldId id="257" r:id="rId3"/>
  </p:sldIdLst>
  <p:sldSz cx="151193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5" userDrawn="1">
          <p15:clr>
            <a:srgbClr val="A4A3A4"/>
          </p15:clr>
        </p15:guide>
        <p15:guide id="2" pos="47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AE8C2-E378-26E0-66FA-0A99611BB008}" v="694" dt="2020-11-04T16:10:53.269"/>
    <p1510:client id="{9ECD8FFD-F281-F61B-8472-348C5CDE9ECF}" v="215" dt="2020-11-04T15:39:12.528"/>
    <p1510:client id="{A4034F5A-47BB-5673-9BF6-85E5C9749D5B}" v="2" dt="2020-11-04T15:42:51.134"/>
    <p1510:client id="{AB28D111-CF4B-406C-9288-F9DB86F7D5DB}" v="2" dt="2020-10-30T09:09:17.327"/>
    <p1510:client id="{D0C4740C-2A0D-31D7-8986-3659AE5C730C}" v="9" dt="2020-11-04T15:55:17.665"/>
    <p1510:client id="{DDE5FC34-3348-6D00-FACB-E4D2CD5C75CC}" v="17" dt="2020-11-04T15:51:50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475"/>
        <p:guide pos="476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Mcgannon" userId="S::sean.mcgannon@etu.unice.fr::34ac3fb5-b0bb-4c24-a4ca-b0d4b6e3362e" providerId="AD" clId="Web-{9ECD8FFD-F281-F61B-8472-348C5CDE9ECF}"/>
    <pc:docChg chg="modSld">
      <pc:chgData name="Sean Mcgannon" userId="S::sean.mcgannon@etu.unice.fr::34ac3fb5-b0bb-4c24-a4ca-b0d4b6e3362e" providerId="AD" clId="Web-{9ECD8FFD-F281-F61B-8472-348C5CDE9ECF}" dt="2020-11-04T15:39:11.590" v="208" actId="20577"/>
      <pc:docMkLst>
        <pc:docMk/>
      </pc:docMkLst>
      <pc:sldChg chg="addSp delSp modSp">
        <pc:chgData name="Sean Mcgannon" userId="S::sean.mcgannon@etu.unice.fr::34ac3fb5-b0bb-4c24-a4ca-b0d4b6e3362e" providerId="AD" clId="Web-{9ECD8FFD-F281-F61B-8472-348C5CDE9ECF}" dt="2020-11-04T15:39:09.325" v="206" actId="20577"/>
        <pc:sldMkLst>
          <pc:docMk/>
          <pc:sldMk cId="3495188630" sldId="256"/>
        </pc:sldMkLst>
        <pc:spChg chg="add mod">
          <ac:chgData name="Sean Mcgannon" userId="S::sean.mcgannon@etu.unice.fr::34ac3fb5-b0bb-4c24-a4ca-b0d4b6e3362e" providerId="AD" clId="Web-{9ECD8FFD-F281-F61B-8472-348C5CDE9ECF}" dt="2020-11-04T15:30:19.323" v="17" actId="1076"/>
          <ac:spMkLst>
            <pc:docMk/>
            <pc:sldMk cId="3495188630" sldId="256"/>
            <ac:spMk id="277" creationId="{9DD2E776-F1E7-4233-B239-F56B09179292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0:08.183" v="14" actId="1076"/>
          <ac:spMkLst>
            <pc:docMk/>
            <pc:sldMk cId="3495188630" sldId="256"/>
            <ac:spMk id="288" creationId="{956618D9-05F0-4D27-96C6-15CAF841A815}"/>
          </ac:spMkLst>
        </pc:spChg>
        <pc:spChg chg="add del mod">
          <ac:chgData name="Sean Mcgannon" userId="S::sean.mcgannon@etu.unice.fr::34ac3fb5-b0bb-4c24-a4ca-b0d4b6e3362e" providerId="AD" clId="Web-{9ECD8FFD-F281-F61B-8472-348C5CDE9ECF}" dt="2020-11-04T15:30:26.558" v="18"/>
          <ac:spMkLst>
            <pc:docMk/>
            <pc:sldMk cId="3495188630" sldId="256"/>
            <ac:spMk id="289" creationId="{E2D54378-8997-4C57-AFF5-793BF29A3FB1}"/>
          </ac:spMkLst>
        </pc:spChg>
        <pc:spChg chg="add">
          <ac:chgData name="Sean Mcgannon" userId="S::sean.mcgannon@etu.unice.fr::34ac3fb5-b0bb-4c24-a4ca-b0d4b6e3362e" providerId="AD" clId="Web-{9ECD8FFD-F281-F61B-8472-348C5CDE9ECF}" dt="2020-11-04T15:29:53.604" v="3"/>
          <ac:spMkLst>
            <pc:docMk/>
            <pc:sldMk cId="3495188630" sldId="256"/>
            <ac:spMk id="290" creationId="{A84335B0-CBEA-4534-BC77-07C3FF5DDE1C}"/>
          </ac:spMkLst>
        </pc:spChg>
        <pc:spChg chg="add">
          <ac:chgData name="Sean Mcgannon" userId="S::sean.mcgannon@etu.unice.fr::34ac3fb5-b0bb-4c24-a4ca-b0d4b6e3362e" providerId="AD" clId="Web-{9ECD8FFD-F281-F61B-8472-348C5CDE9ECF}" dt="2020-11-04T15:29:53.729" v="4"/>
          <ac:spMkLst>
            <pc:docMk/>
            <pc:sldMk cId="3495188630" sldId="256"/>
            <ac:spMk id="291" creationId="{A0DFAB0A-CF95-43D4-A177-64093A5B48E0}"/>
          </ac:spMkLst>
        </pc:spChg>
        <pc:spChg chg="add">
          <ac:chgData name="Sean Mcgannon" userId="S::sean.mcgannon@etu.unice.fr::34ac3fb5-b0bb-4c24-a4ca-b0d4b6e3362e" providerId="AD" clId="Web-{9ECD8FFD-F281-F61B-8472-348C5CDE9ECF}" dt="2020-11-04T15:29:53.886" v="5"/>
          <ac:spMkLst>
            <pc:docMk/>
            <pc:sldMk cId="3495188630" sldId="256"/>
            <ac:spMk id="292" creationId="{D707A21B-47DB-4669-AFC4-966236CBFD89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7:18.527" v="87" actId="20577"/>
          <ac:spMkLst>
            <pc:docMk/>
            <pc:sldMk cId="3495188630" sldId="256"/>
            <ac:spMk id="293" creationId="{52A9F411-2887-4C2D-B0A9-BE60562299D8}"/>
          </ac:spMkLst>
        </pc:spChg>
        <pc:spChg chg="add">
          <ac:chgData name="Sean Mcgannon" userId="S::sean.mcgannon@etu.unice.fr::34ac3fb5-b0bb-4c24-a4ca-b0d4b6e3362e" providerId="AD" clId="Web-{9ECD8FFD-F281-F61B-8472-348C5CDE9ECF}" dt="2020-11-04T15:29:55.667" v="6"/>
          <ac:spMkLst>
            <pc:docMk/>
            <pc:sldMk cId="3495188630" sldId="256"/>
            <ac:spMk id="293" creationId="{FB04187C-01C5-46D8-961A-AEDC97C32FE2}"/>
          </ac:spMkLst>
        </pc:spChg>
        <pc:spChg chg="add">
          <ac:chgData name="Sean Mcgannon" userId="S::sean.mcgannon@etu.unice.fr::34ac3fb5-b0bb-4c24-a4ca-b0d4b6e3362e" providerId="AD" clId="Web-{9ECD8FFD-F281-F61B-8472-348C5CDE9ECF}" dt="2020-11-04T15:29:55.807" v="7"/>
          <ac:spMkLst>
            <pc:docMk/>
            <pc:sldMk cId="3495188630" sldId="256"/>
            <ac:spMk id="294" creationId="{23DAAAC8-980D-4F2A-94D0-016934310306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7:34.121" v="110" actId="20577"/>
          <ac:spMkLst>
            <pc:docMk/>
            <pc:sldMk cId="3495188630" sldId="256"/>
            <ac:spMk id="294" creationId="{5965E41B-EA48-4F27-A9E2-71AFEEB18220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7:54.090" v="146" actId="20577"/>
          <ac:spMkLst>
            <pc:docMk/>
            <pc:sldMk cId="3495188630" sldId="256"/>
            <ac:spMk id="295" creationId="{0DE11EA3-4665-4956-8A75-0B5C799516E8}"/>
          </ac:spMkLst>
        </pc:spChg>
        <pc:spChg chg="add">
          <ac:chgData name="Sean Mcgannon" userId="S::sean.mcgannon@etu.unice.fr::34ac3fb5-b0bb-4c24-a4ca-b0d4b6e3362e" providerId="AD" clId="Web-{9ECD8FFD-F281-F61B-8472-348C5CDE9ECF}" dt="2020-11-04T15:29:55.932" v="8"/>
          <ac:spMkLst>
            <pc:docMk/>
            <pc:sldMk cId="3495188630" sldId="256"/>
            <ac:spMk id="295" creationId="{24279776-D921-4F30-BE2F-761C3B188D55}"/>
          </ac:spMkLst>
        </pc:spChg>
        <pc:spChg chg="add">
          <ac:chgData name="Sean Mcgannon" userId="S::sean.mcgannon@etu.unice.fr::34ac3fb5-b0bb-4c24-a4ca-b0d4b6e3362e" providerId="AD" clId="Web-{9ECD8FFD-F281-F61B-8472-348C5CDE9ECF}" dt="2020-11-04T15:29:56.151" v="9"/>
          <ac:spMkLst>
            <pc:docMk/>
            <pc:sldMk cId="3495188630" sldId="256"/>
            <ac:spMk id="296" creationId="{59ED371A-C94C-4E6E-B37E-B30F332948DF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7:45.324" v="123" actId="20577"/>
          <ac:spMkLst>
            <pc:docMk/>
            <pc:sldMk cId="3495188630" sldId="256"/>
            <ac:spMk id="296" creationId="{DC0920E7-B6C5-423F-963A-AB733973FDEE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9:09.325" v="206" actId="20577"/>
          <ac:spMkLst>
            <pc:docMk/>
            <pc:sldMk cId="3495188630" sldId="256"/>
            <ac:spMk id="297" creationId="{73ACEC05-C757-4BBF-AB80-5324D0A619F0}"/>
          </ac:spMkLst>
        </pc:spChg>
        <pc:spChg chg="add">
          <ac:chgData name="Sean Mcgannon" userId="S::sean.mcgannon@etu.unice.fr::34ac3fb5-b0bb-4c24-a4ca-b0d4b6e3362e" providerId="AD" clId="Web-{9ECD8FFD-F281-F61B-8472-348C5CDE9ECF}" dt="2020-11-04T15:29:56.339" v="10"/>
          <ac:spMkLst>
            <pc:docMk/>
            <pc:sldMk cId="3495188630" sldId="256"/>
            <ac:spMk id="297" creationId="{FA775AFF-0FB8-4434-8894-7DA1F5B62E9B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29:57.464" v="12" actId="1076"/>
          <ac:spMkLst>
            <pc:docMk/>
            <pc:sldMk cId="3495188630" sldId="256"/>
            <ac:spMk id="298" creationId="{F03A8A07-1489-45F7-923B-0DD175B86A04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1:17.402" v="27" actId="1076"/>
          <ac:spMkLst>
            <pc:docMk/>
            <pc:sldMk cId="3495188630" sldId="256"/>
            <ac:spMk id="299" creationId="{A38989E7-ED51-49BA-8F50-C614267BE2A7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4:39.949" v="66" actId="1076"/>
          <ac:spMkLst>
            <pc:docMk/>
            <pc:sldMk cId="3495188630" sldId="256"/>
            <ac:spMk id="300" creationId="{3B27C50D-665B-400C-9210-724BEB7123F5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2:20.683" v="34" actId="1076"/>
          <ac:spMkLst>
            <pc:docMk/>
            <pc:sldMk cId="3495188630" sldId="256"/>
            <ac:spMk id="301" creationId="{AA5E1F70-2205-4D90-B50E-04BCAE23C94C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2:31.199" v="36" actId="1076"/>
          <ac:spMkLst>
            <pc:docMk/>
            <pc:sldMk cId="3495188630" sldId="256"/>
            <ac:spMk id="302" creationId="{5FF8F67A-609B-47B6-A00A-2D132F4CB136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3:14.324" v="44" actId="1076"/>
          <ac:spMkLst>
            <pc:docMk/>
            <pc:sldMk cId="3495188630" sldId="256"/>
            <ac:spMk id="303" creationId="{9E647274-335F-4417-951F-36C825357E2B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2:57.355" v="42" actId="1076"/>
          <ac:spMkLst>
            <pc:docMk/>
            <pc:sldMk cId="3495188630" sldId="256"/>
            <ac:spMk id="304" creationId="{73A1498F-49B8-4469-B0A7-EDDD643C7CB8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2:39.808" v="40" actId="1076"/>
          <ac:spMkLst>
            <pc:docMk/>
            <pc:sldMk cId="3495188630" sldId="256"/>
            <ac:spMk id="305" creationId="{1D498DC8-5ECB-4ECF-8E56-84F739DEBAFE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3:25.292" v="48" actId="1076"/>
          <ac:spMkLst>
            <pc:docMk/>
            <pc:sldMk cId="3495188630" sldId="256"/>
            <ac:spMk id="306" creationId="{19A33B40-0889-4B09-802F-CB441F61779C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3:21.355" v="47" actId="1076"/>
          <ac:spMkLst>
            <pc:docMk/>
            <pc:sldMk cId="3495188630" sldId="256"/>
            <ac:spMk id="307" creationId="{1C6BE69F-9177-4935-97C0-E05E55E3B992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3:33.011" v="50" actId="1076"/>
          <ac:spMkLst>
            <pc:docMk/>
            <pc:sldMk cId="3495188630" sldId="256"/>
            <ac:spMk id="308" creationId="{B7679EC3-9691-4503-8E95-46B35D0C7207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3:43.230" v="52" actId="1076"/>
          <ac:spMkLst>
            <pc:docMk/>
            <pc:sldMk cId="3495188630" sldId="256"/>
            <ac:spMk id="309" creationId="{CC3181AE-5F38-42C2-8006-C5EE8B140EB7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3:52.339" v="56" actId="1076"/>
          <ac:spMkLst>
            <pc:docMk/>
            <pc:sldMk cId="3495188630" sldId="256"/>
            <ac:spMk id="310" creationId="{10F22DAD-EFD4-4C7C-91E7-049634FE32F7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3:47.496" v="55" actId="1076"/>
          <ac:spMkLst>
            <pc:docMk/>
            <pc:sldMk cId="3495188630" sldId="256"/>
            <ac:spMk id="311" creationId="{17F5E4BB-0358-4515-BCA0-0BCAA6167E0C}"/>
          </ac:spMkLst>
        </pc:spChg>
        <pc:spChg chg="add del">
          <ac:chgData name="Sean Mcgannon" userId="S::sean.mcgannon@etu.unice.fr::34ac3fb5-b0bb-4c24-a4ca-b0d4b6e3362e" providerId="AD" clId="Web-{9ECD8FFD-F281-F61B-8472-348C5CDE9ECF}" dt="2020-11-04T15:34:07.652" v="64"/>
          <ac:spMkLst>
            <pc:docMk/>
            <pc:sldMk cId="3495188630" sldId="256"/>
            <ac:spMk id="312" creationId="{236A3805-7507-446B-A438-2BBB5391ADA3}"/>
          </ac:spMkLst>
        </pc:spChg>
        <pc:spChg chg="add del">
          <ac:chgData name="Sean Mcgannon" userId="S::sean.mcgannon@etu.unice.fr::34ac3fb5-b0bb-4c24-a4ca-b0d4b6e3362e" providerId="AD" clId="Web-{9ECD8FFD-F281-F61B-8472-348C5CDE9ECF}" dt="2020-11-04T15:34:05.433" v="63"/>
          <ac:spMkLst>
            <pc:docMk/>
            <pc:sldMk cId="3495188630" sldId="256"/>
            <ac:spMk id="313" creationId="{DE8BEB29-457E-42A6-9967-E1D9CCB9D731}"/>
          </ac:spMkLst>
        </pc:spChg>
        <pc:spChg chg="add del">
          <ac:chgData name="Sean Mcgannon" userId="S::sean.mcgannon@etu.unice.fr::34ac3fb5-b0bb-4c24-a4ca-b0d4b6e3362e" providerId="AD" clId="Web-{9ECD8FFD-F281-F61B-8472-348C5CDE9ECF}" dt="2020-11-04T15:34:03.730" v="62"/>
          <ac:spMkLst>
            <pc:docMk/>
            <pc:sldMk cId="3495188630" sldId="256"/>
            <ac:spMk id="314" creationId="{C707AB21-D829-46B4-9A7D-40CED4BF6D12}"/>
          </ac:spMkLst>
        </pc:spChg>
        <pc:spChg chg="add mod">
          <ac:chgData name="Sean Mcgannon" userId="S::sean.mcgannon@etu.unice.fr::34ac3fb5-b0bb-4c24-a4ca-b0d4b6e3362e" providerId="AD" clId="Web-{9ECD8FFD-F281-F61B-8472-348C5CDE9ECF}" dt="2020-11-04T15:34:19.605" v="65" actId="14100"/>
          <ac:spMkLst>
            <pc:docMk/>
            <pc:sldMk cId="3495188630" sldId="256"/>
            <ac:spMk id="315" creationId="{7DED1653-6DDD-4573-80D9-06CC9224456B}"/>
          </ac:spMkLst>
        </pc:spChg>
        <pc:grpChg chg="mod">
          <ac:chgData name="Sean Mcgannon" userId="S::sean.mcgannon@etu.unice.fr::34ac3fb5-b0bb-4c24-a4ca-b0d4b6e3362e" providerId="AD" clId="Web-{9ECD8FFD-F281-F61B-8472-348C5CDE9ECF}" dt="2020-11-04T15:31:36.448" v="31" actId="1076"/>
          <ac:grpSpMkLst>
            <pc:docMk/>
            <pc:sldMk cId="3495188630" sldId="256"/>
            <ac:grpSpMk id="2" creationId="{0435F6A6-2226-422E-ADE1-9CDECCFBE35A}"/>
          </ac:grpSpMkLst>
        </pc:grpChg>
      </pc:sldChg>
    </pc:docChg>
  </pc:docChgLst>
  <pc:docChgLst>
    <pc:chgData name="Utilisateur invité" userId="S::urn:spo:anon#19a4242bd1bc4edc3461984f5842bd43f10ee15920c953798d16c10bf6bac0cb::" providerId="AD" clId="Web-{A4034F5A-47BB-5673-9BF6-85E5C9749D5B}"/>
    <pc:docChg chg="modSld">
      <pc:chgData name="Utilisateur invité" userId="S::urn:spo:anon#19a4242bd1bc4edc3461984f5842bd43f10ee15920c953798d16c10bf6bac0cb::" providerId="AD" clId="Web-{A4034F5A-47BB-5673-9BF6-85E5C9749D5B}" dt="2020-11-04T15:42:51.134" v="1"/>
      <pc:docMkLst>
        <pc:docMk/>
      </pc:docMkLst>
      <pc:sldChg chg="delSp modSp">
        <pc:chgData name="Utilisateur invité" userId="S::urn:spo:anon#19a4242bd1bc4edc3461984f5842bd43f10ee15920c953798d16c10bf6bac0cb::" providerId="AD" clId="Web-{A4034F5A-47BB-5673-9BF6-85E5C9749D5B}" dt="2020-11-04T15:42:51.134" v="1"/>
        <pc:sldMkLst>
          <pc:docMk/>
          <pc:sldMk cId="3495188630" sldId="256"/>
        </pc:sldMkLst>
        <pc:spChg chg="mod">
          <ac:chgData name="Utilisateur invité" userId="S::urn:spo:anon#19a4242bd1bc4edc3461984f5842bd43f10ee15920c953798d16c10bf6bac0cb::" providerId="AD" clId="Web-{A4034F5A-47BB-5673-9BF6-85E5C9749D5B}" dt="2020-11-04T15:40:18.802" v="0"/>
          <ac:spMkLst>
            <pc:docMk/>
            <pc:sldMk cId="3495188630" sldId="256"/>
            <ac:spMk id="281" creationId="{EA24F653-384E-45C4-87F8-38F5F51D8061}"/>
          </ac:spMkLst>
        </pc:spChg>
        <pc:cxnChg chg="del">
          <ac:chgData name="Utilisateur invité" userId="S::urn:spo:anon#19a4242bd1bc4edc3461984f5842bd43f10ee15920c953798d16c10bf6bac0cb::" providerId="AD" clId="Web-{A4034F5A-47BB-5673-9BF6-85E5C9749D5B}" dt="2020-11-04T15:42:51.134" v="1"/>
          <ac:cxnSpMkLst>
            <pc:docMk/>
            <pc:sldMk cId="3495188630" sldId="256"/>
            <ac:cxnSpMk id="9" creationId="{58D2EFBA-8507-4557-B3B3-4C424FE08B4B}"/>
          </ac:cxnSpMkLst>
        </pc:cxnChg>
      </pc:sldChg>
    </pc:docChg>
  </pc:docChgLst>
  <pc:docChgLst>
    <pc:chgData name="Fabrice Muller" userId="ff9d6367-060f-48db-9c85-874f6a6a8b7d" providerId="ADAL" clId="{AB28D111-CF4B-406C-9288-F9DB86F7D5DB}"/>
    <pc:docChg chg="modSld">
      <pc:chgData name="Fabrice Muller" userId="ff9d6367-060f-48db-9c85-874f6a6a8b7d" providerId="ADAL" clId="{AB28D111-CF4B-406C-9288-F9DB86F7D5DB}" dt="2020-10-30T09:09:17.327" v="1" actId="165"/>
      <pc:docMkLst>
        <pc:docMk/>
      </pc:docMkLst>
      <pc:sldChg chg="addSp delSp modSp">
        <pc:chgData name="Fabrice Muller" userId="ff9d6367-060f-48db-9c85-874f6a6a8b7d" providerId="ADAL" clId="{AB28D111-CF4B-406C-9288-F9DB86F7D5DB}" dt="2020-10-30T09:09:17.327" v="1" actId="165"/>
        <pc:sldMkLst>
          <pc:docMk/>
          <pc:sldMk cId="3495188630" sldId="256"/>
        </pc:sldMkLst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78" creationId="{4B30BCB1-D098-40A0-B846-E01FE632A27C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79" creationId="{02952B9D-2CE9-4EBA-96B4-5926C2A90E95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0" creationId="{AF59F4AD-FD30-42D0-A0BE-8A0249402D57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1" creationId="{EA24F653-384E-45C4-87F8-38F5F51D8061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2" creationId="{37C815B9-A265-4D9A-B74D-FCF981FC9D4C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3" creationId="{7CA065D1-9DAF-4BE5-9368-08B710461B54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4" creationId="{73FB5EB9-405A-4757-92A3-67B464FB6A02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5" creationId="{F61BFD55-EE6A-45A4-9858-1A5DDFC8FC48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6" creationId="{75567220-90F6-43AE-A87F-45C2355F08BE}"/>
          </ac:spMkLst>
        </pc:spChg>
        <pc:spChg chg="mod topLvl">
          <ac:chgData name="Fabrice Muller" userId="ff9d6367-060f-48db-9c85-874f6a6a8b7d" providerId="ADAL" clId="{AB28D111-CF4B-406C-9288-F9DB86F7D5DB}" dt="2020-10-30T09:09:17.327" v="1" actId="165"/>
          <ac:spMkLst>
            <pc:docMk/>
            <pc:sldMk cId="3495188630" sldId="256"/>
            <ac:spMk id="287" creationId="{2A6ADA37-CE22-4408-88E2-A2ADD666463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14" creationId="{0C915B57-8E62-4D54-9144-8D92306FF64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15" creationId="{69118476-08C6-440F-8AE3-EC1FD6BCB53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26" creationId="{7A4689E4-5231-403F-A27B-0CD33B9A491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27" creationId="{DEF9A53E-22BB-4071-95EC-3F304E2F0E8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38" creationId="{58E05835-BC44-46D7-8E68-13B8868333C5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39" creationId="{505AA3AF-F70E-490B-B781-B6559A3ABEC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50" creationId="{742FEB30-D921-426A-BE8D-CC210407042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51" creationId="{BE08389D-3D45-4A7C-BEEB-140503E7AD8D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62" creationId="{64BD458A-97CE-44C9-BB01-F2881AB74E8B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63" creationId="{A75A766D-AEEA-423F-822F-2BC7B27FE7D5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74" creationId="{21B3AC7A-EFC8-4DA7-BBFF-C79F124CB81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75" creationId="{4632F9C0-280B-4947-9934-930FBA097AF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86" creationId="{74083364-5CD2-4E3A-9119-631AF7A0A7F9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87" creationId="{4A928693-E093-4810-80BC-2A62F591E83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98" creationId="{5538BF14-45D4-4ECA-969D-06DD55352D5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599" creationId="{A495DDA4-48AA-4A18-A9FE-C810F97879D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10" creationId="{220B8A0D-7484-4F70-B6EC-8E2D9C1DD787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11" creationId="{F175E5B4-EDFF-43E5-8036-1F30B2E6076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22" creationId="{4094640E-94E4-44EC-84D8-1427EF3F9EB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23" creationId="{9E6403E3-C9AF-4256-B677-086DEAC030B6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34" creationId="{416713AD-B7AE-403A-A6A4-CDBD53FF210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35" creationId="{FB6A8181-4724-48F4-A1DB-FB4E73B5E25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46" creationId="{E072D5FE-4189-4128-B9F1-FAF6726A825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47" creationId="{410B1D8E-A562-4B7D-AE3C-296DB85097C3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58" creationId="{A4F477A8-1DE0-4D53-9BF3-1B5EBF6C82F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59" creationId="{047DA3B4-813C-41DC-B384-C78E45911610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0" creationId="{7812C0A0-ACF9-4DBF-8CC1-F4E3924779B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1" creationId="{06280FCE-087F-48CC-BCA0-751F84F9DCA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8" creationId="{99CCAF64-8C16-4CF5-84E7-4840E2CE647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79" creationId="{19006E70-7059-489E-8CB7-F57A19B1312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90" creationId="{85656C3C-D8B1-4161-A2BC-0640494E255E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691" creationId="{9C432505-1755-4E63-8ABF-D8C1A1FBA344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1" creationId="{08EF9A9E-9E5E-417C-86F4-8BAF0CE5AF29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4" creationId="{33136B60-2B57-4E12-A1E9-E0DCE2ABE47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07" creationId="{93CB18C2-2758-4CAD-9BC2-604B3939BAF1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10" creationId="{920580D7-CEE9-4CEB-9CB8-D494A45A89C7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13" creationId="{84B38A7A-396C-4B5A-9C96-2CC1704981BF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740" creationId="{7F4AE1A2-DC02-4624-95D6-13AAF8D289BC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75" creationId="{DFF8E858-E92E-43D9-99FE-0F8211014CD2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76" creationId="{276B7E1B-FC66-4FD1-8BF6-A925A5B73AFD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83" creationId="{BDC5A926-5C28-4675-9E99-1EB664EC6AA8}"/>
          </ac:spMkLst>
        </pc:spChg>
        <pc:spChg chg="mod">
          <ac:chgData name="Fabrice Muller" userId="ff9d6367-060f-48db-9c85-874f6a6a8b7d" providerId="ADAL" clId="{AB28D111-CF4B-406C-9288-F9DB86F7D5DB}" dt="2020-10-30T09:09:10.097" v="0" actId="164"/>
          <ac:spMkLst>
            <pc:docMk/>
            <pc:sldMk cId="3495188630" sldId="256"/>
            <ac:spMk id="984" creationId="{DC9327A3-7716-4D14-881A-9D0D472D661A}"/>
          </ac:spMkLst>
        </pc:spChg>
        <pc:grpChg chg="add 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2" creationId="{0435F6A6-2226-422E-ADE1-9CDECCFBE35A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4" creationId="{2E758FA6-4311-4CD0-8DC4-09B9BFBC26E6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5" creationId="{AD56B6C3-E887-4F7D-9D42-E5B25F7D951E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6" creationId="{958CFDA0-8A8B-4124-8118-45DAC3315295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7" creationId="{A0A46995-C4EB-4567-917E-140A9F1E9F83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8" creationId="{18325D70-1273-4E8C-A957-D56F5C5AA2E8}"/>
          </ac:grpSpMkLst>
        </pc:grpChg>
        <pc:grpChg chg="del">
          <ac:chgData name="Fabrice Muller" userId="ff9d6367-060f-48db-9c85-874f6a6a8b7d" providerId="ADAL" clId="{AB28D111-CF4B-406C-9288-F9DB86F7D5DB}" dt="2020-10-30T09:09:17.327" v="1" actId="165"/>
          <ac:grpSpMkLst>
            <pc:docMk/>
            <pc:sldMk cId="3495188630" sldId="256"/>
            <ac:grpSpMk id="277" creationId="{BD176D84-E029-4CDE-A244-E63AA8DD165C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692" creationId="{BD81D0A8-BFCD-46DD-A898-559FB21818E7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985" creationId="{6931181F-615B-43AD-8502-07F4882114C9}"/>
          </ac:grpSpMkLst>
        </pc:grpChg>
        <pc:grpChg chg="mod">
          <ac:chgData name="Fabrice Muller" userId="ff9d6367-060f-48db-9c85-874f6a6a8b7d" providerId="ADAL" clId="{AB28D111-CF4B-406C-9288-F9DB86F7D5DB}" dt="2020-10-30T09:09:10.097" v="0" actId="164"/>
          <ac:grpSpMkLst>
            <pc:docMk/>
            <pc:sldMk cId="3495188630" sldId="256"/>
            <ac:grpSpMk id="992" creationId="{2FCA64C9-7A67-433B-B0D5-A38552856C6B}"/>
          </ac:grpSpMkLst>
        </pc:grp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4" creationId="{D3E6DC86-7413-48E4-8A56-CCA65A80222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5" creationId="{F1676E61-A016-47E9-B30B-FE68D66FB1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6" creationId="{AA05E361-3A18-42C8-9289-581AE53D90F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7" creationId="{A47D6807-C5B8-4ECC-B3A1-986D64ED379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8" creationId="{7F845D4C-1BBA-470A-BCAE-288BD2820C0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09" creationId="{6F5C1A9A-5574-41A4-81A2-344D23098B6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0" creationId="{856F71EE-BD3B-491B-A3DF-C8704E837AB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1" creationId="{31EB4717-7C87-47F4-8853-918A5016AE1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2" creationId="{BA18CDD1-CE83-4969-90DF-16F13D125A7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3" creationId="{B54A67B7-3DEC-4278-A079-73D0763B0BA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6" creationId="{FB774F9C-1476-436E-A5EB-0BDA4C85343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7" creationId="{8B240778-452D-4BD3-B00D-82077E7B7B6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8" creationId="{715BCCAB-9E34-47DC-A03D-289BA869FB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19" creationId="{A8031CB8-3494-4CCC-8815-B3593DA6AE8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0" creationId="{8B47E6B5-8E86-4DAB-9BC1-14D53576ABD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1" creationId="{4E3C4539-7CC6-4080-997F-881E5786645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2" creationId="{193E5D17-60FD-4CA4-8565-7B680907959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3" creationId="{FA89B589-10A2-4470-8344-5A67CD65B00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4" creationId="{12F39C79-D70F-41FD-B196-83AED88471F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5" creationId="{0291B79F-65F0-43C1-B4FF-7A1F5B114C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8" creationId="{829F2DD1-603A-4468-B9AB-D464AC1CD41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29" creationId="{A6FBA0A2-821D-499F-9F63-418B6EFCF8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0" creationId="{643E5B7C-25D5-423C-A9D2-706358AA13C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1" creationId="{8DF401FD-2B73-4DD5-B11E-7CA8355D0D4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2" creationId="{CE54D99F-E6B3-44F1-AF3D-D3F5585A5AD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3" creationId="{9B620257-B21B-4461-817E-3A84EE9BECB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4" creationId="{AD81CA82-E217-4176-905F-340F802F1B5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5" creationId="{B9D4BAEE-07E2-43C4-8202-67C7F1AB794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6" creationId="{9EAACC38-34BC-4B00-9B06-3B6907F8EFF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37" creationId="{8F822C69-B51E-4158-BDBB-7EF59C735AE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0" creationId="{359B6642-B089-48AF-86AB-AC6F0DD925B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1" creationId="{FE7E4B60-3D9E-4183-8B1B-18A149C8977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2" creationId="{2F308776-A772-4C78-A157-0947AFC2522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3" creationId="{05308157-7778-4B38-898F-D1AC7D51F49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4" creationId="{DD290041-0ADB-4691-B6FC-1BD2537B7D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5" creationId="{8F9E13FA-EAE7-4062-BA21-F9421FB16F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6" creationId="{B90957B9-4A7D-4B52-A867-1AFDC48DA62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7" creationId="{0AD7E38D-7966-427B-B945-F9DF1587F54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8" creationId="{2ACDD118-99E9-4CBC-9F64-D9215742E6D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49" creationId="{D445C093-1629-40BA-B145-AB37506C0E1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2" creationId="{B1A3AE30-DCCA-4231-BD60-54079BC826F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3" creationId="{F2E5DDE4-FCA9-4EFB-820C-371595E2B46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4" creationId="{1FF7DB4E-A10A-4048-8FC8-345D9A5B28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5" creationId="{03C9B36D-5A8C-4776-9ABA-F2B451E135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6" creationId="{1B9732CA-CC3D-463C-86EE-3BB48CAC696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7" creationId="{08D1428F-AC38-4E2D-9581-6264C41A4C6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8" creationId="{9A420E67-DB65-44E3-9D99-415E5E4C741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59" creationId="{C2822DF3-8EAC-4C63-BF4E-47CE06F90AE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0" creationId="{9BBD0AF7-CA7F-46E7-A19F-EA7693C8927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1" creationId="{DC2B15CF-9F75-425D-A8CF-6B024C2DE62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4" creationId="{80740934-42E3-42BD-9AF2-F2D43D7D8CF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5" creationId="{C27E46DA-001F-4AF9-9AE4-EBD68E21EB9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6" creationId="{5C1C1866-3732-4283-AAD9-48A1ED099A0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7" creationId="{417D212F-4340-4975-AEA2-B74E670CC6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8" creationId="{EC349508-BBE4-46B4-81DD-1CD17718499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69" creationId="{2FF36C3D-565F-465B-8591-374E2EE1C4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0" creationId="{107624C7-DCBD-4ECF-98B8-2E3D47ECCE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1" creationId="{79218D26-1E86-4F66-A1F0-26C9CD74795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2" creationId="{7A4123FD-D8F9-4349-899A-C9C5707D4E1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3" creationId="{4F646130-9535-4BEB-9AB7-C79AEB0F8A8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6" creationId="{C571611B-3505-40BE-A6A5-FAF9D38FEC5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7" creationId="{32F374E9-02BB-4404-A404-9384E8A1375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8" creationId="{CBB7AC4A-4520-4CB6-8935-F1277D70195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79" creationId="{8A6C185F-A0FC-4EEF-BD85-E87BE849842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0" creationId="{7F287068-9146-462E-94FA-F4468ECE2D2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1" creationId="{CCFB5D55-BCD4-4A44-BEEF-3921378956E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2" creationId="{0DD4A845-A63D-4C27-82B3-551D586D26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3" creationId="{6637187C-171C-4842-94E0-BDC902610BE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4" creationId="{C25EF802-AF41-49AD-B17C-BE9D9278C45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5" creationId="{A6F43CC3-DCC9-40BC-8DE4-FF4DD28FC5E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8" creationId="{7F200676-B539-4556-B3E8-6C9C7B2A4B7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89" creationId="{AD0702F3-4EB2-4E6B-8AB3-53E0473B4A2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0" creationId="{44B3EA79-B335-4AA4-8DC3-E6F646308F1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1" creationId="{05E69CEE-0ADA-44BC-9423-FDA674564D3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2" creationId="{73DB5134-02AC-4460-8860-349CEACC758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3" creationId="{E8E36832-DEB7-48C3-9C58-AD69D4C126F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4" creationId="{657F163D-57D9-47C6-9906-85EF9533D44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5" creationId="{2565FB6A-69A5-41B8-B9F9-992FC30A7A4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6" creationId="{C78A5BA1-D843-45AB-AC55-6A084A979B4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597" creationId="{F8D499FD-EC7A-435D-9ACE-3080DB8693D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0" creationId="{275DE90A-92A2-4228-A930-61D3BF7EB56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1" creationId="{7E2A408F-C0A9-49D6-8789-A13970738C7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2" creationId="{C52DBCA5-4814-459D-A62C-570B4A3AA4E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3" creationId="{757441D7-9B87-419D-BBCF-5C2494F9612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4" creationId="{80554D2F-5025-4F8C-AA9F-CB59516480B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5" creationId="{F91D54D8-016E-4F95-8C47-368D6C736BD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6" creationId="{93C37314-4C06-4381-BBD4-90F9158D976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7" creationId="{CB3B3FD0-BE8C-4378-8DEE-D9F017B9FB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8" creationId="{8EC433CF-E295-403B-A870-DB456F9CC2F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09" creationId="{1217021C-A49C-4905-A26F-EB3088A34EF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2" creationId="{041907FB-5DEA-452A-BF4B-089EA22AB0E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3" creationId="{7285617E-7048-4990-8CE1-8DCF0EC49D1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4" creationId="{ACFC7CC9-5AAA-4677-8BA9-97604070635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5" creationId="{09861E45-EDB2-4882-BDBD-CA3F7FAEFC4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6" creationId="{1B004F9C-5551-48FF-82E7-2945731F35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7" creationId="{FAA7E428-666F-44E2-9C70-A1E85D8517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8" creationId="{57E6E781-D739-46EF-888C-AE791B6AF2F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19" creationId="{05E24508-C701-437D-AD64-A3AFF039DAC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0" creationId="{03CFA76F-FE93-4177-BC5E-6BA425232CA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1" creationId="{967A2AE6-2D10-48AE-8C3B-837057510B6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4" creationId="{FF032175-FC28-4ABA-B4B3-E3E3AB080F0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5" creationId="{0DCA9DA6-3911-41A4-9872-876A16E6928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6" creationId="{1A87E709-BD48-457E-B8C6-841D6F268C9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7" creationId="{EB9CFC5C-3508-42BE-A8CA-3A023DF7DF9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8" creationId="{897460CF-562F-42D0-8167-E9B2F539899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29" creationId="{6351E944-381F-4C22-A432-2C1B8E1AD6A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0" creationId="{3D1C0424-791B-4C37-AA84-B30B34CBA23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1" creationId="{38721BB8-7062-4668-B27C-EA7F5F6DBB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2" creationId="{95B175A7-729E-4CD1-8554-42FB5335E6E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3" creationId="{E76F6D03-D0B4-4842-949D-032F32E9474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6" creationId="{B0D1900A-C72D-45C9-A009-7374CEE4AA3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7" creationId="{A355A73D-D88A-441F-8963-A2BC4EF9AB0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8" creationId="{86BFD2B6-9002-44BF-BB9F-AEE98815D76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39" creationId="{4C090CC1-F36D-466C-AA50-2FEAC405A46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0" creationId="{9D6AB29E-02F4-4EFF-9EC1-50E9876C737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1" creationId="{3DDC0D52-4D58-4B18-9552-EDFE866575E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2" creationId="{25193AA7-6406-4667-9A33-ED0000C1C16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3" creationId="{98C5CD52-8638-4903-BE57-95F54A06CF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4" creationId="{7795EB8C-BCBD-48ED-9DEE-A26B968B426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5" creationId="{D391CAEB-D9E8-466A-8865-50E0CF31568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8" creationId="{266CB2DC-B431-41EF-9D1E-C9A42DC3F1F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49" creationId="{010E2866-A2BB-40EA-B282-8DC85E6E2C5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0" creationId="{147C1D58-1BE4-4ACE-81F9-9751BEB5912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1" creationId="{149A60CA-C53A-4E9D-BD69-26E6020A1C9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2" creationId="{E637C8CE-B110-4BA1-8DF6-773810F1E54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3" creationId="{F5C83C8E-C9CD-431F-A000-571DD61C1EB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4" creationId="{E7347274-AE6B-4331-A690-F9D75456E5F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5" creationId="{7A09D970-957C-4857-B8B9-2465B6C0BF8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6" creationId="{09609C79-9D1C-447F-B40A-C453810C1D6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57" creationId="{5B3192E0-A134-428E-8100-67B2F818B9D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0" creationId="{6C9E32A0-A548-4897-86E0-E96DB7FE7DC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1" creationId="{2DA1A485-9131-4B78-AE82-318B4B81A4E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2" creationId="{C414AA66-78DB-49DD-AA98-D7E3BC44BC1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3" creationId="{D3CEA3E5-2398-499F-A899-27D88A5332C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4" creationId="{F03CA435-FE60-463C-9B2A-04A71BB9695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5" creationId="{58DEF91B-627C-4F1F-A9D7-889A76A29C5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6" creationId="{8D603331-9A30-489C-8FE0-7DD05448794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7" creationId="{2018157A-0AD8-4E14-BC1C-E98278C343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8" creationId="{64585F72-488F-4022-AD2A-979C6C15E60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69" creationId="{4186303D-097D-4140-BD60-6F68A81E0BE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2" creationId="{6F559D2A-E12E-4698-BF82-1400313A645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3" creationId="{0A7E40E7-5322-408A-8CDF-FF7D22471ED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4" creationId="{44A6DB44-BB17-4F40-AC96-31FFE4144FC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5" creationId="{58958033-2B28-4A25-B40B-E47B23CCBBC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6" creationId="{F16623FB-724D-431F-9242-8D43A9AD3B3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77" creationId="{847E83C1-EA54-4765-BFB9-2F9B215905A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0" creationId="{0C211B7D-038E-47C1-AD96-53F11843F81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1" creationId="{D584BA15-F3AF-4443-B591-9CD1E386767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2" creationId="{9B1819E2-E80B-4601-8B29-C72C348EE75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3" creationId="{D719DE90-1EF9-40BC-8F3C-339ACE941E1A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4" creationId="{94FB33C8-B43D-4175-8193-9B519639B0D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5" creationId="{BD5CF784-8DC7-4BBA-AB76-00AE7837558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6" creationId="{4EFB97EE-9C7C-44D2-8F9B-D41E2C3CBDC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7" creationId="{749F7F82-DE25-4915-87ED-529200E2666D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8" creationId="{F8EDE722-12D0-4446-8B6D-0743CCAEC6E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689" creationId="{140B3A20-66E6-4F99-906A-C736FF08BA02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1" creationId="{7B6E2F13-1697-42DC-8550-57E4CE83151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2" creationId="{8CAF6C9A-FD09-463A-8BC0-93E871211E9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3" creationId="{EF7EDDFF-D63A-4780-B689-95FD336599A1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4" creationId="{4CAA0392-B70C-4CBC-B30A-7B4EAABF935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5" creationId="{3CA3C533-D6F5-4686-919F-B72F540FC954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6" creationId="{1337A8BF-D3D4-4D51-9ADC-D1B45BAC614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7" creationId="{63DE49E6-8DD5-4AAE-8483-0D982252CF0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8" creationId="{17AED850-4F66-4BC6-9B8D-BF0A756D29C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739" creationId="{B77BCB98-09BA-49CB-BFBE-0F1DB3E5A66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5" creationId="{97E52039-868E-40B9-9A5C-F5C62B273B3F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6" creationId="{019BAC09-9EF3-4129-B84D-6114855E622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7" creationId="{364E90FA-59C6-40D9-8A22-FDE7452C1650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8" creationId="{5EB38315-AD83-4A6B-A830-6472B2087AC6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69" creationId="{2186B62A-4BC8-467A-B675-DB62930FC5A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0" creationId="{9745C001-1624-464E-B458-AC15CD1F8DE3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1" creationId="{F620D98D-0ED5-4C34-A3BF-6CBDE204865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2" creationId="{FDDA5540-F74B-4929-B974-7908BCB5DA0C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3" creationId="{82B514DA-D1E9-4DA4-953E-A7FB6BD95775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4" creationId="{8D23E7C3-A48D-4FD6-9FEB-32595D473ED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7" creationId="{34A92DDE-E343-4035-BC62-BB202150380E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8" creationId="{1115FF47-512E-4393-8C90-0A4D8BDB4778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79" creationId="{C16059EA-2953-4F0C-BF08-396C939BD03B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0" creationId="{D3DCB924-D36B-428F-9855-8EB42C3506C9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1" creationId="{9F259C6F-A863-4EDA-A2BE-217D29AA9E57}"/>
          </ac:cxnSpMkLst>
        </pc:cxnChg>
        <pc:cxnChg chg="mod">
          <ac:chgData name="Fabrice Muller" userId="ff9d6367-060f-48db-9c85-874f6a6a8b7d" providerId="ADAL" clId="{AB28D111-CF4B-406C-9288-F9DB86F7D5DB}" dt="2020-10-30T09:09:10.097" v="0" actId="164"/>
          <ac:cxnSpMkLst>
            <pc:docMk/>
            <pc:sldMk cId="3495188630" sldId="256"/>
            <ac:cxnSpMk id="982" creationId="{AA7EB0BA-99F5-4451-8A83-52BF8B1D89E5}"/>
          </ac:cxnSpMkLst>
        </pc:cxnChg>
      </pc:sldChg>
    </pc:docChg>
  </pc:docChgLst>
  <pc:docChgLst>
    <pc:chgData name="Sean Mcgannon" userId="S::sean.mcgannon@etu.unice.fr::34ac3fb5-b0bb-4c24-a4ca-b0d4b6e3362e" providerId="AD" clId="Web-{DDE5FC34-3348-6D00-FACB-E4D2CD5C75CC}"/>
    <pc:docChg chg="modSld">
      <pc:chgData name="Sean Mcgannon" userId="S::sean.mcgannon@etu.unice.fr::34ac3fb5-b0bb-4c24-a4ca-b0d4b6e3362e" providerId="AD" clId="Web-{DDE5FC34-3348-6D00-FACB-E4D2CD5C75CC}" dt="2020-11-04T15:51:50.437" v="16"/>
      <pc:docMkLst>
        <pc:docMk/>
      </pc:docMkLst>
      <pc:sldChg chg="addSp modSp">
        <pc:chgData name="Sean Mcgannon" userId="S::sean.mcgannon@etu.unice.fr::34ac3fb5-b0bb-4c24-a4ca-b0d4b6e3362e" providerId="AD" clId="Web-{DDE5FC34-3348-6D00-FACB-E4D2CD5C75CC}" dt="2020-11-04T15:51:50.437" v="16"/>
        <pc:sldMkLst>
          <pc:docMk/>
          <pc:sldMk cId="3495188630" sldId="256"/>
        </pc:sldMkLst>
        <pc:spChg chg="add mod">
          <ac:chgData name="Sean Mcgannon" userId="S::sean.mcgannon@etu.unice.fr::34ac3fb5-b0bb-4c24-a4ca-b0d4b6e3362e" providerId="AD" clId="Web-{DDE5FC34-3348-6D00-FACB-E4D2CD5C75CC}" dt="2020-11-04T15:48:27.761" v="2" actId="14100"/>
          <ac:spMkLst>
            <pc:docMk/>
            <pc:sldMk cId="3495188630" sldId="256"/>
            <ac:spMk id="328" creationId="{68D20517-D002-4DA1-8EF9-6E7CFB751A3C}"/>
          </ac:spMkLst>
        </pc:spChg>
        <pc:spChg chg="add mod">
          <ac:chgData name="Sean Mcgannon" userId="S::sean.mcgannon@etu.unice.fr::34ac3fb5-b0bb-4c24-a4ca-b0d4b6e3362e" providerId="AD" clId="Web-{DDE5FC34-3348-6D00-FACB-E4D2CD5C75CC}" dt="2020-11-04T15:49:14.324" v="12" actId="14100"/>
          <ac:spMkLst>
            <pc:docMk/>
            <pc:sldMk cId="3495188630" sldId="256"/>
            <ac:spMk id="329" creationId="{326977E7-FFD9-46F8-8ACB-9F56118BE318}"/>
          </ac:spMkLst>
        </pc:spChg>
        <pc:spChg chg="add mod">
          <ac:chgData name="Sean Mcgannon" userId="S::sean.mcgannon@etu.unice.fr::34ac3fb5-b0bb-4c24-a4ca-b0d4b6e3362e" providerId="AD" clId="Web-{DDE5FC34-3348-6D00-FACB-E4D2CD5C75CC}" dt="2020-11-04T15:48:50.965" v="7" actId="14100"/>
          <ac:spMkLst>
            <pc:docMk/>
            <pc:sldMk cId="3495188630" sldId="256"/>
            <ac:spMk id="330" creationId="{CB4B6A57-86B2-46C2-84AC-DE3FCD55BB6B}"/>
          </ac:spMkLst>
        </pc:spChg>
        <pc:spChg chg="add mod">
          <ac:chgData name="Sean Mcgannon" userId="S::sean.mcgannon@etu.unice.fr::34ac3fb5-b0bb-4c24-a4ca-b0d4b6e3362e" providerId="AD" clId="Web-{DDE5FC34-3348-6D00-FACB-E4D2CD5C75CC}" dt="2020-11-04T15:50:51.061" v="14" actId="1076"/>
          <ac:spMkLst>
            <pc:docMk/>
            <pc:sldMk cId="3495188630" sldId="256"/>
            <ac:spMk id="331" creationId="{3EE91938-0113-4EA1-B472-FB61BC280185}"/>
          </ac:spMkLst>
        </pc:spChg>
        <pc:spChg chg="add">
          <ac:chgData name="Sean Mcgannon" userId="S::sean.mcgannon@etu.unice.fr::34ac3fb5-b0bb-4c24-a4ca-b0d4b6e3362e" providerId="AD" clId="Web-{DDE5FC34-3348-6D00-FACB-E4D2CD5C75CC}" dt="2020-11-04T15:51:33.718" v="15"/>
          <ac:spMkLst>
            <pc:docMk/>
            <pc:sldMk cId="3495188630" sldId="256"/>
            <ac:spMk id="341" creationId="{B7CAFD99-7587-432C-94FC-439DF1795F63}"/>
          </ac:spMkLst>
        </pc:spChg>
        <pc:spChg chg="add">
          <ac:chgData name="Sean Mcgannon" userId="S::sean.mcgannon@etu.unice.fr::34ac3fb5-b0bb-4c24-a4ca-b0d4b6e3362e" providerId="AD" clId="Web-{DDE5FC34-3348-6D00-FACB-E4D2CD5C75CC}" dt="2020-11-04T15:51:50.437" v="16"/>
          <ac:spMkLst>
            <pc:docMk/>
            <pc:sldMk cId="3495188630" sldId="256"/>
            <ac:spMk id="344" creationId="{A2F5135D-ABF1-4AA0-9782-698B5D041161}"/>
          </ac:spMkLst>
        </pc:spChg>
      </pc:sldChg>
    </pc:docChg>
  </pc:docChgLst>
  <pc:docChgLst>
    <pc:chgData name="Fabrice Muller" userId="S::fabrice.muller@unice.fr::ff9d6367-060f-48db-9c85-874f6a6a8b7d" providerId="AD" clId="Web-{31EAE8C2-E378-26E0-66FA-0A99611BB008}"/>
    <pc:docChg chg="modSld">
      <pc:chgData name="Fabrice Muller" userId="S::fabrice.muller@unice.fr::ff9d6367-060f-48db-9c85-874f6a6a8b7d" providerId="AD" clId="Web-{31EAE8C2-E378-26E0-66FA-0A99611BB008}" dt="2020-11-04T16:10:53.269" v="674" actId="1076"/>
      <pc:docMkLst>
        <pc:docMk/>
      </pc:docMkLst>
      <pc:sldChg chg="addSp delSp modSp">
        <pc:chgData name="Fabrice Muller" userId="S::fabrice.muller@unice.fr::ff9d6367-060f-48db-9c85-874f6a6a8b7d" providerId="AD" clId="Web-{31EAE8C2-E378-26E0-66FA-0A99611BB008}" dt="2020-11-04T16:10:53.269" v="674" actId="1076"/>
        <pc:sldMkLst>
          <pc:docMk/>
          <pc:sldMk cId="3495188630" sldId="256"/>
        </pc:sldMkLst>
        <pc:spChg chg="add mod">
          <ac:chgData name="Fabrice Muller" userId="S::fabrice.muller@unice.fr::ff9d6367-060f-48db-9c85-874f6a6a8b7d" providerId="AD" clId="Web-{31EAE8C2-E378-26E0-66FA-0A99611BB008}" dt="2020-11-04T15:36:36.627" v="60" actId="1076"/>
          <ac:spMkLst>
            <pc:docMk/>
            <pc:sldMk cId="3495188630" sldId="256"/>
            <ac:spMk id="3" creationId="{E6F2C0FA-0700-4C8D-BDA7-47794CE3F214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6:10:53.269" v="674" actId="1076"/>
          <ac:spMkLst>
            <pc:docMk/>
            <pc:sldMk cId="3495188630" sldId="256"/>
            <ac:spMk id="42" creationId="{04A22803-0D84-482E-9870-27C3B8D01EAB}"/>
          </ac:spMkLst>
        </pc:spChg>
        <pc:spChg chg="mod">
          <ac:chgData name="Fabrice Muller" userId="S::fabrice.muller@unice.fr::ff9d6367-060f-48db-9c85-874f6a6a8b7d" providerId="AD" clId="Web-{31EAE8C2-E378-26E0-66FA-0A99611BB008}" dt="2020-11-04T15:48:20.300" v="172"/>
          <ac:spMkLst>
            <pc:docMk/>
            <pc:sldMk cId="3495188630" sldId="256"/>
            <ac:spMk id="281" creationId="{EA24F653-384E-45C4-87F8-38F5F51D8061}"/>
          </ac:spMkLst>
        </pc:spChg>
        <pc:spChg chg="del">
          <ac:chgData name="Fabrice Muller" userId="S::fabrice.muller@unice.fr::ff9d6367-060f-48db-9c85-874f6a6a8b7d" providerId="AD" clId="Web-{31EAE8C2-E378-26E0-66FA-0A99611BB008}" dt="2020-11-04T15:34:49.405" v="10"/>
          <ac:spMkLst>
            <pc:docMk/>
            <pc:sldMk cId="3495188630" sldId="256"/>
            <ac:spMk id="288" creationId="{956618D9-05F0-4D27-96C6-15CAF841A815}"/>
          </ac:spMkLst>
        </pc:spChg>
        <pc:spChg chg="del">
          <ac:chgData name="Fabrice Muller" userId="S::fabrice.muller@unice.fr::ff9d6367-060f-48db-9c85-874f6a6a8b7d" providerId="AD" clId="Web-{31EAE8C2-E378-26E0-66FA-0A99611BB008}" dt="2020-11-04T15:30:34.868" v="3"/>
          <ac:spMkLst>
            <pc:docMk/>
            <pc:sldMk cId="3495188630" sldId="256"/>
            <ac:spMk id="290" creationId="{A84335B0-CBEA-4534-BC77-07C3FF5DDE1C}"/>
          </ac:spMkLst>
        </pc:spChg>
        <pc:spChg chg="del">
          <ac:chgData name="Fabrice Muller" userId="S::fabrice.muller@unice.fr::ff9d6367-060f-48db-9c85-874f6a6a8b7d" providerId="AD" clId="Web-{31EAE8C2-E378-26E0-66FA-0A99611BB008}" dt="2020-11-04T15:30:42.087" v="6"/>
          <ac:spMkLst>
            <pc:docMk/>
            <pc:sldMk cId="3495188630" sldId="256"/>
            <ac:spMk id="291" creationId="{A0DFAB0A-CF95-43D4-A177-64093A5B48E0}"/>
          </ac:spMkLst>
        </pc:spChg>
        <pc:spChg chg="del">
          <ac:chgData name="Fabrice Muller" userId="S::fabrice.muller@unice.fr::ff9d6367-060f-48db-9c85-874f6a6a8b7d" providerId="AD" clId="Web-{31EAE8C2-E378-26E0-66FA-0A99611BB008}" dt="2020-11-04T15:30:42.087" v="5"/>
          <ac:spMkLst>
            <pc:docMk/>
            <pc:sldMk cId="3495188630" sldId="256"/>
            <ac:spMk id="292" creationId="{D707A21B-47DB-4669-AFC4-966236CBFD89}"/>
          </ac:spMkLst>
        </pc:spChg>
        <pc:spChg chg="del">
          <ac:chgData name="Fabrice Muller" userId="S::fabrice.muller@unice.fr::ff9d6367-060f-48db-9c85-874f6a6a8b7d" providerId="AD" clId="Web-{31EAE8C2-E378-26E0-66FA-0A99611BB008}" dt="2020-11-04T15:30:39.087" v="4"/>
          <ac:spMkLst>
            <pc:docMk/>
            <pc:sldMk cId="3495188630" sldId="256"/>
            <ac:spMk id="293" creationId="{FB04187C-01C5-46D8-961A-AEDC97C32FE2}"/>
          </ac:spMkLst>
        </pc:spChg>
        <pc:spChg chg="del">
          <ac:chgData name="Fabrice Muller" userId="S::fabrice.muller@unice.fr::ff9d6367-060f-48db-9c85-874f6a6a8b7d" providerId="AD" clId="Web-{31EAE8C2-E378-26E0-66FA-0A99611BB008}" dt="2020-11-04T15:30:34.852" v="2"/>
          <ac:spMkLst>
            <pc:docMk/>
            <pc:sldMk cId="3495188630" sldId="256"/>
            <ac:spMk id="294" creationId="{23DAAAC8-980D-4F2A-94D0-016934310306}"/>
          </ac:spMkLst>
        </pc:spChg>
        <pc:spChg chg="mod">
          <ac:chgData name="Fabrice Muller" userId="S::fabrice.muller@unice.fr::ff9d6367-060f-48db-9c85-874f6a6a8b7d" providerId="AD" clId="Web-{31EAE8C2-E378-26E0-66FA-0A99611BB008}" dt="2020-11-04T15:47:43.486" v="169" actId="20577"/>
          <ac:spMkLst>
            <pc:docMk/>
            <pc:sldMk cId="3495188630" sldId="256"/>
            <ac:spMk id="295" creationId="{0DE11EA3-4665-4956-8A75-0B5C799516E8}"/>
          </ac:spMkLst>
        </pc:spChg>
        <pc:spChg chg="del">
          <ac:chgData name="Fabrice Muller" userId="S::fabrice.muller@unice.fr::ff9d6367-060f-48db-9c85-874f6a6a8b7d" providerId="AD" clId="Web-{31EAE8C2-E378-26E0-66FA-0A99611BB008}" dt="2020-11-04T15:30:47.056" v="8"/>
          <ac:spMkLst>
            <pc:docMk/>
            <pc:sldMk cId="3495188630" sldId="256"/>
            <ac:spMk id="295" creationId="{24279776-D921-4F30-BE2F-761C3B188D55}"/>
          </ac:spMkLst>
        </pc:spChg>
        <pc:spChg chg="del">
          <ac:chgData name="Fabrice Muller" userId="S::fabrice.muller@unice.fr::ff9d6367-060f-48db-9c85-874f6a6a8b7d" providerId="AD" clId="Web-{31EAE8C2-E378-26E0-66FA-0A99611BB008}" dt="2020-11-04T15:30:34.852" v="1"/>
          <ac:spMkLst>
            <pc:docMk/>
            <pc:sldMk cId="3495188630" sldId="256"/>
            <ac:spMk id="296" creationId="{59ED371A-C94C-4E6E-B37E-B30F332948DF}"/>
          </ac:spMkLst>
        </pc:spChg>
        <pc:spChg chg="mod">
          <ac:chgData name="Fabrice Muller" userId="S::fabrice.muller@unice.fr::ff9d6367-060f-48db-9c85-874f6a6a8b7d" providerId="AD" clId="Web-{31EAE8C2-E378-26E0-66FA-0A99611BB008}" dt="2020-11-04T15:39:23.943" v="61"/>
          <ac:spMkLst>
            <pc:docMk/>
            <pc:sldMk cId="3495188630" sldId="256"/>
            <ac:spMk id="297" creationId="{73ACEC05-C757-4BBF-AB80-5324D0A619F0}"/>
          </ac:spMkLst>
        </pc:spChg>
        <pc:spChg chg="del">
          <ac:chgData name="Fabrice Muller" userId="S::fabrice.muller@unice.fr::ff9d6367-060f-48db-9c85-874f6a6a8b7d" providerId="AD" clId="Web-{31EAE8C2-E378-26E0-66FA-0A99611BB008}" dt="2020-11-04T15:30:47.056" v="7"/>
          <ac:spMkLst>
            <pc:docMk/>
            <pc:sldMk cId="3495188630" sldId="256"/>
            <ac:spMk id="297" creationId="{FA775AFF-0FB8-4434-8894-7DA1F5B62E9B}"/>
          </ac:spMkLst>
        </pc:spChg>
        <pc:spChg chg="del">
          <ac:chgData name="Fabrice Muller" userId="S::fabrice.muller@unice.fr::ff9d6367-060f-48db-9c85-874f6a6a8b7d" providerId="AD" clId="Web-{31EAE8C2-E378-26E0-66FA-0A99611BB008}" dt="2020-11-04T15:34:48.483" v="9"/>
          <ac:spMkLst>
            <pc:docMk/>
            <pc:sldMk cId="3495188630" sldId="256"/>
            <ac:spMk id="298" creationId="{F03A8A07-1489-45F7-923B-0DD175B86A04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5:44:44.935" v="124" actId="14100"/>
          <ac:spMkLst>
            <pc:docMk/>
            <pc:sldMk cId="3495188630" sldId="256"/>
            <ac:spMk id="316" creationId="{95B6C0B4-912A-4466-8265-8BD14038017D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5:50:51.006" v="175" actId="14100"/>
          <ac:spMkLst>
            <pc:docMk/>
            <pc:sldMk cId="3495188630" sldId="256"/>
            <ac:spMk id="332" creationId="{204C2D01-99DE-4E20-A543-C2B2A0C2DFB9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5:51:00.116" v="178" actId="14100"/>
          <ac:spMkLst>
            <pc:docMk/>
            <pc:sldMk cId="3495188630" sldId="256"/>
            <ac:spMk id="333" creationId="{60BD8B9D-D5E6-42A3-BB4E-8F29A941BB3B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5:46:42.235" v="160" actId="20577"/>
          <ac:spMkLst>
            <pc:docMk/>
            <pc:sldMk cId="3495188630" sldId="256"/>
            <ac:spMk id="334" creationId="{37F48873-5F27-4FF6-895D-405434AAA8E7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5:51:05.804" v="180" actId="1076"/>
          <ac:spMkLst>
            <pc:docMk/>
            <pc:sldMk cId="3495188630" sldId="256"/>
            <ac:spMk id="335" creationId="{3CF8E16F-F764-4268-93DF-02B07F754242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5:51:09.147" v="182" actId="1076"/>
          <ac:spMkLst>
            <pc:docMk/>
            <pc:sldMk cId="3495188630" sldId="256"/>
            <ac:spMk id="336" creationId="{C9536975-CBF2-4426-AB03-4F8F28313937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5:51:12.616" v="184" actId="1076"/>
          <ac:spMkLst>
            <pc:docMk/>
            <pc:sldMk cId="3495188630" sldId="256"/>
            <ac:spMk id="337" creationId="{B4D0F013-6D70-48F9-8921-218E237A9D29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5:51:26.367" v="186" actId="1076"/>
          <ac:spMkLst>
            <pc:docMk/>
            <pc:sldMk cId="3495188630" sldId="256"/>
            <ac:spMk id="338" creationId="{84C9F1DB-2ED4-4F57-96A5-7C371995FF17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5:51:29.835" v="188" actId="1076"/>
          <ac:spMkLst>
            <pc:docMk/>
            <pc:sldMk cId="3495188630" sldId="256"/>
            <ac:spMk id="339" creationId="{7AB094BB-8A1B-40DD-99AC-7DFFF03B65D3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5:51:36.101" v="190" actId="1076"/>
          <ac:spMkLst>
            <pc:docMk/>
            <pc:sldMk cId="3495188630" sldId="256"/>
            <ac:spMk id="340" creationId="{4D59433C-31E6-4244-9D6B-B647270E2873}"/>
          </ac:spMkLst>
        </pc:spChg>
        <pc:spChg chg="del">
          <ac:chgData name="Fabrice Muller" userId="S::fabrice.muller@unice.fr::ff9d6367-060f-48db-9c85-874f6a6a8b7d" providerId="AD" clId="Web-{31EAE8C2-E378-26E0-66FA-0A99611BB008}" dt="2020-11-04T15:52:27.884" v="198"/>
          <ac:spMkLst>
            <pc:docMk/>
            <pc:sldMk cId="3495188630" sldId="256"/>
            <ac:spMk id="341" creationId="{B7CAFD99-7587-432C-94FC-439DF1795F63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5:51:45.570" v="193" actId="14100"/>
          <ac:spMkLst>
            <pc:docMk/>
            <pc:sldMk cId="3495188630" sldId="256"/>
            <ac:spMk id="342" creationId="{D93BCC8F-337B-4C09-8BD1-7D31A7AF199B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5:51:52.945" v="196" actId="14100"/>
          <ac:spMkLst>
            <pc:docMk/>
            <pc:sldMk cId="3495188630" sldId="256"/>
            <ac:spMk id="343" creationId="{76CBACEA-6BCD-4A59-9B80-6F40FBF6489B}"/>
          </ac:spMkLst>
        </pc:spChg>
        <pc:spChg chg="del">
          <ac:chgData name="Fabrice Muller" userId="S::fabrice.muller@unice.fr::ff9d6367-060f-48db-9c85-874f6a6a8b7d" providerId="AD" clId="Web-{31EAE8C2-E378-26E0-66FA-0A99611BB008}" dt="2020-11-04T15:52:22.727" v="197"/>
          <ac:spMkLst>
            <pc:docMk/>
            <pc:sldMk cId="3495188630" sldId="256"/>
            <ac:spMk id="344" creationId="{A2F5135D-ABF1-4AA0-9782-698B5D041161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6:08:53.829" v="618"/>
          <ac:spMkLst>
            <pc:docMk/>
            <pc:sldMk cId="3495188630" sldId="256"/>
            <ac:spMk id="349" creationId="{53DE7BAD-E9F1-4A4C-AA34-FDBD82340608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6:09:01.470" v="620" actId="1076"/>
          <ac:spMkLst>
            <pc:docMk/>
            <pc:sldMk cId="3495188630" sldId="256"/>
            <ac:spMk id="350" creationId="{F4610EE6-6468-4AD9-9EB2-22450A81B0EF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6:09:10.486" v="623" actId="14100"/>
          <ac:spMkLst>
            <pc:docMk/>
            <pc:sldMk cId="3495188630" sldId="256"/>
            <ac:spMk id="351" creationId="{03C3EA34-76C6-41BD-8541-082FAA18F796}"/>
          </ac:spMkLst>
        </pc:spChg>
        <pc:inkChg chg="add">
          <ac:chgData name="Fabrice Muller" userId="S::fabrice.muller@unice.fr::ff9d6367-060f-48db-9c85-874f6a6a8b7d" providerId="AD" clId="Web-{31EAE8C2-E378-26E0-66FA-0A99611BB008}" dt="2020-11-04T16:02:23.804" v="530"/>
          <ac:inkMkLst>
            <pc:docMk/>
            <pc:sldMk cId="3495188630" sldId="256"/>
            <ac:inkMk id="9" creationId="{55E6CBF9-8C19-4E8B-A981-E744432C157E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2:57.854" v="69"/>
          <ac:inkMkLst>
            <pc:docMk/>
            <pc:sldMk cId="3495188630" sldId="256"/>
            <ac:inkMk id="10" creationId="{02DDDF4F-3A7E-4D23-9CA7-36C51C15A04A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2:58.870" v="70"/>
          <ac:inkMkLst>
            <pc:docMk/>
            <pc:sldMk cId="3495188630" sldId="256"/>
            <ac:inkMk id="11" creationId="{961D0660-772C-4B52-98C5-9700AD4304D7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02.776" v="71"/>
          <ac:inkMkLst>
            <pc:docMk/>
            <pc:sldMk cId="3495188630" sldId="256"/>
            <ac:inkMk id="12" creationId="{26B9F1CC-26CE-4A92-ABDE-CCBCE601A834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04.433" v="72"/>
          <ac:inkMkLst>
            <pc:docMk/>
            <pc:sldMk cId="3495188630" sldId="256"/>
            <ac:inkMk id="13" creationId="{145288BF-5490-4CC3-BCA4-DE2723687C94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05.683" v="73"/>
          <ac:inkMkLst>
            <pc:docMk/>
            <pc:sldMk cId="3495188630" sldId="256"/>
            <ac:inkMk id="14" creationId="{5862A243-F5F9-4DEA-9954-11AA30250259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07.808" v="74"/>
          <ac:inkMkLst>
            <pc:docMk/>
            <pc:sldMk cId="3495188630" sldId="256"/>
            <ac:inkMk id="15" creationId="{3C69DBEC-5D78-4D93-AE43-78BA6BB8688A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08.589" v="75"/>
          <ac:inkMkLst>
            <pc:docMk/>
            <pc:sldMk cId="3495188630" sldId="256"/>
            <ac:inkMk id="16" creationId="{A5D2499F-B2D1-4A0A-93AC-3A554C08B148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10.292" v="76"/>
          <ac:inkMkLst>
            <pc:docMk/>
            <pc:sldMk cId="3495188630" sldId="256"/>
            <ac:inkMk id="17" creationId="{4A45C212-CCB2-4AEE-8866-0B9140B7A7BF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10.980" v="77"/>
          <ac:inkMkLst>
            <pc:docMk/>
            <pc:sldMk cId="3495188630" sldId="256"/>
            <ac:inkMk id="18" creationId="{7250CCDC-6D2E-42CE-B163-753BD6071B0E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13.324" v="78"/>
          <ac:inkMkLst>
            <pc:docMk/>
            <pc:sldMk cId="3495188630" sldId="256"/>
            <ac:inkMk id="19" creationId="{2D48A60F-FCCC-4913-AF1A-D1FC742C4DD0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13.370" v="79"/>
          <ac:inkMkLst>
            <pc:docMk/>
            <pc:sldMk cId="3495188630" sldId="256"/>
            <ac:inkMk id="20" creationId="{6FBB4290-7F25-4BED-8008-E39F588DD976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18.496" v="80"/>
          <ac:inkMkLst>
            <pc:docMk/>
            <pc:sldMk cId="3495188630" sldId="256"/>
            <ac:inkMk id="21" creationId="{E9A73688-EB70-4964-A41E-5464D240C193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19.167" v="81"/>
          <ac:inkMkLst>
            <pc:docMk/>
            <pc:sldMk cId="3495188630" sldId="256"/>
            <ac:inkMk id="22" creationId="{B74C183A-E500-4318-BE30-78BACD5CB139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21.652" v="82"/>
          <ac:inkMkLst>
            <pc:docMk/>
            <pc:sldMk cId="3495188630" sldId="256"/>
            <ac:inkMk id="23" creationId="{0EFB445E-A6F9-4A38-94B3-DF7DACDD281E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24.089" v="83"/>
          <ac:inkMkLst>
            <pc:docMk/>
            <pc:sldMk cId="3495188630" sldId="256"/>
            <ac:inkMk id="24" creationId="{15966134-C0E7-4C0E-892A-06A03A83AEB5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24.449" v="84"/>
          <ac:inkMkLst>
            <pc:docMk/>
            <pc:sldMk cId="3495188630" sldId="256"/>
            <ac:inkMk id="25" creationId="{D1E6795B-A064-4A79-9F79-DDAB5057D4F3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26.793" v="85"/>
          <ac:inkMkLst>
            <pc:docMk/>
            <pc:sldMk cId="3495188630" sldId="256"/>
            <ac:inkMk id="26" creationId="{E62048F1-A68E-419E-A1E5-75E54A58A01B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29.558" v="86"/>
          <ac:inkMkLst>
            <pc:docMk/>
            <pc:sldMk cId="3495188630" sldId="256"/>
            <ac:inkMk id="27" creationId="{EA238F21-3200-41F1-A3DB-CD76F0888E97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29.590" v="87"/>
          <ac:inkMkLst>
            <pc:docMk/>
            <pc:sldMk cId="3495188630" sldId="256"/>
            <ac:inkMk id="28" creationId="{01C3C3BF-5F22-4D60-AD69-DB1903A6414B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32.246" v="88"/>
          <ac:inkMkLst>
            <pc:docMk/>
            <pc:sldMk cId="3495188630" sldId="256"/>
            <ac:inkMk id="29" creationId="{3AEE4377-6DDC-4A00-96F8-D93FBA2154EE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34.637" v="89"/>
          <ac:inkMkLst>
            <pc:docMk/>
            <pc:sldMk cId="3495188630" sldId="256"/>
            <ac:inkMk id="30" creationId="{F7F984D5-6697-4CE3-AA3C-BA1FF8AAE442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34.668" v="90"/>
          <ac:inkMkLst>
            <pc:docMk/>
            <pc:sldMk cId="3495188630" sldId="256"/>
            <ac:inkMk id="31" creationId="{6C0E2BA0-75A8-41C3-8FDE-B06BE48BB964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3:37.215" v="91"/>
          <ac:inkMkLst>
            <pc:docMk/>
            <pc:sldMk cId="3495188630" sldId="256"/>
            <ac:inkMk id="32" creationId="{A5089D48-1ABC-447A-8BCD-5AF833D07BCB}"/>
          </ac:inkMkLst>
        </pc:inkChg>
        <pc:inkChg chg="add del">
          <ac:chgData name="Fabrice Muller" userId="S::fabrice.muller@unice.fr::ff9d6367-060f-48db-9c85-874f6a6a8b7d" providerId="AD" clId="Web-{31EAE8C2-E378-26E0-66FA-0A99611BB008}" dt="2020-11-04T15:43:46.512" v="93"/>
          <ac:inkMkLst>
            <pc:docMk/>
            <pc:sldMk cId="3495188630" sldId="256"/>
            <ac:inkMk id="33" creationId="{ADA630C1-E1D8-4B6A-B669-5023128C35F9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6:02:30.945" v="531"/>
          <ac:inkMkLst>
            <pc:docMk/>
            <pc:sldMk cId="3495188630" sldId="256"/>
            <ac:inkMk id="33" creationId="{BFCB1F7C-1A41-4C10-B1FC-144896F5A5F5}"/>
          </ac:inkMkLst>
        </pc:inkChg>
        <pc:inkChg chg="add del">
          <ac:chgData name="Fabrice Muller" userId="S::fabrice.muller@unice.fr::ff9d6367-060f-48db-9c85-874f6a6a8b7d" providerId="AD" clId="Web-{31EAE8C2-E378-26E0-66FA-0A99611BB008}" dt="2020-11-04T15:43:56.903" v="95"/>
          <ac:inkMkLst>
            <pc:docMk/>
            <pc:sldMk cId="3495188630" sldId="256"/>
            <ac:inkMk id="34" creationId="{56E9C9AD-EF12-45B6-B643-11CF74A189BC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6:02:32.320" v="532"/>
          <ac:inkMkLst>
            <pc:docMk/>
            <pc:sldMk cId="3495188630" sldId="256"/>
            <ac:inkMk id="34" creationId="{9F24E0AC-2877-4452-B553-22B65F0219B9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7:00.954" v="162"/>
          <ac:inkMkLst>
            <pc:docMk/>
            <pc:sldMk cId="3495188630" sldId="256"/>
            <ac:inkMk id="35" creationId="{561C4A5C-27CA-4B95-B22E-EC94286B56D5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7:12.517" v="163"/>
          <ac:inkMkLst>
            <pc:docMk/>
            <pc:sldMk cId="3495188630" sldId="256"/>
            <ac:inkMk id="36" creationId="{EF6B5115-4749-48FA-86D6-2B54181ABBC0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7:13.939" v="164"/>
          <ac:inkMkLst>
            <pc:docMk/>
            <pc:sldMk cId="3495188630" sldId="256"/>
            <ac:inkMk id="37" creationId="{A7A5D656-6EEF-4027-A572-3195970F0231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7:18.767" v="165"/>
          <ac:inkMkLst>
            <pc:docMk/>
            <pc:sldMk cId="3495188630" sldId="256"/>
            <ac:inkMk id="38" creationId="{3059451E-0004-4D05-8FFA-380BEA30DFBC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5:47:20.564" v="166"/>
          <ac:inkMkLst>
            <pc:docMk/>
            <pc:sldMk cId="3495188630" sldId="256"/>
            <ac:inkMk id="39" creationId="{B34E4142-5F22-49C2-B48B-9650C0305CAC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6:02:33.695" v="533"/>
          <ac:inkMkLst>
            <pc:docMk/>
            <pc:sldMk cId="3495188630" sldId="256"/>
            <ac:inkMk id="40" creationId="{D3DD2EFF-29E6-4455-BF11-DB425415511E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6:02:35.804" v="534"/>
          <ac:inkMkLst>
            <pc:docMk/>
            <pc:sldMk cId="3495188630" sldId="256"/>
            <ac:inkMk id="41" creationId="{4C5BB103-9F0D-4660-A99C-887998CAEB79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6:10:38.285" v="671"/>
          <ac:inkMkLst>
            <pc:docMk/>
            <pc:sldMk cId="3495188630" sldId="256"/>
            <ac:inkMk id="43" creationId="{CE9F1761-C0D3-4A69-9455-D86E1BBC9CC0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6:10:40.269" v="672"/>
          <ac:inkMkLst>
            <pc:docMk/>
            <pc:sldMk cId="3495188630" sldId="256"/>
            <ac:inkMk id="44" creationId="{AE43058B-B06A-4C4F-8CA1-48F0908C8943}"/>
          </ac:inkMkLst>
        </pc:inkChg>
        <pc:inkChg chg="add">
          <ac:chgData name="Fabrice Muller" userId="S::fabrice.muller@unice.fr::ff9d6367-060f-48db-9c85-874f6a6a8b7d" providerId="AD" clId="Web-{31EAE8C2-E378-26E0-66FA-0A99611BB008}" dt="2020-11-04T16:10:41.269" v="673"/>
          <ac:inkMkLst>
            <pc:docMk/>
            <pc:sldMk cId="3495188630" sldId="256"/>
            <ac:inkMk id="45" creationId="{B044B80F-9E1B-41D1-A76C-4864F262B9C3}"/>
          </ac:inkMkLst>
        </pc:inkChg>
        <pc:cxnChg chg="add">
          <ac:chgData name="Fabrice Muller" userId="S::fabrice.muller@unice.fr::ff9d6367-060f-48db-9c85-874f6a6a8b7d" providerId="AD" clId="Web-{31EAE8C2-E378-26E0-66FA-0A99611BB008}" dt="2020-11-04T15:42:21.057" v="68"/>
          <ac:cxnSpMkLst>
            <pc:docMk/>
            <pc:sldMk cId="3495188630" sldId="256"/>
            <ac:cxnSpMk id="9" creationId="{58D2EFBA-8507-4557-B3B3-4C424FE08B4B}"/>
          </ac:cxnSpMkLst>
        </pc:cxnChg>
      </pc:sldChg>
      <pc:sldChg chg="addSp modSp">
        <pc:chgData name="Fabrice Muller" userId="S::fabrice.muller@unice.fr::ff9d6367-060f-48db-9c85-874f6a6a8b7d" providerId="AD" clId="Web-{31EAE8C2-E378-26E0-66FA-0A99611BB008}" dt="2020-11-04T16:08:09.297" v="614" actId="20577"/>
        <pc:sldMkLst>
          <pc:docMk/>
          <pc:sldMk cId="1897500460" sldId="257"/>
        </pc:sldMkLst>
        <pc:spChg chg="mod">
          <ac:chgData name="Fabrice Muller" userId="S::fabrice.muller@unice.fr::ff9d6367-060f-48db-9c85-874f6a6a8b7d" providerId="AD" clId="Web-{31EAE8C2-E378-26E0-66FA-0A99611BB008}" dt="2020-11-04T16:07:28.936" v="593" actId="20577"/>
          <ac:spMkLst>
            <pc:docMk/>
            <pc:sldMk cId="1897500460" sldId="257"/>
            <ac:spMk id="2" creationId="{7692C676-58C6-4FBB-B45F-E78B51594E17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6:08:09.297" v="614" actId="20577"/>
          <ac:spMkLst>
            <pc:docMk/>
            <pc:sldMk cId="1897500460" sldId="257"/>
            <ac:spMk id="3" creationId="{CA4FA370-8182-421D-BBE6-85F95F90F6A2}"/>
          </ac:spMkLst>
        </pc:spChg>
        <pc:spChg chg="add mod">
          <ac:chgData name="Fabrice Muller" userId="S::fabrice.muller@unice.fr::ff9d6367-060f-48db-9c85-874f6a6a8b7d" providerId="AD" clId="Web-{31EAE8C2-E378-26E0-66FA-0A99611BB008}" dt="2020-11-04T15:59:31.363" v="361" actId="20577"/>
          <ac:spMkLst>
            <pc:docMk/>
            <pc:sldMk cId="1897500460" sldId="257"/>
            <ac:spMk id="4" creationId="{78D36C09-8471-4DCA-93B4-FCC2E75B40F9}"/>
          </ac:spMkLst>
        </pc:spChg>
      </pc:sldChg>
    </pc:docChg>
  </pc:docChgLst>
  <pc:docChgLst>
    <pc:chgData name="Benjamin Carballo" userId="S::benjamin.carballo@etu.unice.fr::6249c1ca-7737-437e-bc18-b0f05792b0d2" providerId="AD" clId="Web-{D0C4740C-2A0D-31D7-8986-3659AE5C730C}"/>
    <pc:docChg chg="addSld modSld">
      <pc:chgData name="Benjamin Carballo" userId="S::benjamin.carballo@etu.unice.fr::6249c1ca-7737-437e-bc18-b0f05792b0d2" providerId="AD" clId="Web-{D0C4740C-2A0D-31D7-8986-3659AE5C730C}" dt="2020-11-04T15:55:17.665" v="7" actId="14100"/>
      <pc:docMkLst>
        <pc:docMk/>
      </pc:docMkLst>
      <pc:sldChg chg="addSp modSp new">
        <pc:chgData name="Benjamin Carballo" userId="S::benjamin.carballo@etu.unice.fr::6249c1ca-7737-437e-bc18-b0f05792b0d2" providerId="AD" clId="Web-{D0C4740C-2A0D-31D7-8986-3659AE5C730C}" dt="2020-11-04T15:55:17.665" v="7" actId="14100"/>
        <pc:sldMkLst>
          <pc:docMk/>
          <pc:sldMk cId="1897500460" sldId="257"/>
        </pc:sldMkLst>
        <pc:spChg chg="add mod">
          <ac:chgData name="Benjamin Carballo" userId="S::benjamin.carballo@etu.unice.fr::6249c1ca-7737-437e-bc18-b0f05792b0d2" providerId="AD" clId="Web-{D0C4740C-2A0D-31D7-8986-3659AE5C730C}" dt="2020-11-04T15:55:17.665" v="7" actId="14100"/>
          <ac:spMkLst>
            <pc:docMk/>
            <pc:sldMk cId="1897500460" sldId="257"/>
            <ac:spMk id="2" creationId="{7692C676-58C6-4FBB-B45F-E78B51594E1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10262 12303 16383 0 0,'0'5'0'0'0,"5"5"0"0"0,14 10 0 0 0,17 15 0 0 0,12 10 0 0 0,10 7 0 0 0,0-2 0 0 0,-5-4 0 0 0,-8-7 0 0 0,-11-4 0 0 0,-11-5 0 0 0,-10-2 0 0 0,-3-2 0 0 0,-3-1 0 0 0,-2 0 0 0 0,-3 4 0 0 0,-1 2 0 0 0,-1 0 0 0 0,0-1 0 0 0,-1-1 0 0 0,1-1 0 0 0,-1-1 0 0 0,1-1 0 0 0,-5-4 0 0 0,-1-3 0 0 0,1 2 0 0 0,-4 0 0 0 0,0 1 0 0 0,1 2 0 0 0,3 1 0 0 0,1 0 0 0 0,2 1 0 0 0,1 0 0 0 0,1 0 0 0 0,-4 5 0 0 0,-6 1 0 0 0,-1 0 0 0 0,1-2 0 0 0,3-1 0 0 0,-3-5 0 0 0,2-3 0 0 0,1 0 0 0 0,2 0 0 0 0,-3-3 0 0 0,1 0 0 0 0,-4-4 0 0 0,-4 1 0 0 0,1 2 0 0 0,2 3 0 0 0,0-3 0 0 0,0 1 0 0 0,4 2 0 0 0,-2 1 0 0 0,1 2 0 0 0,2 1 0 0 0,2 2 0 0 0,2 0 0 0 0,-3-5 0 0 0,-5-5 0 0 0,0-1 0 0 0,-3-3 0 0 0,-4-4 0 0 0,2 1 0 0 0,-1 0 0 0 0,-3-3 0 0 0,-1-1 0 0 0,2 2 0 0 0,1 0 0 0 0,-2 3 0 0 0,-2 1 0 0 0,3 1 0 0 0,1 0 0 0 0,3 2 0 0 0,-1-1 0 0 0,3 1 0 0 0,4 3 0 0 0,-2-2 0 0 0,2-3-16383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3969 6376 16383 0 0,'0'9'0'0'0,"9"7"0"0"0,2 6 0 0 0,5 3 0 0 0,-1 1 0 0 0,1 6 0 0 0,3 2 0 0 0,2 3 0 0 0,2-4 0 0 0,-3-3 0 0 0,-4-3 0 0 0,-6-1 0 0 0,0 4 0 0 0,-1 0 0 0 0,-3 1 0 0 0,-1 3 0 0 0,-3 5 0 0 0,-1 0 0 0 0,-1-2 0 0 0,0 1 0 0 0,-1 4 0 0 0,1 2 0 0 0,0-1 0 0 0,-1 1 0 0 0,1-3 0 0 0,0-4 0 0 0,0-3 0 0 0,0 0 0 0 0,0 0 0 0 0,0-2 0 0 0,0 2 0 0 0,0 0 0 0 0,0-1 0 0 0,0-2 0 0 0,0-2 0 0 0,0-1 0 0 0,-4-2 0 0 0,-2 0 0 0 0,-4 0 0 0 0,-1-1 0 0 0,3 1 0 0 0,-3-5 0 0 0,1-1 0 0 0,2 0 0 0 0,2 1 0 0 0,-2-2 0 0 0,1-1 0 0 0,0 1 0 0 0,-2-2 0 0 0,-4-5 0 0 0,0-4-16383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3863 7594 16383 0 0,'0'4'0'0'0,"0"6"0"0"0,4 6 0 0 0,2 4 0 0 0,0 4 0 0 0,3 1 0 0 0,0 2 0 0 0,3 0 0 0 0,4 0 0 0 0,3 4 0 0 0,-1 2 0 0 0,1-6 0 0 0,1-6 0 0 0,2-8 0 0 0,5-14 0 0 0,4-12 0 0 0,0-8 0 0 0,-5-4 0 0 0,-3-3 0 0 0,-4-1 0 0 0,-7 0 0 0 0,0 5 0 0 0,-2 7-16383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16429 10795 16383 0 0,'0'4'0'0'0,"0"7"0"0"0,0 5 0 0 0,0 8 0 0 0,0 10 0 0 0,9 16 0 0 0,12 13 0 0 0,6 9 0 0 0,-1 1 0 0 0,0 2 0 0 0,-1 0 0 0 0,-5-7 0 0 0,-5-2 0 0 0,-1-4 0 0 0,-2 1 0 0 0,-5-6 0 0 0,-2-4 0 0 0,-2 3 0 0 0,-2 4 0 0 0,-1 6 0 0 0,-1 0 0 0 0,-4 2 0 0 0,-1 3 0 0 0,-5 3 0 0 0,0-3 0 0 0,-2 0 0 0 0,0 1 0 0 0,4 1 0 0 0,2-2 0 0 0,2-1 0 0 0,3-3 0 0 0,1 0 0 0 0,-3 11 0 0 0,-1 1 0 0 0,-5-4 0 0 0,-4-6 0 0 0,-5-11 0 0 0,-3-1 0 0 0,2-7 0 0 0,5-7 0 0 0,4-6 0 0 0,0-6 0 0 0,2-3 0 0 0,-2-2 0 0 0,1-1 0 0 0,2 0 0 0 0,2-1 0 0 0,3 1 0 0 0,1 0 0 0 0,2 5 0 0 0,0 2 0 0 0,0-1 0 0 0,0-1 0 0 0,1-5-16383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16140 13414 16383 0 0,'0'5'0'0'0,"0"5"0"0"0,0 10 0 0 0,4 2 0 0 0,2 1 0 0 0,-1 6 0 0 0,4 2 0 0 0,0 1 0 0 0,3 3 0 0 0,4-4 0 0 0,4-3 0 0 0,2 2 0 0 0,2 1 0 0 0,-2 0 0 0 0,-2-6 0 0 0,-3-12 0 0 0,-1-12 0 0 0,2-10 0 0 0,-3-14 0 0 0,1-6 0 0 0,3-3 0 0 0,-4 0 0 0 0,2 5 0 0 0,-3-2 0 0 0,1-4 0 0 0,-2-2 0 0 0,1 6 0 0 0,-2 3 0 0 0,-3 2 0 0 0,-3 4-16383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18170 13688 16383 0 0,'5'0'0'0'0,"0"-4"0"0"0,1-19 0 0 0,-1-20 0 0 0,-11-23 0 0 0,-13-19 0 0 0,-7-17 0 0 0,1-4 0 0 0,-1 3 0 0 0,5 1 0 0 0,2 5 0 0 0,3 1 0 0 0,1 3 0 0 0,2 10 0 0 0,4 5 0 0 0,3 2 0 0 0,3-2 0 0 0,-2-11 0 0 0,-1-4 0 0 0,0-3 0 0 0,3 2 0 0 0,0-2 0 0 0,2 3 0 0 0,0 0 0 0 0,1 6 0 0 0,0-3 0 0 0,0 0 0 0 0,-4-3 0 0 0,-2-2 0 0 0,1-3 0 0 0,-4 1 0 0 0,-4 5 0 0 0,-1 0 0 0 0,3 3 0 0 0,3 3 0 0 0,-2-2 0 0 0,2 6 0 0 0,1-1 0 0 0,2-9 0 0 0,2 3 0 0 0,2-1 0 0 0,0 2 0 0 0,2 2 0 0 0,-1 7 0 0 0,0 4 0 0 0,1 5 0 0 0,-1 7 0 0 0,0 5 0 0 0,0 3 0 0 0,0-2 0 0 0,0-18 0 0 0,0-14 0 0 0,0-9 0 0 0,0-5 0 0 0,0 5 0 0 0,0 2 0 0 0,0 0 0 0 0,0 3 0 0 0,0 8 0 0 0,0 6 0 0 0,0 7 0 0 0,0 8 0 0 0,0 9 0 0 0,0 2 0 0 0,0 4 0 0 0,0-1 0 0 0,0-7 0 0 0,0-5 0 0 0,0-7 0 0 0,0-9 0 0 0,0-4 0 0 0,0-6 0 0 0,0-1 0 0 0,5 2 0 0 0,5 10 0 0 0,1 15 0 0 0,0 8 0 0 0,-4 10 0 0 0,3 7 0 0 0,-1 6 0 0 0,2 0 0 0 0,0-1 0 0 0,-2 3 0 0 0,-3 0 0 0 0,-3 2 0 0 0,4 4 0 0 0,-1 3 0 0 0,4 0 0 0 0,0-1 0 0 0,3-2 0 0 0,3-1 0 0 0,4-5 0 0 0,3-6 0 0 0,5-3 0 0 0,4-2 0 0 0,4-4 0 0 0,-3-3 0 0 0,-4 6 0 0 0,-6 6 0 0 0,-2 9 0 0 0,-6 4 0 0 0,-5 2 0 0 0,-4 0 0 0 0,-3-2 0 0 0,-6 4 0 0 0,-12 4 0 0 0,-8 5 0 0 0,-8 4 0 0 0,-4 7 0 0 0,-4 8 0 0 0,-1 2 0 0 0,-1 3 0 0 0,1 0 0 0 0,3 1 0 0 0,4-2 0 0 0,2 1 0 0 0,3 2 0 0 0,2-1 0 0 0,9-4 0 0 0,21-4 0 0 0,18-7 0 0 0,15-9 0 0 0,5-3 0 0 0,5-4 0 0 0,-2-3 0 0 0,-4 0 0 0 0,-9 13 0 0 0,-5 16 0 0 0,-4 15 0 0 0,0 12 0 0 0,4 7 0 0 0,-2 2 0 0 0,-1-8 0 0 0,-5-10-16383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20505 6747 16383 0 0,'0'4'0'0'0,"5"11"0"0"0,5 15 0 0 0,1 13 0 0 0,-1 2 0 0 0,-2 7 0 0 0,2-1 0 0 0,-1 4 0 0 0,2 6 0 0 0,4 6 0 0 0,0 9 0 0 0,1 5 0 0 0,7 2 0 0 0,4 8 0 0 0,1 7 0 0 0,-3 5 0 0 0,-2 10 0 0 0,-5 9 0 0 0,-5 14 0 0 0,-1 15 0 0 0,-2 16 0 0 0,-3 12 0 0 0,-3 1 0 0 0,-1 1 0 0 0,-3 1 0 0 0,5-5 0 0 0,0-10 0 0 0,5-7 0 0 0,0-17 0 0 0,-2-20 0 0 0,7 4 0 0 0,1-11 0 0 0,2-7 0 0 0,2-9 0 0 0,-2-12 0 0 0,0 0 0 0 0,-2-1 0 0 0,-5 1 0 0 0,-4 1 0 0 0,-3 1 0 0 0,-2-1 0 0 0,-2-2 0 0 0,0 1 0 0 0,-1 4 0 0 0,0-1 0 0 0,0 2 0 0 0,1-6 0 0 0,-1-5 0 0 0,1-3 0 0 0,0-6 0 0 0,0-6 0 0 0,0-7 0 0 0,0-4 0 0 0,0-3 0 0 0,0-1 0 0 0,0-1 0 0 0,0-1 0 0 0,0-4 0 0 0,0-5 0 0 0,0 3 0 0 0,0-1 0 0 0,0 5 0 0 0,0 3 0 0 0,-8 20 0 0 0,-4 6 0 0 0,1-1 0 0 0,-3-5 0 0 0,2-9 0 0 0,2-8 0 0 0,4-3 0 0 0,2-6 0 0 0,2 2 0 0 0,-3-2 0 0 0,-5-4 0 0 0,-1-1 0 0 0,1 2 0 0 0,-2-2 0 0 0,-3 1 0 0 0,1 3 0 0 0,-2-2 0 0 0,-2 0 0 0 0,2-2 0 0 0,-1-8 0 0 0,-2 0 0 0 0,2-2 0 0 0,4-1 0 0 0,0-2 0 0 0,-2-4 0 0 0,1 1 0 0 0,4 2 0 0 0,2 1 0 0 0,-1 0 0 0 0,1 0 0 0 0,2 0 0 0 0,1-1 0 0 0,-2-4 0 0 0,0-2 0 0 0,1-4-16383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20479 13494 16383 0 0,'0'9'0'0'0,"0"15"0"0"0,4 14 0 0 0,2 4 0 0 0,4 4 0 0 0,5 2 0 0 0,-1 3 0 0 0,-2-3 0 0 0,2-6 0 0 0,-3-5 0 0 0,2-10 0 0 0,8-8 0 0 0,4-8 0 0 0,7-6 0 0 0,11-8 0 0 0,3-8 0 0 0,-3-11 0 0 0,-7-6 0 0 0,-7-3 0 0 0,-3 4 0 0 0,-6 3 0 0 0,-7 0 0 0 0,-5 4-16383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22323 13690 16383 0 0,'0'-5'0'0'0,"0"-5"0"0"0,0-10 0 0 0,-5-15 0 0 0,-5-15 0 0 0,-10-12 0 0 0,-6-13 0 0 0,-3-11 0 0 0,-1-9 0 0 0,0-1 0 0 0,1-7 0 0 0,5-3 0 0 0,7-2 0 0 0,6 1 0 0 0,5-8 0 0 0,4-7 0 0 0,2 4 0 0 0,1 5 0 0 0,0-9 0 0 0,0-16 0 0 0,0-5 0 0 0,0-1 0 0 0,0-2 0 0 0,-1-7 0 0 0,0 0 0 0 0,0 0 0 0 0,0 4 0 0 0,4 1 0 0 0,2 3 0 0 0,4-17 0 0 0,0-4 0 0 0,4 1 0 0 0,-2 5 0 0 0,2 5 0 0 0,-1 1 0 0 0,1 1 0 0 0,-1-9 0 0 0,-4-3 0 0 0,2 0 0 0 0,-1 1 0 0 0,-3 7 0 0 0,-2 4 0 0 0,-2 10 0 0 0,-1 20 0 0 0,-2 14 0 0 0,0 12 0 0 0,0-3 0 0 0,-1 1 0 0 0,1 0 0 0 0,0 0 0 0 0,-1-2 0 0 0,1 4 0 0 0,0 9 0 0 0,0 7 0 0 0,0 3 0 0 0,5 7 0 0 0,0 11 0 0 0,5 11 0 0 0,1 5 0 0 0,-2 1 0 0 0,-3 4 0 0 0,-2 4 0 0 0,3 7 0 0 0,0 5 0 0 0,-1 2 0 0 0,-2 0 0 0 0,-1-1 0 0 0,3 3 0 0 0,0 1 0 0 0,0 11 0 0 0,-6 8 0 0 0,-7 8 0 0 0,-7 7 0 0 0,-2 5 0 0 0,3 3 0 0 0,-1-2 0 0 0,-3-6 0 0 0,-2-4 0 0 0,-3-1 0 0 0,-2 3 0 0 0,-2 3 0 0 0,0-1 0 0 0,0 1 0 0 0,0 2 0 0 0,4 2 0 0 0,1-3 0 0 0,1 1 0 0 0,2 1 0 0 0,1 1 0 0 0,3 3 0 0 0,0-5 0 0 0,2-8 0 0 0,11-16 0 0 0,12-15 0 0 0,11-9 0 0 0,7-13 0 0 0,8-3 0 0 0,5 1 0 0 0,-3 4 0 0 0,-5 4 0 0 0,-3 8 0 0 0,-7 14 0 0 0,1 18 0 0 0,-4 12 0 0 0,-1 12 0 0 0,6 16 0 0 0,-3 3 0 0 0,4 4 0 0 0,-2 1 0 0 0,-2-8 0 0 0,0-12 0 0 0,-3-6 0 0 0,-2-8 0 0 0,-3-7-16383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24527 6694 16383 0 0,'4'0'0'0'0,"11"18"0"0"0,15 27 0 0 0,8 20 0 0 0,10 16 0 0 0,6 8 0 0 0,-2 1 0 0 0,-5-5 0 0 0,-7-8 0 0 0,-9-9 0 0 0,-7-7 0 0 0,-6-5 0 0 0,-3 1 0 0 0,-3 0 0 0 0,-4 8 0 0 0,-3 5 0 0 0,1 5 0 0 0,1 7 0 0 0,-2 3 0 0 0,-1 4 0 0 0,3 5 0 0 0,0 13 0 0 0,-1-3 0 0 0,-1-1 0 0 0,-2-6 0 0 0,-1-5 0 0 0,-2-2 0 0 0,0-2 0 0 0,0 2 0 0 0,0 7 0 0 0,0 4 0 0 0,-1 4 0 0 0,1 1 0 0 0,0 0 0 0 0,0-1 0 0 0,0 9 0 0 0,0 7 0 0 0,0 0 0 0 0,0-2 0 0 0,0-4 0 0 0,0 0 0 0 0,0-2 0 0 0,0-6 0 0 0,0-5 0 0 0,0-5 0 0 0,0-7 0 0 0,0-10 0 0 0,0-4 0 0 0,0-3 0 0 0,0-1 0 0 0,0-3 0 0 0,0 4 0 0 0,0-1 0 0 0,0-5 0 0 0,0-9 0 0 0,0-1 0 0 0,0-6 0 0 0,0-3 0 0 0,0-5 0 0 0,0-5 0 0 0,0 3 0 0 0,0 0 0 0 0,0-2 0 0 0,0 0 0 0 0,0 2 0 0 0,0 4 0 0 0,0-2 0 0 0,0-4 0 0 0,0 1 0 0 0,0-3 0 0 0,0 2 0 0 0,0-2 0 0 0,0 2 0 0 0,-4 3 0 0 0,-2-1 0 0 0,0-4 0 0 0,2 2 0 0 0,0 2 0 0 0,2 8 0 0 0,1-1 0 0 0,1 1 0 0 0,0 1 0 0 0,0 1 0 0 0,0 4 0 0 0,1 2 0 0 0,-1-4 0 0 0,0 2 0 0 0,-4 1 0 0 0,-6-1 0 0 0,-6-5 0 0 0,0-7 0 0 0,-2-2 0 0 0,-2 1 0 0 0,-2 3 0 0 0,3-3 0 0 0,-1-4 0 0 0,5-3 0 0 0,3 0 0 0 0,5 3 0 0 0,-2 1 0 0 0,2 1 0 0 0,-3 3 0 0 0,0-1 0 0 0,2-4 0 0 0,-2 1 0 0 0,-4-2 0 0 0,1-3 0 0 0,-3-3 0 0 0,-2-2 0 0 0,-2-1 0 0 0,1-2 0 0 0,0-5 0 0 0,4-1 0 0 0,3-5-16383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24474 13653 16383 0 0,'0'4'0'0'0,"0"6"0"0"0,0 6 0 0 0,0 9 0 0 0,4 4 0 0 0,2 2 0 0 0,4 0 0 0 0,1 0 0 0 0,-3-2 0 0 0,3-6 0 0 0,4-6 0 0 0,3-11 0 0 0,3-11 0 0 0,3-8 0 0 0,2-12 0 0 0,0-1 0 0 0,-4 0 0 0 0,3-1 0 0 0,2 4 0 0 0,5 7 0 0 0,6 6 0 0 0,0 4 0 0 0,-1 3 0 0 0,-7 3-16383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10081 13705 16383 0 0,'0'5'0'0'0,"0"5"0"0"0,0 10 0 0 0,0 7 0 0 0,0 2 0 0 0,0 1 0 0 0,0 0 0 0 0,0 3 0 0 0,0 1 0 0 0,0-1 0 0 0,0-2 0 0 0,0-2 0 0 0,0-1 0 0 0,8-5 0 0 0,13-8 0 0 0,6-5 0 0 0,4-4 0 0 0,4-4 0 0 0,6-2 0 0 0,0-1 0 0 0,-2-1 0 0 0,1 1 0 0 0,-3 0 0 0 0,-2 1 0 0 0,-3-5 0 0 0,-3-1 0 0 0,-6 0-16383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26606 13843 16383 0 0,'0'-4'0'0'0,"0"-6"0"0"0,0-6 0 0 0,-4-5 0 0 0,-2-2 0 0 0,0-3 0 0 0,2 0 0 0 0,-4 3 0 0 0,0 2 0 0 0,2 0 0 0 0,1-1 0 0 0,1-2 0 0 0,-2 0 0 0 0,0-1 0 0 0,0 0 0 0 0,-3-1 0 0 0,0 0 0 0 0,2 0 0 0 0,2 0 0 0 0,-3 4 0 0 0,0 2 0 0 0,-2-9 0 0 0,-1-13 0 0 0,-2-17 0 0 0,-8-20 0 0 0,-4-15 0 0 0,-3-17 0 0 0,3-13 0 0 0,7-6 0 0 0,5 5 0 0 0,6 2 0 0 0,3-4 0 0 0,4 5 0 0 0,0 7 0 0 0,1 1 0 0 0,0-12 0 0 0,0-6 0 0 0,0-11 0 0 0,-5-8 0 0 0,-6-14 0 0 0,-1-9 0 0 0,1-2 0 0 0,2-1 0 0 0,3-2 0 0 0,2-1 0 0 0,2 8 0 0 0,0 11 0 0 0,1 6 0 0 0,1 9 0 0 0,-1 10 0 0 0,1 7 0 0 0,-1 3 0 0 0,0 5 0 0 0,0 6 0 0 0,0-4 0 0 0,0-4 0 0 0,0 2 0 0 0,0-6 0 0 0,0 2 0 0 0,0 4 0 0 0,0 6 0 0 0,0 3 0 0 0,0 5 0 0 0,0-3 0 0 0,0 1 0 0 0,0 9 0 0 0,0 9 0 0 0,0 11 0 0 0,5-7 0 0 0,1 6 0 0 0,-1 5 0 0 0,4 1 0 0 0,0 5 0 0 0,-1 5 0 0 0,-3 10 0 0 0,-1 5 0 0 0,-2 2 0 0 0,-1 5 0 0 0,-1 6 0 0 0,0 4 0 0 0,-1 3 0 0 0,1 3 0 0 0,0 2 0 0 0,-1 0 0 0 0,1 0 0 0 0,-4 9 0 0 0,-7 11 0 0 0,-5 11 0 0 0,-13 14 0 0 0,-6 7 0 0 0,-2 4 0 0 0,2 1 0 0 0,6-1 0 0 0,4-1 0 0 0,14-10 0 0 0,11-13 0 0 0,12-16 0 0 0,14-11 0 0 0,7-7 0 0 0,2-3 0 0 0,-1 4 0 0 0,-5 1 0 0 0,-4 6 0 0 0,-6 9 0 0 0,-6 12 0 0 0,-2 10 0 0 0,3 11 0 0 0,8 7 0 0 0,3 10 0 0 0,3 4 0 0 0,1 3 0 0 0,-5-6-16383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28542 6747 16383 0 0,'0'-5'0'0'0,"0"4"0"0"0,0 6 0 0 0,0 6 0 0 0,0 6 0 0 0,0 9 0 0 0,0 9 0 0 0,0 7 0 0 0,0 5 0 0 0,0 4 0 0 0,0 2 0 0 0,0 0 0 0 0,-4 5 0 0 0,-6 14 0 0 0,-10 13 0 0 0,-7 5 0 0 0,-2 9 0 0 0,-1 6 0 0 0,0 6 0 0 0,6-6 0 0 0,1-3 0 0 0,2-7 0 0 0,3-1 0 0 0,5-3 0 0 0,5-5 0 0 0,4-3 0 0 0,2-2 0 0 0,-2-3 0 0 0,-2 0 0 0 0,2-6 0 0 0,0 0 0 0 0,2-5 0 0 0,0-1 0 0 0,2 3 0 0 0,-1 2 0 0 0,2 2 0 0 0,-1 2 0 0 0,0 2 0 0 0,0-4 0 0 0,0 4 0 0 0,0 1 0 0 0,0 6 0 0 0,1-3 0 0 0,-1-2 0 0 0,0-2 0 0 0,0 1 0 0 0,0-10 0 0 0,-1-3 0 0 0,1 10 0 0 0,0 5 0 0 0,0 2 0 0 0,0 5 0 0 0,5 1 0 0 0,1-2 0 0 0,4-6 0 0 0,0-8 0 0 0,-1-3 0 0 0,-3-9 0 0 0,-1-6 0 0 0,1-3 0 0 0,1 3 0 0 0,-1-4 0 0 0,-2 4 0 0 0,4 0 0 0 0,-1 1 0 0 0,4 4 0 0 0,-1 1 0 0 0,-1-2 0 0 0,-3 4 0 0 0,-2 3 0 0 0,3 0 0 0 0,-1 3 0 0 0,0-3 0 0 0,-2-7 0 0 0,-1 0 0 0 0,-2 3 0 0 0,0 0 0 0 0,-1 3 0 0 0,0-6 0 0 0,4 2 0 0 0,2 7 0 0 0,4 2 0 0 0,0 2 0 0 0,3-7 0 0 0,3-10 0 0 0,0-4 0 0 0,-3-4 0 0 0,-5 1 0 0 0,2-4 0 0 0,-1 0 0 0 0,-2-4 0 0 0,1 2 0 0 0,1-3 0 0 0,2 1 0 0 0,0 3 0 0 0,-2-1 0 0 0,-3-4 0 0 0,-2-3 0 0 0,2-8 0 0 0,1 1 0 0 0,-2 0 0 0 0,-1 5 0 0 0,-1 0 0 0 0,-1 0 0 0 0,-2-1 0 0 0,0 3 0 0 0,0 4 0 0 0,0 0 0 0 0,0-2 0 0 0,-1-2 0 0 0,1-3 0 0 0,0-2 0 0 0,0-2 0 0 0,0-1 0 0 0,0-1 0 0 0,0 1 0 0 0,0-1 0 0 0,0-4-16383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28443 13652 16383 0 0,'4'5'0'0'0,"2"5"0"0"0,8 1 0 0 0,7 4 0 0 0,4-2 0 0 0,1 3 0 0 0,2-3 0 0 0,-4 2 0 0 0,-2-3 0 0 0,-1 3 0 0 0,2-3 0 0 0,0-3 0 0 0,1-7 0 0 0,1-8 0 0 0,0-9 0 0 0,1-9 0 0 0,-4-5 0 0 0,-2 1 0 0 0,-4-2 0 0 0,-5 3-16383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30496 13689 16383 0 0,'0'-4'0'0'0,"0"-11"0"0"0,0-7 0 0 0,-8-12 0 0 0,-13-19 0 0 0,-11-14 0 0 0,-8-21 0 0 0,-7-13 0 0 0,-4-21 0 0 0,6-16 0 0 0,7-11 0 0 0,6 3 0 0 0,-2-6 0 0 0,2-2 0 0 0,6 6 0 0 0,7 8 0 0 0,7 9 0 0 0,5 9 0 0 0,0 4 0 0 0,1 4 0 0 0,2 8 0 0 0,1 0 0 0 0,1 1 0 0 0,1 0 0 0 0,1-8 0 0 0,0-3 0 0 0,0 6 0 0 0,1 7 0 0 0,-1 0 0 0 0,0 0 0 0 0,0 4 0 0 0,5 1 0 0 0,0 0 0 0 0,1 3 0 0 0,-1 0 0 0 0,-2 4 0 0 0,-1 3 0 0 0,-1 4 0 0 0,-1 2 0 0 0,0-1 0 0 0,0 3 0 0 0,0 4 0 0 0,8 4 0 0 0,4 2 0 0 0,3 4 0 0 0,4 5 0 0 0,-1 3 0 0 0,1 3 0 0 0,-4-2 0 0 0,-3 4 0 0 0,-4 2 0 0 0,0 6 0 0 0,5-4 0 0 0,-2 3 0 0 0,3 1 0 0 0,-1-2 0 0 0,2-5 0 0 0,-3-3 0 0 0,3-1 0 0 0,-3 4 0 0 0,-3 3 0 0 0,-2 1 0 0 0,1-1 0 0 0,0 4 0 0 0,2 1 0 0 0,5-1 0 0 0,-1-2 0 0 0,-3-1 0 0 0,2 3 0 0 0,-2 0 0 0 0,2 3 0 0 0,-2-4 0 0 0,-2 1 0 0 0,-3 0 0 0 0,-2 3 0 0 0,-2-5 0 0 0,-2 1 0 0 0,0 0 0 0 0,4 3 0 0 0,1 5 0 0 0,0 4 0 0 0,-1-1 0 0 0,-1 2 0 0 0,-1 1 0 0 0,4-3 0 0 0,0 1 0 0 0,-1-3 0 0 0,0 1 0 0 0,-2 1 0 0 0,-2-1 0 0 0,0 0 0 0 0,0 3 0 0 0,-1 1 0 0 0,-1 3 0 0 0,1 2 0 0 0,0 0 0 0 0,0-3 0 0 0,0-6 0 0 0,-1-1 0 0 0,1 2 0 0 0,0 1 0 0 0,0 3 0 0 0,0 3 0 0 0,0 0 0 0 0,0 2 0 0 0,0 0 0 0 0,-4 5 0 0 0,-6 6 0 0 0,-6 10 0 0 0,-9 10 0 0 0,-4 13 0 0 0,-2 8 0 0 0,0 4 0 0 0,5 1 0 0 0,3-4 0 0 0,5-3 0 0 0,14-6 0 0 0,13-9 0 0 0,4-12 0 0 0,10-8 0 0 0,4-8 0 0 0,-2-5 0 0 0,-1 2 0 0 0,0 4 0 0 0,-4 2 0 0 0,-1 2 0 0 0,1 5 0 0 0,-4-2 0 0 0,1 2 0 0 0,1 3 0 0 0,2 1 0 0 0,3 2 0 0 0,1 7 0 0 0,1 6 0 0 0,-4 6 0 0 0,-1 9 0 0 0,-3 5 0 0 0,-1 1 0 0 0,1 5 0 0 0,3 0 0 0 0,-3-5-16383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7:01.4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6084 7751 16383 0 0,'0'-4'0'0'0,"0"3"0"0"0,0 5 0 0 0,0 8 0 0 0,0 5 0 0 0,0 4 0 0 0,0 4 0 0 0,0 1 0 0 0,0 1 0 0 0,0 0 0 0 0,0 0 0 0 0,0 0 0 0 0,-5 0 0 0 0,-1-1 0 0 0,1 0 0 0 0,0 0 0 0 0,-2-4 0 0 0,-1-2 0 0 0,1 0 0 0 0,2 1 0 0 0,2 2 0 0 0,1 1 0 0 0,-3 0 0 0 0,-1 2 0 0 0,1 0 0 0 0,1 0 0 0 0,1 0 0 0 0,1 0 0 0 0,1 0 0 0 0,1 0 0 0 0,0 0 0 0 0,0 0 0 0 0,0 0 0 0 0,1 0 0 0 0,-1 0 0 0 0,0 0 0 0 0,0 0 0 0 0,0 0 0 0 0,0 0 0 0 0,0-9 0 0 0,0-12 0 0 0,0-15 0 0 0,0-11 0 0 0,0-10 0 0 0,0-4 0 0 0,0-6 0 0 0,0-4 0 0 0,0 1 0 0 0,0 4 0 0 0,0 4 0 0 0,0 4 0 0 0,0 2 0 0 0,0 3 0 0 0,0 1 0 0 0,0 1 0 0 0,0 0 0 0 0,0 0 0 0 0,0 0 0 0 0,0-1 0 0 0,0 1 0 0 0,0-1 0 0 0,0 0 0 0 0,0 0 0 0 0,0 0 0 0 0,0 0 0 0 0,4-4 0 0 0,2-2 0 0 0,4 5 0 0 0,1 2 0 0 0,-3 2 0 0 0,-1-1 0 0 0,-3 1 0 0 0,-1-2 0 0 0,-2 1 0 0 0,-1 11 0 0 0,0 19 0 0 0,-1 11 0 0 0,1 12 0 0 0,-1 6 0 0 0,1 1 0 0 0,0-2 0 0 0,0 4 0 0 0,0-2 0 0 0,0-2 0 0 0,0-2 0 0 0,0 2 0 0 0,0-1 0 0 0,0 0 0 0 0,0-3 0 0 0,0-1 0 0 0,0-2 0 0 0,0 0 0 0 0,0-1 0 0 0,0 4 0 0 0,0 1 0 0 0,0 0 0 0 0,0-1 0 0 0,0 4 0 0 0,0 4 0 0 0,0 0 0 0 0,0-2 0 0 0,0-2 0 0 0,0-3 0 0 0,0-15 0 0 0,0-25 0 0 0,0-18 0 0 0,0-14 0 0 0,0-13 0 0 0,0-2 0 0 0,0-4 0 0 0,0 3 0 0 0,0 2 0 0 0,0 7 0 0 0,0 7 0 0 0,0 6 0 0 0,0 4 0 0 0,0 4 0 0 0,0 1 0 0 0,0 1 0 0 0,0 1 0 0 0,0-1 0 0 0,0-4 0 0 0,0-2 0 0 0,0-5 0 0 0,0 0 0 0 0,0 1 0 0 0,0 3 0 0 0,0 2 0 0 0,0 15 0 0 0,0 14 0 0 0,0 12 0 0 0,0 17 0 0 0,0 9 0 0 0,0 2 0 0 0,0-1 0 0 0,0 1 0 0 0,0 4 0 0 0,0 2 0 0 0,0 4 0 0 0,0 1 0 0 0,-5-3 0 0 0,0-1 0 0 0,-1-4 0 0 0,1 5 0 0 0,2-2 0 0 0,1 0 0 0 0,1-2 0 0 0,1-1 0 0 0,0-2 0 0 0,0 0 0 0 0,0-2 0 0 0,0-3 0 0 0,1 2 0 0 0,-1-2 0 0 0,0-7-16383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7:12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4101 6324 16383 0 0,'4'4'0'0'0,"7"6"0"0"0,5 10 0 0 0,4 7 0 0 0,3 2 0 0 0,3 5 0 0 0,1 2 0 0 0,0 3 0 0 0,0-5 0 0 0,-5 1 0 0 0,-1-2 0 0 0,0-2 0 0 0,-4-1 0 0 0,0-6 0 0 0,-3-3 0 0 0,-4-1 0 0 0,1 2 0 0 0,2 0 0 0 0,0 1 0 0 0,-3 2 0 0 0,-2 0 0 0 0,-4 1 0 0 0,-2 0 0 0 0,-1 0 0 0 0,4-4 0 0 0,0-2 0 0 0,0 0 0 0 0,-1 2 0 0 0,-1 1 0 0 0,-2 1 0 0 0,0 1 0 0 0,0 4 0 0 0,-1 3 0 0 0,-1 0 0 0 0,1-2 0 0 0,0 0 0 0 0,0-2 0 0 0,0-1 0 0 0,0-1 0 0 0,0 0 0 0 0,0 0 0 0 0,0 0 0 0 0,0-1 0 0 0,0 1 0 0 0,-5-5 0 0 0,-1-1 0 0 0,1 1 0 0 0,-4-4 0 0 0,0-1 0 0 0,1 3 0 0 0,-2-3 0 0 0,1 0 0 0 0,-3 3 0 0 0,1 1 0 0 0,-3-2 0 0 0,2 0 0 0 0,-2-2 0 0 0,2-1 0 0 0,-2-2 0 0 0,2 1 0 0 0,2 3 0 0 0,-1-2 0 0 0,2-4-16383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7:15.0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4339 7567 16383 0 0,'5'0'0'0'0,"0"4"0"0"0,1 7 0 0 0,-1 5 0 0 0,-2 4 0 0 0,-1 3 0 0 0,-1 3 0 0 0,-1 1 0 0 0,0 0 0 0 0,0 0 0 0 0,-5 0 0 0 0,-1-1 0 0 0,0 0 0 0 0,6-4 0 0 0,3-10 0 0 0,9-8 0 0 0,3-9 0 0 0,4-3 0 0 0,2 0 0 0 0,-2-4 0 0 0,0 1 0 0 0,2 2 0 0 0,0 2 0 0 0,-2 3-16383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7:19.2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35163 7726 16383 0 0,'5'0'0'0'0,"9"0"0"0"0,12 0 0 0 0,6 0 0 0 0,2 0 0 0 0,3 0 0 0 0,1 0 0 0 0,2 0 0 0 0,-1 0 0 0 0,-3 0 0 0 0,-3 0 0 0 0,-3 0 0 0 0,-2 0 0 0 0,-1 0 0 0 0,-1 0 0 0 0,-1 0 0 0 0,0 0 0 0 0,1 0 0 0 0,-1 0 0 0 0,1 0 0 0 0,-1 0 0 0 0,1 0 0 0 0,-4 0-16383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7:21.3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35190 7884 16383 0 0,'4'0'0'0'0,"11"0"0"0"0,15 0 0 0 0,17 0 0 0 0,17 0 0 0 0,11 0 0 0 0,-2 0 0 0 0,-6 0 0 0 0,-9 0 0 0 0,-10 0 0 0 0,-9 0 0 0 0,-7 0 0 0 0,-4 0 0 0 0,-7-4 0 0 0,-3-2 0 0 0,1 0 0 0 0,-4 2-16383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1:05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8096 14028 16383 0 0,'0'-5'0'0'0,"5"-9"0"0"0,1-8 0 0 0,-1-4 0 0 0,0-2 0 0 0,-2-1 0 0 0,-1 1 0 0 0,-1 0 0 0 0,-1 0 0 0 0,0 1 0 0 0,0 1 0 0 0,0 0 0 0 0,0 0 0 0 0,-1 0 0 0 0,1 0 0 0 0,0 1 0 0 0,0-1 0 0 0,0 0 0 0 0,0 0 0 0 0,0 0 0 0 0,0 0 0 0 0,0 0 0 0 0,0 0 0 0 0,0-4 0 0 0,0-2 0 0 0,0 1 0 0 0,0 0 0 0 0,5 2 0 0 0,0 1 0 0 0,1 1 0 0 0,-1 1 0 0 0,-2 0 0 0 0,-1 1 0 0 0,-1-1 0 0 0,-1 0 0 0 0,0 0 0 0 0,0 1 0 0 0,0-1 0 0 0,0 4-16383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12054 13687 16383 0 0,'-5'-4'0'0'0,"-9"-19"0"0"0,-8-15 0 0 0,-8-10 0 0 0,-9-9 0 0 0,4-4 0 0 0,2-5 0 0 0,-2-5 0 0 0,6-3 0 0 0,2-2 0 0 0,2-2 0 0 0,1 0 0 0 0,4 4 0 0 0,6 5 0 0 0,5 2 0 0 0,0-1 0 0 0,1 2 0 0 0,-2 8 0 0 0,0 5 0 0 0,3 7 0 0 0,1 3 0 0 0,3 4 0 0 0,1 4 0 0 0,1 0 0 0 0,1 0 0 0 0,1 3 0 0 0,-1-2 0 0 0,-4 0 0 0 0,-1 1 0 0 0,-5 2 0 0 0,0 2 0 0 0,1 2 0 0 0,3-4 0 0 0,1-1 0 0 0,3-4 0 0 0,1 1 0 0 0,1 0 0 0 0,0-1 0 0 0,0 0 0 0 0,1 2 0 0 0,-1 3 0 0 0,0-3 0 0 0,1-4 0 0 0,-1 0 0 0 0,-5 2 0 0 0,-1 3 0 0 0,1 2 0 0 0,-4 3 0 0 0,0 1 0 0 0,1 1 0 0 0,3 0 0 0 0,1 1 0 0 0,2-1 0 0 0,1 1 0 0 0,1-5 0 0 0,0-2 0 0 0,1-3 0 0 0,-1-2 0 0 0,0-2 0 0 0,1 1 0 0 0,-1-2 0 0 0,0-3 0 0 0,0 1 0 0 0,0-1 0 0 0,0-1 0 0 0,0-3 0 0 0,0-2 0 0 0,0-1 0 0 0,0 3 0 0 0,0 1 0 0 0,0 3 0 0 0,0 2 0 0 0,0 1 0 0 0,0 1 0 0 0,0-8 0 0 0,0-4 0 0 0,0-2 0 0 0,0-5 0 0 0,0-2 0 0 0,0 0 0 0 0,0 2 0 0 0,4-6 0 0 0,2-25 0 0 0,0-8 0 0 0,3 1 0 0 0,0 10 0 0 0,-2 6 0 0 0,3 3 0 0 0,0 10 0 0 0,-3 4 0 0 0,-1 3 0 0 0,1-5 0 0 0,1-1 0 0 0,-2-2 0 0 0,3 6 0 0 0,4 0 0 0 0,0 2 0 0 0,-2-2 0 0 0,1 1 0 0 0,3-3 0 0 0,4-3 0 0 0,-2 0 0 0 0,-3-1 0 0 0,-5 7 0 0 0,1-1 0 0 0,-1 8 0 0 0,-3 2 0 0 0,3 3 0 0 0,4 0 0 0 0,0 4 0 0 0,-3-4 0 0 0,-2-1 0 0 0,1-2 0 0 0,-1-1 0 0 0,-1 5 0 0 0,2 5 0 0 0,0 6 0 0 0,-2 5 0 0 0,2 4 0 0 0,0-3 0 0 0,3 0 0 0 0,-1-4 0 0 0,2 0 0 0 0,-1 1 0 0 0,2-6 0 0 0,3-6 0 0 0,3 1 0 0 0,-3-1 0 0 0,-3-1 0 0 0,-4 2 0 0 0,0 6 0 0 0,-1 4 0 0 0,-2 3 0 0 0,-3 4 0 0 0,3 6 0 0 0,0 2 0 0 0,3 5 0 0 0,0 1 0 0 0,-1-3 0 0 0,-3-1 0 0 0,2-4 0 0 0,0-1 0 0 0,-2-2 0 0 0,-1 0 0 0 0,2-1 0 0 0,1-1 0 0 0,-2 1 0 0 0,-2-1 0 0 0,-1 1 0 0 0,-1 0 0 0 0,-1 0 0 0 0,-1 0 0 0 0,0 0 0 0 0,-1 0 0 0 0,5 0 0 0 0,2 1 0 0 0,-1-1 0 0 0,0 0 0 0 0,-2 0 0 0 0,-6 4 0 0 0,-6 7 0 0 0,-6 9 0 0 0,-5 6 0 0 0,-4 8 0 0 0,-6 6 0 0 0,-8 6 0 0 0,0 4 0 0 0,1 1 0 0 0,2-2 0 0 0,8-2 0 0 0,3-3 0 0 0,2-2 0 0 0,0-2 0 0 0,4 0 0 0 0,0 2 0 0 0,4 3 0 0 0,13-6 0 0 0,15-10 0 0 0,18-9 0 0 0,9-9 0 0 0,1-6 0 0 0,3 1 0 0 0,-2-1 0 0 0,0-6 0 0 0,-3 2 0 0 0,-3 6 0 0 0,-4 5 0 0 0,-3 1 0 0 0,-2 3 0 0 0,-2 11 0 0 0,4 11 0 0 0,-3 7 0 0 0,2 14 0 0 0,1 5 0 0 0,0 1 0 0 0,-6-1 0 0 0,-6-8-16383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1:05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6085 10663 16383 0 0,'0'4'0'0'0,"0"6"0"0"0,0 6 0 0 0,0 5 0 0 0,0 2 0 0 0,0 3 0 0 0,0 0 0 0 0,0 1 0 0 0,-5 0 0 0 0,0 0 0 0 0,-1 0 0 0 0,1-1 0 0 0,2 0 0 0 0,1 0 0 0 0,1 0 0 0 0,1 0 0 0 0,0 0 0 0 0,0 0 0 0 0,0 0 0 0 0,0 0 0 0 0,1-1 0 0 0,-1 1 0 0 0,0 0 0 0 0,0 0 0 0 0,0 0 0 0 0,0 0 0 0 0,0 0 0 0 0,0 0 0 0 0,0 0 0 0 0,0 0 0 0 0,0-5-16383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1:05.2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4022 8784 16383 0 0,'0'5'0'0'0,"0"5"0"0"0,0 6 0 0 0,0 4 0 0 0,0 4 0 0 0,0 1 0 0 0,0 6 0 0 0,0 2 0 0 0,0 0 0 0 0,0-2 0 0 0,0-1 0 0 0,0-2 0 0 0,0 4 0 0 0,0 0 0 0 0,0 4 0 0 0,0 0 0 0 0,0-2 0 0 0,0-2 0 0 0,0-2 0 0 0,0-1 0 0 0,0-3 0 0 0,0 0 0 0 0,0 0 0 0 0,0 0 0 0 0,0-1 0 0 0,0 1 0 0 0,0-1 0 0 0,0 1 0 0 0,0 0 0 0 0,0 0 0 0 0,0 0 0 0 0,0-1 0 0 0,0-3-16383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1:05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1958 6218 16383 0 0,'0'9'0'0'0,"0"7"0"0"0,0 9 0 0 0,0 6 0 0 0,0 6 0 0 0,0 1 0 0 0,0-2 0 0 0,0-2 0 0 0,0-2 0 0 0,0-3 0 0 0,0-2 0 0 0,0-1 0 0 0,0 0 0 0 0,0-1 0 0 0,0 1 0 0 0,0-1 0 0 0,0 1 0 0 0,0 4 0 0 0,0 2 0 0 0,0-1 0 0 0,0-1 0 0 0,0-1 0 0 0,0 4 0 0 0,0 4 0 0 0,0 1 0 0 0,0 2 0 0 0,0 0 0 0 0,0-8-16383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1:05.2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10107 14473 16383 0 0,'0'4'0'0'0,"0"11"0"0"0,4 6 0 0 0,2 5 0 0 0,0 7 0 0 0,-2 1 0 0 0,0 1 0 0 0,-2-3 0 0 0,-1-1 0 0 0,-1-2 0 0 0,0-2 0 0 0,0 0 0 0 0,0-1 0 0 0,-1-1 0 0 0,1 5 0 0 0,0 2 0 0 0,0-1 0 0 0,0-1 0 0 0,0-1 0 0 0,0-1 0 0 0,0-1 0 0 0,-4-5 0 0 0,-2-2 0 0 0,0 0 0 0 0,2 1 0 0 0,0 2 0 0 0,2 0 0 0 0,1 2 0 0 0,1 0 0 0 0,0 1 0 0 0,0-4-16383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1:05.2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37772 8011 16383 0 0,'0'-9'0'0'0,"-4"-7"0"0"0,-7-5 0 0 0,-5-9 0 0 0,-4-2 0 0 0,1-1 0 0 0,-1 5 0 0 0,-1 3 0 0 0,3 2 0 0 0,0-1 0 0 0,-1 1 0 0 0,2-1 0 0 0,0 3 0 0 0,3 2 0 0 0,-1 4 0 0 0,3-1 0 0 0,2-1 0 0 0,0-3 0 0 0,-4-1 0 0 0,-3-3 0 0 0,-4-1 0 0 0,2-1 0 0 0,0 5 0 0 0,3 0 0 0 0,5 0 0 0 0,-1 4 0 0 0,1 0 0 0 0,4-2 0 0 0,-2 3 0 0 0,0 0 0 0 0,2-2 0 0 0,3-3 0 0 0,-4-2 0 0 0,1-1 0 0 0,1-1 0 0 0,-3-1 0 0 0,0 0 0 0 0,2 0 0 0 0,2-1 0 0 0,2 1 0 0 0,1 0 0 0 0,1 0 0 0 0,1 0 0 0 0,0 0 0 0 0,1 0 0 0 0,-1 0 0 0 0,0 0 0 0 0,1 1 0 0 0,-1-1 0 0 0,0 0 0 0 0,0 0 0 0 0,0 0 0 0 0,0 0 0 0 0,0 0 0 0 0,0 0 0 0 0,0 0 0 0 0,0 0 0 0 0,0 1 0 0 0,0-1 0 0 0,0 0 0 0 0,0 0 0 0 0,0 0 0 0 0,0 0 0 0 0,0-4 0 0 0,0-2 0 0 0,0 0 0 0 0,0 2 0 0 0,0 1 0 0 0,4-3 0 0 0,2-1 0 0 0,4-4 0 0 0,0 1 0 0 0,-1-3 0 0 0,-2 1 0 0 0,1 3 0 0 0,1 2 0 0 0,-3 3 0 0 0,-1 2 0 0 0,2 1 0 0 0,1-3 0 0 0,-2-1 0 0 0,-2 0 0 0 0,-1 1 0 0 0,-1 1 0 0 0,3 2 0 0 0,1 0 0 0 0,4-4 0 0 0,0 0 0 0 0,-2-1 0 0 0,-1 2 0 0 0,-3 1 0 0 0,-2 2 0 0 0,-1 0 0 0 0,-1 0 0 0 0,0 2 0 0 0,0-1 0 0 0,3 0 0 0 0,3 1 0 0 0,-1-1 0 0 0,4 4 0 0 0,0 2 0 0 0,-2 0 0 0 0,-1-1 0 0 0,-2-2 0 0 0,2 4 0 0 0,1 0 0 0 0,-6 3 0 0 0,-7 5 0 0 0,-7 4 0 0 0,-1 8 0 0 0,-3 3 0 0 0,-3 1 0 0 0,2 5 0 0 0,4 4 0 0 0,1 0 0 0 0,1 3 0 0 0,-1-3 0 0 0,-2 2 0 0 0,-4-3 0 0 0,1 1 0 0 0,9-1 0 0 0,10-4 0 0 0,9-2 0 0 0,12-12 0 0 0,7-5 0 0 0,2-6 0 0 0,1 1 0 0 0,-6-2 0 0 0,-2 2 0 0 0,-5-1 0 0 0,-2 3 0 0 0,-4-2 0 0 0,1 3 0 0 0,2 2 0 0 0,-2 8 0 0 0,6 9 0 0 0,4 12 0 0 0,2 2 0 0 0,-3 3 0 0 0,-2-4 0 0 0,-3 0 0 0 0,-6-3-16383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1:05.2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37994 5186 16383 0 0,'0'4'0'0'0,"9"2"0"0"0,7 4 0 0 0,6 5 0 0 0,2 4 0 0 0,3 3 0 0 0,1-2 0 0 0,-1 1 0 0 0,-4 0 0 0 0,-1 1 0 0 0,-1 1 0 0 0,-4 2 0 0 0,-4 0 0 0 0,-5 6 0 0 0,1-4 0 0 0,3-1 0 0 0,0 3 0 0 0,1 7 0 0 0,0 0 0 0 0,1 3 0 0 0,-1 0 0 0 0,-3-2 0 0 0,1 0 0 0 0,3 4 0 0 0,-1-1 0 0 0,-2-3 0 0 0,1 5 0 0 0,-2 1 0 0 0,-2 0 0 0 0,2-1 0 0 0,4 5 0 0 0,-1-2 0 0 0,-3 6 0 0 0,2 2 0 0 0,-1 2 0 0 0,1-1 0 0 0,4 5 0 0 0,-1 0 0 0 0,1 4 0 0 0,-2-5 0 0 0,1 6 0 0 0,2-4 0 0 0,-1 1 0 0 0,-4-5 0 0 0,-4-8 0 0 0,-3-3 0 0 0,2-1 0 0 0,-1 1 0 0 0,0 2 0 0 0,-2 2 0 0 0,-2-3 0 0 0,-1-1 0 0 0,0-4 0 0 0,-1 5 0 0 0,0-1 0 0 0,-1 1 0 0 0,1 0 0 0 0,0-2 0 0 0,0 4 0 0 0,0 3 0 0 0,0 2 0 0 0,0 0 0 0 0,0 0 0 0 0,0 0 0 0 0,0-4 0 0 0,0-3 0 0 0,0 5 0 0 0,0 3 0 0 0,0 4 0 0 0,0 2 0 0 0,0 9 0 0 0,0 9 0 0 0,0 1 0 0 0,0-5 0 0 0,0-9 0 0 0,0-13 0 0 0,0-6 0 0 0,0-6 0 0 0,0-1 0 0 0,0-3 0 0 0,0-3 0 0 0,0 1 0 0 0,0 5 0 0 0,0 3 0 0 0,0 4 0 0 0,-5-1 0 0 0,-5 4 0 0 0,-1 3 0 0 0,0-2 0 0 0,-1-2 0 0 0,-3-5 0 0 0,0-4 0 0 0,4-5 0 0 0,3-4 0 0 0,-2-2 0 0 0,-3 2 0 0 0,1 5 0 0 0,-3-3 0 0 0,2-3 0 0 0,3-1 0 0 0,3-2 0 0 0,-1-1 0 0 0,-4-4 0 0 0,-1-2 0 0 0,3 1 0 0 0,-1-3 0 0 0,0-1 0 0 0,-1-2 0 0 0,1 0 0 0 0,-3 3 0 0 0,-2-2 0 0 0,-4-3 0 0 0,-2-4 0 0 0,-2-4 0 0 0,-2-1 0 0 0,0-3 0 0 0,4 5 0 0 0,2 0 0 0 0,-1 0 0 0 0,3 3 0 0 0,1 0 0 0 0,-1 0 0 0 0,-3-3 0 0 0,-1-1 0 0 0,2 2 0 0 0,1 1 0 0 0,4-2-16383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6:11:05.2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38074 9551 16383 0 0,'0'5'0'0'0,"0"5"0"0"0,0 6 0 0 0,0 4 0 0 0,0 4 0 0 0,0 6 0 0 0,0 2 0 0 0,0 1 0 0 0,0-2 0 0 0,0-1 0 0 0,0-1 0 0 0,4-6 0 0 0,6-7 0 0 0,6-5 0 0 0,4-6 0 0 0,4-3 0 0 0,1-2 0 0 0,2-1 0 0 0,0 0 0 0 0,0 0 0 0 0,0 0 0 0 0,0 0 0 0 0,-1 0 0 0 0,0 1 0 0 0,-4 0-16383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14416 6588 16383 0 0,'0'5'0'0'0,"4"5"0"0"0,6 1 0 0 0,2 8 0 0 0,2 5 0 0 0,0 3 0 0 0,-3 5 0 0 0,1 2 0 0 0,2 0 0 0 0,5 2 0 0 0,-2 0 0 0 0,-4-2 0 0 0,-4-2 0 0 0,-3-2 0 0 0,1 2 0 0 0,0 0 0 0 0,3 4 0 0 0,-1 0 0 0 0,-1-2 0 0 0,3 3 0 0 0,-2 3 0 0 0,-1-1 0 0 0,-3-2 0 0 0,3 6 0 0 0,-1 4 0 0 0,0 3 0 0 0,-3 2 0 0 0,-1 5 0 0 0,-2 2 0 0 0,0-1 0 0 0,-1-1 0 0 0,0 3 0 0 0,0 0 0 0 0,-5-1 0 0 0,-6-2 0 0 0,0-2 0 0 0,1-1 0 0 0,-3-2 0 0 0,2-4 0 0 0,-2-7 0 0 0,1 3 0 0 0,3-1 0 0 0,3 1 0 0 0,2 1 0 0 0,2-2 0 0 0,2 5 0 0 0,0 2 0 0 0,-4 3 0 0 0,-2 0 0 0 0,-3 0 0 0 0,-5 0 0 0 0,-1 4 0 0 0,3-3 0 0 0,-1-2 0 0 0,-3-5 0 0 0,2-2 0 0 0,-2 0 0 0 0,2-4 0 0 0,4 1 0 0 0,-1-2 0 0 0,-4-4 0 0 0,2 0 0 0 0,-2 0 0 0 0,2-3 0 0 0,3-3 0 0 0,-2-1 0 0 0,-2-2 0 0 0,0-1 0 0 0,4 0 0 0 0,-2 0 0 0 0,1-1 0 0 0,3 0 0 0 0,-1 1 0 0 0,0 0 0 0 0,2 0 0 0 0,2-1 0 0 0,-3-3 0 0 0,1-7-16383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14102 9313 16383 0 0,'0'5'0'0'0,"0"9"0"0"0,0 13 0 0 0,0 4 0 0 0,0 3 0 0 0,5 4 0 0 0,1-1 0 0 0,-1-1 0 0 0,4-7 0 0 0,0-5 0 0 0,-1-1 0 0 0,-3-1 0 0 0,3 6 0 0 0,0 1 0 0 0,-1 1 0 0 0,2-5 0 0 0,4-6 0 0 0,4-8 0 0 0,4-13 0 0 0,7-15 0 0 0,4-10 0 0 0,4-4 0 0 0,-4-2 0 0 0,-2 6 0 0 0,-7 2 0 0 0,-7 1 0 0 0,-6 0 0 0 0,-5 5-16383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8176 10557 16383 0 0,'0'4'0'0'0,"0"11"0"0"0,4 7 0 0 0,6 4 0 0 0,6 10 0 0 0,9 5 0 0 0,4 3 0 0 0,2 3 0 0 0,1 3 0 0 0,-2-3 0 0 0,-1-1 0 0 0,-1-3 0 0 0,-6-6 0 0 0,-1-3 0 0 0,-5-4 0 0 0,-5-3 0 0 0,-5-1 0 0 0,-2 0 0 0 0,-3 3 0 0 0,-1 2 0 0 0,-1 0 0 0 0,0-1 0 0 0,0 3 0 0 0,0 0 0 0 0,1 0 0 0 0,-1-2 0 0 0,1-2 0 0 0,0-2 0 0 0,-4 0 0 0 0,-2-1 0 0 0,1 0 0 0 0,-4 4 0 0 0,-5 2 0 0 0,1-1 0 0 0,-3-1 0 0 0,-2-1 0 0 0,-3-6 0 0 0,2-2 0 0 0,0-4 0 0 0,3-2 0 0 0,0 2 0 0 0,-1-2 0 0 0,1 0 0 0 0,0-1 0 0 0,-2-4 0 0 0,2-4-16383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8201 11509 16383 0 0,'-5'0'0'0'0,"-1"5"0"0"0,1 5 0 0 0,0 6 0 0 0,2 4 0 0 0,1 4 0 0 0,1 1 0 0 0,1 2 0 0 0,0 0 0 0 0,0 0 0 0 0,0 0 0 0 0,-4-5 0 0 0,-2-1 0 0 0,1-1 0 0 0,0 2 0 0 0,2 0 0 0 0,1 2 0 0 0,-3-3 0 0 0,-1-2 0 0 0,9-3 0 0 0,17-5 0 0 0,19-4 0 0 0,21-3 0 0 0,12-2 0 0 0,8-7 0 0 0,-1-10 0 0 0,-1-3 0 0 0,-9-3 0 0 0,-16 2-16383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6138 8573 16383 0 0,'5'4'0'0'0,"1"6"0"0"0,-1 6 0 0 0,4 9 0 0 0,5 9 0 0 0,3 3 0 0 0,0-1 0 0 0,-3 8 0 0 0,-4 0 0 0 0,0-3 0 0 0,-1-4 0 0 0,-2-4 0 0 0,2 1 0 0 0,0 0 0 0 0,-3 2 0 0 0,-1 4 0 0 0,-2 0 0 0 0,-1 6 0 0 0,-2 4 0 0 0,0-2 0 0 0,0 0 0 0 0,0-4 0 0 0,-5-1 0 0 0,-1 1 0 0 0,0-2 0 0 0,1 0 0 0 0,2 2 0 0 0,1-2 0 0 0,-3-4 0 0 0,-2 1 0 0 0,2-2 0 0 0,-4-4 0 0 0,0-2 0 0 0,2-2 0 0 0,2-1 0 0 0,-3-2 0 0 0,0-1 0 0 0,2 1 0 0 0,-3-1 0 0 0,0-4-16383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4T15:45:28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6006 9790 16383 0 0,'4'4'0'0'0,"7"6"0"0"0,9 10 0 0 0,6 7 0 0 0,3 6 0 0 0,6 3 0 0 0,-4 0 0 0 0,-2-7 0 0 0,-7-4 0 0 0,-2-6 0 0 0,0-6 0 0 0,1-5 0 0 0,1-9 0 0 0,1-8 0 0 0,-3-8 0 0 0,0-4 0 0 0,-4-8 0 0 0,-1-4 0 0 0,-2 0 0 0 0,1 5 0 0 0,-2 4 0 0 0,-3 0 0 0 0,-3 1 0 0 0,-3 4-16383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099F0-E0AA-4761-8DBD-61C8A1158F0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1555750" y="1143000"/>
            <a:ext cx="996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BDA63-E935-4788-8FD2-9422DED763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5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374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749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9123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5497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872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8246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4621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0995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1555750" y="1143000"/>
            <a:ext cx="99695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BDA63-E935-4788-8FD2-9422DED763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765909"/>
            <a:ext cx="11339513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2458058"/>
            <a:ext cx="11339513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7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85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249164"/>
            <a:ext cx="3260110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249164"/>
            <a:ext cx="9591338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1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04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166738"/>
            <a:ext cx="13040439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3131884"/>
            <a:ext cx="13040439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06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245820"/>
            <a:ext cx="6425724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245820"/>
            <a:ext cx="6425724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61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249164"/>
            <a:ext cx="13040439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147238"/>
            <a:ext cx="6396193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1709482"/>
            <a:ext cx="6396193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147238"/>
            <a:ext cx="6427693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1709482"/>
            <a:ext cx="6427693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56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0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54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11997"/>
            <a:ext cx="4876383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673826"/>
            <a:ext cx="7654171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403985"/>
            <a:ext cx="4876383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7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11997"/>
            <a:ext cx="4876383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673826"/>
            <a:ext cx="7654171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403985"/>
            <a:ext cx="4876383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90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249164"/>
            <a:ext cx="13040439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245820"/>
            <a:ext cx="13040439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4337621"/>
            <a:ext cx="340185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D56-23B9-413E-AC3C-56241A0D5FF3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4337621"/>
            <a:ext cx="510278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4337621"/>
            <a:ext cx="340185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2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8.png"/><Relationship Id="rId66" Type="http://schemas.openxmlformats.org/officeDocument/2006/relationships/image" Target="../media/image32.png"/><Relationship Id="rId74" Type="http://schemas.openxmlformats.org/officeDocument/2006/relationships/image" Target="../media/image36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64" Type="http://schemas.openxmlformats.org/officeDocument/2006/relationships/image" Target="../media/image31.png"/><Relationship Id="rId69" Type="http://schemas.openxmlformats.org/officeDocument/2006/relationships/customXml" Target="../ink/ink34.xml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54" Type="http://schemas.openxmlformats.org/officeDocument/2006/relationships/image" Target="../media/image26.png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ZoneTexte 713">
            <a:extLst>
              <a:ext uri="{FF2B5EF4-FFF2-40B4-BE49-F238E27FC236}">
                <a16:creationId xmlns:a16="http://schemas.microsoft.com/office/drawing/2014/main" id="{8CB9D146-0E39-4E79-844C-5F835D63E537}"/>
              </a:ext>
            </a:extLst>
          </p:cNvPr>
          <p:cNvSpPr txBox="1"/>
          <p:nvPr/>
        </p:nvSpPr>
        <p:spPr>
          <a:xfrm>
            <a:off x="0" y="886758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T1</a:t>
            </a:r>
          </a:p>
        </p:txBody>
      </p:sp>
      <p:sp>
        <p:nvSpPr>
          <p:cNvPr id="715" name="ZoneTexte 714">
            <a:extLst>
              <a:ext uri="{FF2B5EF4-FFF2-40B4-BE49-F238E27FC236}">
                <a16:creationId xmlns:a16="http://schemas.microsoft.com/office/drawing/2014/main" id="{C9864716-0893-480F-A888-BC88806486A6}"/>
              </a:ext>
            </a:extLst>
          </p:cNvPr>
          <p:cNvSpPr txBox="1"/>
          <p:nvPr/>
        </p:nvSpPr>
        <p:spPr>
          <a:xfrm>
            <a:off x="0" y="1607406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T2</a:t>
            </a:r>
          </a:p>
        </p:txBody>
      </p:sp>
      <p:sp>
        <p:nvSpPr>
          <p:cNvPr id="716" name="ZoneTexte 715">
            <a:extLst>
              <a:ext uri="{FF2B5EF4-FFF2-40B4-BE49-F238E27FC236}">
                <a16:creationId xmlns:a16="http://schemas.microsoft.com/office/drawing/2014/main" id="{C77AB3A8-82AB-424F-92A2-A93710B1DCB0}"/>
              </a:ext>
            </a:extLst>
          </p:cNvPr>
          <p:cNvSpPr txBox="1"/>
          <p:nvPr/>
        </p:nvSpPr>
        <p:spPr>
          <a:xfrm>
            <a:off x="0" y="2341402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T3</a:t>
            </a:r>
          </a:p>
        </p:txBody>
      </p:sp>
      <p:sp>
        <p:nvSpPr>
          <p:cNvPr id="717" name="ZoneTexte 716">
            <a:extLst>
              <a:ext uri="{FF2B5EF4-FFF2-40B4-BE49-F238E27FC236}">
                <a16:creationId xmlns:a16="http://schemas.microsoft.com/office/drawing/2014/main" id="{A45F35FF-D855-4B6B-99E8-39185580F218}"/>
              </a:ext>
            </a:extLst>
          </p:cNvPr>
          <p:cNvSpPr txBox="1"/>
          <p:nvPr/>
        </p:nvSpPr>
        <p:spPr>
          <a:xfrm>
            <a:off x="0" y="3055064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T4</a:t>
            </a:r>
          </a:p>
        </p:txBody>
      </p:sp>
      <p:sp>
        <p:nvSpPr>
          <p:cNvPr id="718" name="ZoneTexte 717">
            <a:extLst>
              <a:ext uri="{FF2B5EF4-FFF2-40B4-BE49-F238E27FC236}">
                <a16:creationId xmlns:a16="http://schemas.microsoft.com/office/drawing/2014/main" id="{A0579010-28AC-4699-9AF3-185BFE505240}"/>
              </a:ext>
            </a:extLst>
          </p:cNvPr>
          <p:cNvSpPr txBox="1"/>
          <p:nvPr/>
        </p:nvSpPr>
        <p:spPr>
          <a:xfrm>
            <a:off x="0" y="3770300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/>
              <a:t>T5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435F6A6-2226-422E-ADE1-9CDECCFBE35A}"/>
              </a:ext>
            </a:extLst>
          </p:cNvPr>
          <p:cNvGrpSpPr/>
          <p:nvPr/>
        </p:nvGrpSpPr>
        <p:grpSpPr>
          <a:xfrm>
            <a:off x="510755" y="636290"/>
            <a:ext cx="14511374" cy="3976192"/>
            <a:chOff x="510755" y="636290"/>
            <a:chExt cx="14511374" cy="3976192"/>
          </a:xfrm>
        </p:grpSpPr>
        <p:cxnSp>
          <p:nvCxnSpPr>
            <p:cNvPr id="504" name="Connecteur droit 503">
              <a:extLst>
                <a:ext uri="{FF2B5EF4-FFF2-40B4-BE49-F238E27FC236}">
                  <a16:creationId xmlns:a16="http://schemas.microsoft.com/office/drawing/2014/main" id="{D3E6DC86-7413-48E4-8A56-CCA65A80222A}"/>
                </a:ext>
              </a:extLst>
            </p:cNvPr>
            <p:cNvCxnSpPr>
              <a:cxnSpLocks/>
            </p:cNvCxnSpPr>
            <p:nvPr/>
          </p:nvCxnSpPr>
          <p:spPr>
            <a:xfrm>
              <a:off x="1345359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5" name="Connecteur droit 504">
              <a:extLst>
                <a:ext uri="{FF2B5EF4-FFF2-40B4-BE49-F238E27FC236}">
                  <a16:creationId xmlns:a16="http://schemas.microsoft.com/office/drawing/2014/main" id="{F1676E61-A016-47E9-B30B-FE68D66FB13F}"/>
                </a:ext>
              </a:extLst>
            </p:cNvPr>
            <p:cNvCxnSpPr>
              <a:cxnSpLocks/>
            </p:cNvCxnSpPr>
            <p:nvPr/>
          </p:nvCxnSpPr>
          <p:spPr>
            <a:xfrm>
              <a:off x="141774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Connecteur droit 505">
              <a:extLst>
                <a:ext uri="{FF2B5EF4-FFF2-40B4-BE49-F238E27FC236}">
                  <a16:creationId xmlns:a16="http://schemas.microsoft.com/office/drawing/2014/main" id="{AA05E361-3A18-42C8-9289-581AE53D90FF}"/>
                </a:ext>
              </a:extLst>
            </p:cNvPr>
            <p:cNvCxnSpPr>
              <a:cxnSpLocks/>
            </p:cNvCxnSpPr>
            <p:nvPr/>
          </p:nvCxnSpPr>
          <p:spPr>
            <a:xfrm>
              <a:off x="149013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Connecteur droit 506">
              <a:extLst>
                <a:ext uri="{FF2B5EF4-FFF2-40B4-BE49-F238E27FC236}">
                  <a16:creationId xmlns:a16="http://schemas.microsoft.com/office/drawing/2014/main" id="{A47D6807-C5B8-4ECC-B3A1-986D64ED3790}"/>
                </a:ext>
              </a:extLst>
            </p:cNvPr>
            <p:cNvCxnSpPr>
              <a:cxnSpLocks/>
            </p:cNvCxnSpPr>
            <p:nvPr/>
          </p:nvCxnSpPr>
          <p:spPr>
            <a:xfrm>
              <a:off x="156252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Connecteur droit 507">
              <a:extLst>
                <a:ext uri="{FF2B5EF4-FFF2-40B4-BE49-F238E27FC236}">
                  <a16:creationId xmlns:a16="http://schemas.microsoft.com/office/drawing/2014/main" id="{7F845D4C-1BBA-470A-BCAE-288BD2820C0D}"/>
                </a:ext>
              </a:extLst>
            </p:cNvPr>
            <p:cNvCxnSpPr>
              <a:cxnSpLocks/>
            </p:cNvCxnSpPr>
            <p:nvPr/>
          </p:nvCxnSpPr>
          <p:spPr>
            <a:xfrm>
              <a:off x="163491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Connecteur droit 508">
              <a:extLst>
                <a:ext uri="{FF2B5EF4-FFF2-40B4-BE49-F238E27FC236}">
                  <a16:creationId xmlns:a16="http://schemas.microsoft.com/office/drawing/2014/main" id="{6F5C1A9A-5574-41A4-81A2-344D23098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07309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Connecteur droit 509">
              <a:extLst>
                <a:ext uri="{FF2B5EF4-FFF2-40B4-BE49-F238E27FC236}">
                  <a16:creationId xmlns:a16="http://schemas.microsoft.com/office/drawing/2014/main" id="{856F71EE-BD3B-491B-A3DF-C8704E837ABC}"/>
                </a:ext>
              </a:extLst>
            </p:cNvPr>
            <p:cNvCxnSpPr>
              <a:cxnSpLocks/>
            </p:cNvCxnSpPr>
            <p:nvPr/>
          </p:nvCxnSpPr>
          <p:spPr>
            <a:xfrm>
              <a:off x="177969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Connecteur droit 510">
              <a:extLst>
                <a:ext uri="{FF2B5EF4-FFF2-40B4-BE49-F238E27FC236}">
                  <a16:creationId xmlns:a16="http://schemas.microsoft.com/office/drawing/2014/main" id="{31EB4717-7C87-47F4-8853-918A5016AE16}"/>
                </a:ext>
              </a:extLst>
            </p:cNvPr>
            <p:cNvCxnSpPr>
              <a:cxnSpLocks/>
            </p:cNvCxnSpPr>
            <p:nvPr/>
          </p:nvCxnSpPr>
          <p:spPr>
            <a:xfrm>
              <a:off x="185208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Connecteur droit 511">
              <a:extLst>
                <a:ext uri="{FF2B5EF4-FFF2-40B4-BE49-F238E27FC236}">
                  <a16:creationId xmlns:a16="http://schemas.microsoft.com/office/drawing/2014/main" id="{BA18CDD1-CE83-4969-90DF-16F13D125A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447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Connecteur droit 512">
              <a:extLst>
                <a:ext uri="{FF2B5EF4-FFF2-40B4-BE49-F238E27FC236}">
                  <a16:creationId xmlns:a16="http://schemas.microsoft.com/office/drawing/2014/main" id="{B54A67B7-3DEC-4278-A079-73D0763B0BAB}"/>
                </a:ext>
              </a:extLst>
            </p:cNvPr>
            <p:cNvCxnSpPr>
              <a:cxnSpLocks/>
            </p:cNvCxnSpPr>
            <p:nvPr/>
          </p:nvCxnSpPr>
          <p:spPr>
            <a:xfrm>
              <a:off x="199686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ZoneTexte 513">
              <a:extLst>
                <a:ext uri="{FF2B5EF4-FFF2-40B4-BE49-F238E27FC236}">
                  <a16:creationId xmlns:a16="http://schemas.microsoft.com/office/drawing/2014/main" id="{0C915B57-8E62-4D54-9144-8D92306FF64C}"/>
                </a:ext>
              </a:extLst>
            </p:cNvPr>
            <p:cNvSpPr txBox="1"/>
            <p:nvPr/>
          </p:nvSpPr>
          <p:spPr>
            <a:xfrm>
              <a:off x="1220164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</a:t>
              </a:r>
            </a:p>
          </p:txBody>
        </p:sp>
        <p:sp>
          <p:nvSpPr>
            <p:cNvPr id="515" name="ZoneTexte 514">
              <a:extLst>
                <a:ext uri="{FF2B5EF4-FFF2-40B4-BE49-F238E27FC236}">
                  <a16:creationId xmlns:a16="http://schemas.microsoft.com/office/drawing/2014/main" id="{69118476-08C6-440F-8AE3-EC1FD6BCB53E}"/>
                </a:ext>
              </a:extLst>
            </p:cNvPr>
            <p:cNvSpPr txBox="1"/>
            <p:nvPr/>
          </p:nvSpPr>
          <p:spPr>
            <a:xfrm>
              <a:off x="1490154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1.5</a:t>
              </a:r>
            </a:p>
          </p:txBody>
        </p:sp>
        <p:cxnSp>
          <p:nvCxnSpPr>
            <p:cNvPr id="516" name="Connecteur droit 515">
              <a:extLst>
                <a:ext uri="{FF2B5EF4-FFF2-40B4-BE49-F238E27FC236}">
                  <a16:creationId xmlns:a16="http://schemas.microsoft.com/office/drawing/2014/main" id="{FB774F9C-1476-436E-A5EB-0BDA4C85343E}"/>
                </a:ext>
              </a:extLst>
            </p:cNvPr>
            <p:cNvCxnSpPr>
              <a:cxnSpLocks/>
            </p:cNvCxnSpPr>
            <p:nvPr/>
          </p:nvCxnSpPr>
          <p:spPr>
            <a:xfrm>
              <a:off x="2069557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7" name="Connecteur droit 516">
              <a:extLst>
                <a:ext uri="{FF2B5EF4-FFF2-40B4-BE49-F238E27FC236}">
                  <a16:creationId xmlns:a16="http://schemas.microsoft.com/office/drawing/2014/main" id="{8B240778-452D-4BD3-B00D-82077E7B7B62}"/>
                </a:ext>
              </a:extLst>
            </p:cNvPr>
            <p:cNvCxnSpPr>
              <a:cxnSpLocks/>
            </p:cNvCxnSpPr>
            <p:nvPr/>
          </p:nvCxnSpPr>
          <p:spPr>
            <a:xfrm>
              <a:off x="214194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Connecteur droit 517">
              <a:extLst>
                <a:ext uri="{FF2B5EF4-FFF2-40B4-BE49-F238E27FC236}">
                  <a16:creationId xmlns:a16="http://schemas.microsoft.com/office/drawing/2014/main" id="{715BCCAB-9E34-47DC-A03D-289BA869FB24}"/>
                </a:ext>
              </a:extLst>
            </p:cNvPr>
            <p:cNvCxnSpPr>
              <a:cxnSpLocks/>
            </p:cNvCxnSpPr>
            <p:nvPr/>
          </p:nvCxnSpPr>
          <p:spPr>
            <a:xfrm>
              <a:off x="221433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Connecteur droit 518">
              <a:extLst>
                <a:ext uri="{FF2B5EF4-FFF2-40B4-BE49-F238E27FC236}">
                  <a16:creationId xmlns:a16="http://schemas.microsoft.com/office/drawing/2014/main" id="{A8031CB8-3494-4CCC-8815-B3593DA6AE8B}"/>
                </a:ext>
              </a:extLst>
            </p:cNvPr>
            <p:cNvCxnSpPr>
              <a:cxnSpLocks/>
            </p:cNvCxnSpPr>
            <p:nvPr/>
          </p:nvCxnSpPr>
          <p:spPr>
            <a:xfrm>
              <a:off x="228672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Connecteur droit 519">
              <a:extLst>
                <a:ext uri="{FF2B5EF4-FFF2-40B4-BE49-F238E27FC236}">
                  <a16:creationId xmlns:a16="http://schemas.microsoft.com/office/drawing/2014/main" id="{8B47E6B5-8E86-4DAB-9BC1-14D53576ABD7}"/>
                </a:ext>
              </a:extLst>
            </p:cNvPr>
            <p:cNvCxnSpPr>
              <a:cxnSpLocks/>
            </p:cNvCxnSpPr>
            <p:nvPr/>
          </p:nvCxnSpPr>
          <p:spPr>
            <a:xfrm>
              <a:off x="235911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Connecteur droit 520">
              <a:extLst>
                <a:ext uri="{FF2B5EF4-FFF2-40B4-BE49-F238E27FC236}">
                  <a16:creationId xmlns:a16="http://schemas.microsoft.com/office/drawing/2014/main" id="{4E3C4539-7CC6-4080-997F-881E57866452}"/>
                </a:ext>
              </a:extLst>
            </p:cNvPr>
            <p:cNvCxnSpPr>
              <a:cxnSpLocks/>
            </p:cNvCxnSpPr>
            <p:nvPr/>
          </p:nvCxnSpPr>
          <p:spPr>
            <a:xfrm>
              <a:off x="2431507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Connecteur droit 521">
              <a:extLst>
                <a:ext uri="{FF2B5EF4-FFF2-40B4-BE49-F238E27FC236}">
                  <a16:creationId xmlns:a16="http://schemas.microsoft.com/office/drawing/2014/main" id="{193E5D17-60FD-4CA4-8565-7B680907959F}"/>
                </a:ext>
              </a:extLst>
            </p:cNvPr>
            <p:cNvCxnSpPr>
              <a:cxnSpLocks/>
            </p:cNvCxnSpPr>
            <p:nvPr/>
          </p:nvCxnSpPr>
          <p:spPr>
            <a:xfrm>
              <a:off x="250389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Connecteur droit 522">
              <a:extLst>
                <a:ext uri="{FF2B5EF4-FFF2-40B4-BE49-F238E27FC236}">
                  <a16:creationId xmlns:a16="http://schemas.microsoft.com/office/drawing/2014/main" id="{FA89B589-10A2-4470-8344-5A67CD65B003}"/>
                </a:ext>
              </a:extLst>
            </p:cNvPr>
            <p:cNvCxnSpPr>
              <a:cxnSpLocks/>
            </p:cNvCxnSpPr>
            <p:nvPr/>
          </p:nvCxnSpPr>
          <p:spPr>
            <a:xfrm>
              <a:off x="257628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eur droit 523">
              <a:extLst>
                <a:ext uri="{FF2B5EF4-FFF2-40B4-BE49-F238E27FC236}">
                  <a16:creationId xmlns:a16="http://schemas.microsoft.com/office/drawing/2014/main" id="{12F39C79-D70F-41FD-B196-83AED88471F7}"/>
                </a:ext>
              </a:extLst>
            </p:cNvPr>
            <p:cNvCxnSpPr>
              <a:cxnSpLocks/>
            </p:cNvCxnSpPr>
            <p:nvPr/>
          </p:nvCxnSpPr>
          <p:spPr>
            <a:xfrm>
              <a:off x="264867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Connecteur droit 524">
              <a:extLst>
                <a:ext uri="{FF2B5EF4-FFF2-40B4-BE49-F238E27FC236}">
                  <a16:creationId xmlns:a16="http://schemas.microsoft.com/office/drawing/2014/main" id="{0291B79F-65F0-43C1-B4FF-7A1F5B114C68}"/>
                </a:ext>
              </a:extLst>
            </p:cNvPr>
            <p:cNvCxnSpPr>
              <a:cxnSpLocks/>
            </p:cNvCxnSpPr>
            <p:nvPr/>
          </p:nvCxnSpPr>
          <p:spPr>
            <a:xfrm>
              <a:off x="272106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ZoneTexte 525">
              <a:extLst>
                <a:ext uri="{FF2B5EF4-FFF2-40B4-BE49-F238E27FC236}">
                  <a16:creationId xmlns:a16="http://schemas.microsoft.com/office/drawing/2014/main" id="{7A4689E4-5231-403F-A27B-0CD33B9A491F}"/>
                </a:ext>
              </a:extLst>
            </p:cNvPr>
            <p:cNvSpPr txBox="1"/>
            <p:nvPr/>
          </p:nvSpPr>
          <p:spPr>
            <a:xfrm>
              <a:off x="1944362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</a:t>
              </a:r>
            </a:p>
          </p:txBody>
        </p:sp>
        <p:sp>
          <p:nvSpPr>
            <p:cNvPr id="527" name="ZoneTexte 526">
              <a:extLst>
                <a:ext uri="{FF2B5EF4-FFF2-40B4-BE49-F238E27FC236}">
                  <a16:creationId xmlns:a16="http://schemas.microsoft.com/office/drawing/2014/main" id="{DEF9A53E-22BB-4071-95EC-3F304E2F0E80}"/>
                </a:ext>
              </a:extLst>
            </p:cNvPr>
            <p:cNvSpPr txBox="1"/>
            <p:nvPr/>
          </p:nvSpPr>
          <p:spPr>
            <a:xfrm>
              <a:off x="2214352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2.5</a:t>
              </a:r>
            </a:p>
          </p:txBody>
        </p:sp>
        <p:cxnSp>
          <p:nvCxnSpPr>
            <p:cNvPr id="528" name="Connecteur droit 527">
              <a:extLst>
                <a:ext uri="{FF2B5EF4-FFF2-40B4-BE49-F238E27FC236}">
                  <a16:creationId xmlns:a16="http://schemas.microsoft.com/office/drawing/2014/main" id="{829F2DD1-603A-4468-B9AB-D464AC1CD415}"/>
                </a:ext>
              </a:extLst>
            </p:cNvPr>
            <p:cNvCxnSpPr>
              <a:cxnSpLocks/>
            </p:cNvCxnSpPr>
            <p:nvPr/>
          </p:nvCxnSpPr>
          <p:spPr>
            <a:xfrm>
              <a:off x="2788278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9" name="Connecteur droit 528">
              <a:extLst>
                <a:ext uri="{FF2B5EF4-FFF2-40B4-BE49-F238E27FC236}">
                  <a16:creationId xmlns:a16="http://schemas.microsoft.com/office/drawing/2014/main" id="{A6FBA0A2-821D-499F-9F63-418B6EFCF8DD}"/>
                </a:ext>
              </a:extLst>
            </p:cNvPr>
            <p:cNvCxnSpPr>
              <a:cxnSpLocks/>
            </p:cNvCxnSpPr>
            <p:nvPr/>
          </p:nvCxnSpPr>
          <p:spPr>
            <a:xfrm>
              <a:off x="286066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Connecteur droit 529">
              <a:extLst>
                <a:ext uri="{FF2B5EF4-FFF2-40B4-BE49-F238E27FC236}">
                  <a16:creationId xmlns:a16="http://schemas.microsoft.com/office/drawing/2014/main" id="{643E5B7C-25D5-423C-A9D2-706358AA13C2}"/>
                </a:ext>
              </a:extLst>
            </p:cNvPr>
            <p:cNvCxnSpPr>
              <a:cxnSpLocks/>
            </p:cNvCxnSpPr>
            <p:nvPr/>
          </p:nvCxnSpPr>
          <p:spPr>
            <a:xfrm>
              <a:off x="293305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Connecteur droit 530">
              <a:extLst>
                <a:ext uri="{FF2B5EF4-FFF2-40B4-BE49-F238E27FC236}">
                  <a16:creationId xmlns:a16="http://schemas.microsoft.com/office/drawing/2014/main" id="{8DF401FD-2B73-4DD5-B11E-7CA8355D0D4A}"/>
                </a:ext>
              </a:extLst>
            </p:cNvPr>
            <p:cNvCxnSpPr>
              <a:cxnSpLocks/>
            </p:cNvCxnSpPr>
            <p:nvPr/>
          </p:nvCxnSpPr>
          <p:spPr>
            <a:xfrm>
              <a:off x="300544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Connecteur droit 531">
              <a:extLst>
                <a:ext uri="{FF2B5EF4-FFF2-40B4-BE49-F238E27FC236}">
                  <a16:creationId xmlns:a16="http://schemas.microsoft.com/office/drawing/2014/main" id="{CE54D99F-E6B3-44F1-AF3D-D3F5585A5ADA}"/>
                </a:ext>
              </a:extLst>
            </p:cNvPr>
            <p:cNvCxnSpPr>
              <a:cxnSpLocks/>
            </p:cNvCxnSpPr>
            <p:nvPr/>
          </p:nvCxnSpPr>
          <p:spPr>
            <a:xfrm>
              <a:off x="307783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Connecteur droit 532">
              <a:extLst>
                <a:ext uri="{FF2B5EF4-FFF2-40B4-BE49-F238E27FC236}">
                  <a16:creationId xmlns:a16="http://schemas.microsoft.com/office/drawing/2014/main" id="{9B620257-B21B-4461-817E-3A84EE9BECBD}"/>
                </a:ext>
              </a:extLst>
            </p:cNvPr>
            <p:cNvCxnSpPr>
              <a:cxnSpLocks/>
            </p:cNvCxnSpPr>
            <p:nvPr/>
          </p:nvCxnSpPr>
          <p:spPr>
            <a:xfrm>
              <a:off x="3150228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Connecteur droit 533">
              <a:extLst>
                <a:ext uri="{FF2B5EF4-FFF2-40B4-BE49-F238E27FC236}">
                  <a16:creationId xmlns:a16="http://schemas.microsoft.com/office/drawing/2014/main" id="{AD81CA82-E217-4176-905F-340F802F1B5F}"/>
                </a:ext>
              </a:extLst>
            </p:cNvPr>
            <p:cNvCxnSpPr>
              <a:cxnSpLocks/>
            </p:cNvCxnSpPr>
            <p:nvPr/>
          </p:nvCxnSpPr>
          <p:spPr>
            <a:xfrm>
              <a:off x="322261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Connecteur droit 534">
              <a:extLst>
                <a:ext uri="{FF2B5EF4-FFF2-40B4-BE49-F238E27FC236}">
                  <a16:creationId xmlns:a16="http://schemas.microsoft.com/office/drawing/2014/main" id="{B9D4BAEE-07E2-43C4-8202-67C7F1AB7946}"/>
                </a:ext>
              </a:extLst>
            </p:cNvPr>
            <p:cNvCxnSpPr>
              <a:cxnSpLocks/>
            </p:cNvCxnSpPr>
            <p:nvPr/>
          </p:nvCxnSpPr>
          <p:spPr>
            <a:xfrm>
              <a:off x="329500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Connecteur droit 535">
              <a:extLst>
                <a:ext uri="{FF2B5EF4-FFF2-40B4-BE49-F238E27FC236}">
                  <a16:creationId xmlns:a16="http://schemas.microsoft.com/office/drawing/2014/main" id="{9EAACC38-34BC-4B00-9B06-3B6907F8EFF2}"/>
                </a:ext>
              </a:extLst>
            </p:cNvPr>
            <p:cNvCxnSpPr>
              <a:cxnSpLocks/>
            </p:cNvCxnSpPr>
            <p:nvPr/>
          </p:nvCxnSpPr>
          <p:spPr>
            <a:xfrm>
              <a:off x="336739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Connecteur droit 536">
              <a:extLst>
                <a:ext uri="{FF2B5EF4-FFF2-40B4-BE49-F238E27FC236}">
                  <a16:creationId xmlns:a16="http://schemas.microsoft.com/office/drawing/2014/main" id="{8F822C69-B51E-4158-BDBB-7EF59C735AED}"/>
                </a:ext>
              </a:extLst>
            </p:cNvPr>
            <p:cNvCxnSpPr>
              <a:cxnSpLocks/>
            </p:cNvCxnSpPr>
            <p:nvPr/>
          </p:nvCxnSpPr>
          <p:spPr>
            <a:xfrm>
              <a:off x="343978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ZoneTexte 537">
              <a:extLst>
                <a:ext uri="{FF2B5EF4-FFF2-40B4-BE49-F238E27FC236}">
                  <a16:creationId xmlns:a16="http://schemas.microsoft.com/office/drawing/2014/main" id="{58E05835-BC44-46D7-8E68-13B8868333C5}"/>
                </a:ext>
              </a:extLst>
            </p:cNvPr>
            <p:cNvSpPr txBox="1"/>
            <p:nvPr/>
          </p:nvSpPr>
          <p:spPr>
            <a:xfrm>
              <a:off x="2663083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</a:t>
              </a:r>
            </a:p>
          </p:txBody>
        </p:sp>
        <p:sp>
          <p:nvSpPr>
            <p:cNvPr id="539" name="ZoneTexte 538">
              <a:extLst>
                <a:ext uri="{FF2B5EF4-FFF2-40B4-BE49-F238E27FC236}">
                  <a16:creationId xmlns:a16="http://schemas.microsoft.com/office/drawing/2014/main" id="{505AA3AF-F70E-490B-B781-B6559A3ABEC4}"/>
                </a:ext>
              </a:extLst>
            </p:cNvPr>
            <p:cNvSpPr txBox="1"/>
            <p:nvPr/>
          </p:nvSpPr>
          <p:spPr>
            <a:xfrm>
              <a:off x="2933073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3.5</a:t>
              </a:r>
            </a:p>
          </p:txBody>
        </p:sp>
        <p:cxnSp>
          <p:nvCxnSpPr>
            <p:cNvPr id="540" name="Connecteur droit 539">
              <a:extLst>
                <a:ext uri="{FF2B5EF4-FFF2-40B4-BE49-F238E27FC236}">
                  <a16:creationId xmlns:a16="http://schemas.microsoft.com/office/drawing/2014/main" id="{359B6642-B089-48AF-86AB-AC6F0DD925BA}"/>
                </a:ext>
              </a:extLst>
            </p:cNvPr>
            <p:cNvCxnSpPr>
              <a:cxnSpLocks/>
            </p:cNvCxnSpPr>
            <p:nvPr/>
          </p:nvCxnSpPr>
          <p:spPr>
            <a:xfrm>
              <a:off x="350771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1" name="Connecteur droit 540">
              <a:extLst>
                <a:ext uri="{FF2B5EF4-FFF2-40B4-BE49-F238E27FC236}">
                  <a16:creationId xmlns:a16="http://schemas.microsoft.com/office/drawing/2014/main" id="{FE7E4B60-3D9E-4183-8B1B-18A149C8977B}"/>
                </a:ext>
              </a:extLst>
            </p:cNvPr>
            <p:cNvCxnSpPr>
              <a:cxnSpLocks/>
            </p:cNvCxnSpPr>
            <p:nvPr/>
          </p:nvCxnSpPr>
          <p:spPr>
            <a:xfrm>
              <a:off x="35801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2F308776-A772-4C78-A157-0947AFC25228}"/>
                </a:ext>
              </a:extLst>
            </p:cNvPr>
            <p:cNvCxnSpPr>
              <a:cxnSpLocks/>
            </p:cNvCxnSpPr>
            <p:nvPr/>
          </p:nvCxnSpPr>
          <p:spPr>
            <a:xfrm>
              <a:off x="365249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05308157-7778-4B38-898F-D1AC7D51F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8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Connecteur droit 543">
              <a:extLst>
                <a:ext uri="{FF2B5EF4-FFF2-40B4-BE49-F238E27FC236}">
                  <a16:creationId xmlns:a16="http://schemas.microsoft.com/office/drawing/2014/main" id="{DD290041-0ADB-4691-B6FC-1BD2537B7D68}"/>
                </a:ext>
              </a:extLst>
            </p:cNvPr>
            <p:cNvCxnSpPr>
              <a:cxnSpLocks/>
            </p:cNvCxnSpPr>
            <p:nvPr/>
          </p:nvCxnSpPr>
          <p:spPr>
            <a:xfrm>
              <a:off x="37972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Connecteur droit 544">
              <a:extLst>
                <a:ext uri="{FF2B5EF4-FFF2-40B4-BE49-F238E27FC236}">
                  <a16:creationId xmlns:a16="http://schemas.microsoft.com/office/drawing/2014/main" id="{8F9E13FA-EAE7-4062-BA21-F9421FB16F0C}"/>
                </a:ext>
              </a:extLst>
            </p:cNvPr>
            <p:cNvCxnSpPr>
              <a:cxnSpLocks/>
            </p:cNvCxnSpPr>
            <p:nvPr/>
          </p:nvCxnSpPr>
          <p:spPr>
            <a:xfrm>
              <a:off x="386966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Connecteur droit 545">
              <a:extLst>
                <a:ext uri="{FF2B5EF4-FFF2-40B4-BE49-F238E27FC236}">
                  <a16:creationId xmlns:a16="http://schemas.microsoft.com/office/drawing/2014/main" id="{B90957B9-4A7D-4B52-A867-1AFDC48DA62E}"/>
                </a:ext>
              </a:extLst>
            </p:cNvPr>
            <p:cNvCxnSpPr>
              <a:cxnSpLocks/>
            </p:cNvCxnSpPr>
            <p:nvPr/>
          </p:nvCxnSpPr>
          <p:spPr>
            <a:xfrm>
              <a:off x="39420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Connecteur droit 546">
              <a:extLst>
                <a:ext uri="{FF2B5EF4-FFF2-40B4-BE49-F238E27FC236}">
                  <a16:creationId xmlns:a16="http://schemas.microsoft.com/office/drawing/2014/main" id="{0AD7E38D-7966-427B-B945-F9DF1587F54F}"/>
                </a:ext>
              </a:extLst>
            </p:cNvPr>
            <p:cNvCxnSpPr>
              <a:cxnSpLocks/>
            </p:cNvCxnSpPr>
            <p:nvPr/>
          </p:nvCxnSpPr>
          <p:spPr>
            <a:xfrm>
              <a:off x="401444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Connecteur droit 547">
              <a:extLst>
                <a:ext uri="{FF2B5EF4-FFF2-40B4-BE49-F238E27FC236}">
                  <a16:creationId xmlns:a16="http://schemas.microsoft.com/office/drawing/2014/main" id="{2ACDD118-99E9-4CBC-9F64-D9215742E6D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8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Connecteur droit 548">
              <a:extLst>
                <a:ext uri="{FF2B5EF4-FFF2-40B4-BE49-F238E27FC236}">
                  <a16:creationId xmlns:a16="http://schemas.microsoft.com/office/drawing/2014/main" id="{D445C093-1629-40BA-B145-AB37506C0E18}"/>
                </a:ext>
              </a:extLst>
            </p:cNvPr>
            <p:cNvCxnSpPr>
              <a:cxnSpLocks/>
            </p:cNvCxnSpPr>
            <p:nvPr/>
          </p:nvCxnSpPr>
          <p:spPr>
            <a:xfrm>
              <a:off x="41592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ZoneTexte 549">
              <a:extLst>
                <a:ext uri="{FF2B5EF4-FFF2-40B4-BE49-F238E27FC236}">
                  <a16:creationId xmlns:a16="http://schemas.microsoft.com/office/drawing/2014/main" id="{742FEB30-D921-426A-BE8D-CC2104070421}"/>
                </a:ext>
              </a:extLst>
            </p:cNvPr>
            <p:cNvSpPr txBox="1"/>
            <p:nvPr/>
          </p:nvSpPr>
          <p:spPr>
            <a:xfrm>
              <a:off x="3382520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</a:t>
              </a:r>
            </a:p>
          </p:txBody>
        </p:sp>
        <p:sp>
          <p:nvSpPr>
            <p:cNvPr id="551" name="ZoneTexte 550">
              <a:extLst>
                <a:ext uri="{FF2B5EF4-FFF2-40B4-BE49-F238E27FC236}">
                  <a16:creationId xmlns:a16="http://schemas.microsoft.com/office/drawing/2014/main" id="{BE08389D-3D45-4A7C-BEEB-140503E7AD8D}"/>
                </a:ext>
              </a:extLst>
            </p:cNvPr>
            <p:cNvSpPr txBox="1"/>
            <p:nvPr/>
          </p:nvSpPr>
          <p:spPr>
            <a:xfrm>
              <a:off x="365251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4.5</a:t>
              </a:r>
            </a:p>
          </p:txBody>
        </p:sp>
        <p:cxnSp>
          <p:nvCxnSpPr>
            <p:cNvPr id="552" name="Connecteur droit 551">
              <a:extLst>
                <a:ext uri="{FF2B5EF4-FFF2-40B4-BE49-F238E27FC236}">
                  <a16:creationId xmlns:a16="http://schemas.microsoft.com/office/drawing/2014/main" id="{B1A3AE30-DCCA-4231-BD60-54079BC826FA}"/>
                </a:ext>
              </a:extLst>
            </p:cNvPr>
            <p:cNvCxnSpPr>
              <a:cxnSpLocks/>
            </p:cNvCxnSpPr>
            <p:nvPr/>
          </p:nvCxnSpPr>
          <p:spPr>
            <a:xfrm>
              <a:off x="423044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3" name="Connecteur droit 552">
              <a:extLst>
                <a:ext uri="{FF2B5EF4-FFF2-40B4-BE49-F238E27FC236}">
                  <a16:creationId xmlns:a16="http://schemas.microsoft.com/office/drawing/2014/main" id="{F2E5DDE4-FCA9-4EFB-820C-371595E2B460}"/>
                </a:ext>
              </a:extLst>
            </p:cNvPr>
            <p:cNvCxnSpPr>
              <a:cxnSpLocks/>
            </p:cNvCxnSpPr>
            <p:nvPr/>
          </p:nvCxnSpPr>
          <p:spPr>
            <a:xfrm>
              <a:off x="430283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Connecteur droit 553">
              <a:extLst>
                <a:ext uri="{FF2B5EF4-FFF2-40B4-BE49-F238E27FC236}">
                  <a16:creationId xmlns:a16="http://schemas.microsoft.com/office/drawing/2014/main" id="{1FF7DB4E-A10A-4048-8FC8-345D9A5B2881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Connecteur droit 554">
              <a:extLst>
                <a:ext uri="{FF2B5EF4-FFF2-40B4-BE49-F238E27FC236}">
                  <a16:creationId xmlns:a16="http://schemas.microsoft.com/office/drawing/2014/main" id="{03C9B36D-5A8C-4776-9ABA-F2B451E13581}"/>
                </a:ext>
              </a:extLst>
            </p:cNvPr>
            <p:cNvCxnSpPr>
              <a:cxnSpLocks/>
            </p:cNvCxnSpPr>
            <p:nvPr/>
          </p:nvCxnSpPr>
          <p:spPr>
            <a:xfrm>
              <a:off x="44476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Connecteur droit 555">
              <a:extLst>
                <a:ext uri="{FF2B5EF4-FFF2-40B4-BE49-F238E27FC236}">
                  <a16:creationId xmlns:a16="http://schemas.microsoft.com/office/drawing/2014/main" id="{1B9732CA-CC3D-463C-86EE-3BB48CAC6968}"/>
                </a:ext>
              </a:extLst>
            </p:cNvPr>
            <p:cNvCxnSpPr>
              <a:cxnSpLocks/>
            </p:cNvCxnSpPr>
            <p:nvPr/>
          </p:nvCxnSpPr>
          <p:spPr>
            <a:xfrm>
              <a:off x="45200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Connecteur droit 556">
              <a:extLst>
                <a:ext uri="{FF2B5EF4-FFF2-40B4-BE49-F238E27FC236}">
                  <a16:creationId xmlns:a16="http://schemas.microsoft.com/office/drawing/2014/main" id="{08D1428F-AC38-4E2D-9581-6264C41A4C6C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9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Connecteur droit 557">
              <a:extLst>
                <a:ext uri="{FF2B5EF4-FFF2-40B4-BE49-F238E27FC236}">
                  <a16:creationId xmlns:a16="http://schemas.microsoft.com/office/drawing/2014/main" id="{9A420E67-DB65-44E3-9D99-415E5E4C741B}"/>
                </a:ext>
              </a:extLst>
            </p:cNvPr>
            <p:cNvCxnSpPr>
              <a:cxnSpLocks/>
            </p:cNvCxnSpPr>
            <p:nvPr/>
          </p:nvCxnSpPr>
          <p:spPr>
            <a:xfrm>
              <a:off x="466478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Connecteur droit 558">
              <a:extLst>
                <a:ext uri="{FF2B5EF4-FFF2-40B4-BE49-F238E27FC236}">
                  <a16:creationId xmlns:a16="http://schemas.microsoft.com/office/drawing/2014/main" id="{C2822DF3-8EAC-4C63-BF4E-47CE06F90AE7}"/>
                </a:ext>
              </a:extLst>
            </p:cNvPr>
            <p:cNvCxnSpPr>
              <a:cxnSpLocks/>
            </p:cNvCxnSpPr>
            <p:nvPr/>
          </p:nvCxnSpPr>
          <p:spPr>
            <a:xfrm>
              <a:off x="47371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Connecteur droit 559">
              <a:extLst>
                <a:ext uri="{FF2B5EF4-FFF2-40B4-BE49-F238E27FC236}">
                  <a16:creationId xmlns:a16="http://schemas.microsoft.com/office/drawing/2014/main" id="{9BBD0AF7-CA7F-46E7-A19F-EA7693C89276}"/>
                </a:ext>
              </a:extLst>
            </p:cNvPr>
            <p:cNvCxnSpPr>
              <a:cxnSpLocks/>
            </p:cNvCxnSpPr>
            <p:nvPr/>
          </p:nvCxnSpPr>
          <p:spPr>
            <a:xfrm>
              <a:off x="48095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Connecteur droit 560">
              <a:extLst>
                <a:ext uri="{FF2B5EF4-FFF2-40B4-BE49-F238E27FC236}">
                  <a16:creationId xmlns:a16="http://schemas.microsoft.com/office/drawing/2014/main" id="{DC2B15CF-9F75-425D-A8CF-6B024C2DE629}"/>
                </a:ext>
              </a:extLst>
            </p:cNvPr>
            <p:cNvCxnSpPr>
              <a:cxnSpLocks/>
            </p:cNvCxnSpPr>
            <p:nvPr/>
          </p:nvCxnSpPr>
          <p:spPr>
            <a:xfrm>
              <a:off x="48819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ZoneTexte 561">
              <a:extLst>
                <a:ext uri="{FF2B5EF4-FFF2-40B4-BE49-F238E27FC236}">
                  <a16:creationId xmlns:a16="http://schemas.microsoft.com/office/drawing/2014/main" id="{64BD458A-97CE-44C9-BB01-F2881AB74E8B}"/>
                </a:ext>
              </a:extLst>
            </p:cNvPr>
            <p:cNvSpPr txBox="1"/>
            <p:nvPr/>
          </p:nvSpPr>
          <p:spPr>
            <a:xfrm>
              <a:off x="4105247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</a:t>
              </a:r>
            </a:p>
          </p:txBody>
        </p:sp>
        <p:sp>
          <p:nvSpPr>
            <p:cNvPr id="563" name="ZoneTexte 562">
              <a:extLst>
                <a:ext uri="{FF2B5EF4-FFF2-40B4-BE49-F238E27FC236}">
                  <a16:creationId xmlns:a16="http://schemas.microsoft.com/office/drawing/2014/main" id="{A75A766D-AEEA-423F-822F-2BC7B27FE7D5}"/>
                </a:ext>
              </a:extLst>
            </p:cNvPr>
            <p:cNvSpPr txBox="1"/>
            <p:nvPr/>
          </p:nvSpPr>
          <p:spPr>
            <a:xfrm>
              <a:off x="437523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5.5</a:t>
              </a:r>
            </a:p>
          </p:txBody>
        </p:sp>
        <p:cxnSp>
          <p:nvCxnSpPr>
            <p:cNvPr id="564" name="Connecteur droit 563">
              <a:extLst>
                <a:ext uri="{FF2B5EF4-FFF2-40B4-BE49-F238E27FC236}">
                  <a16:creationId xmlns:a16="http://schemas.microsoft.com/office/drawing/2014/main" id="{80740934-42E3-42BD-9AF2-F2D43D7D8CFA}"/>
                </a:ext>
              </a:extLst>
            </p:cNvPr>
            <p:cNvCxnSpPr>
              <a:cxnSpLocks/>
            </p:cNvCxnSpPr>
            <p:nvPr/>
          </p:nvCxnSpPr>
          <p:spPr>
            <a:xfrm>
              <a:off x="494483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5" name="Connecteur droit 564">
              <a:extLst>
                <a:ext uri="{FF2B5EF4-FFF2-40B4-BE49-F238E27FC236}">
                  <a16:creationId xmlns:a16="http://schemas.microsoft.com/office/drawing/2014/main" id="{C27E46DA-001F-4AF9-9AE4-EBD68E21EB9D}"/>
                </a:ext>
              </a:extLst>
            </p:cNvPr>
            <p:cNvCxnSpPr>
              <a:cxnSpLocks/>
            </p:cNvCxnSpPr>
            <p:nvPr/>
          </p:nvCxnSpPr>
          <p:spPr>
            <a:xfrm>
              <a:off x="50172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Connecteur droit 565">
              <a:extLst>
                <a:ext uri="{FF2B5EF4-FFF2-40B4-BE49-F238E27FC236}">
                  <a16:creationId xmlns:a16="http://schemas.microsoft.com/office/drawing/2014/main" id="{5C1C1866-3732-4283-AAD9-48A1ED099A08}"/>
                </a:ext>
              </a:extLst>
            </p:cNvPr>
            <p:cNvCxnSpPr>
              <a:cxnSpLocks/>
            </p:cNvCxnSpPr>
            <p:nvPr/>
          </p:nvCxnSpPr>
          <p:spPr>
            <a:xfrm>
              <a:off x="50896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Connecteur droit 566">
              <a:extLst>
                <a:ext uri="{FF2B5EF4-FFF2-40B4-BE49-F238E27FC236}">
                  <a16:creationId xmlns:a16="http://schemas.microsoft.com/office/drawing/2014/main" id="{417D212F-4340-4975-AEA2-B74E670CC63F}"/>
                </a:ext>
              </a:extLst>
            </p:cNvPr>
            <p:cNvCxnSpPr>
              <a:cxnSpLocks/>
            </p:cNvCxnSpPr>
            <p:nvPr/>
          </p:nvCxnSpPr>
          <p:spPr>
            <a:xfrm>
              <a:off x="51620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Connecteur droit 567">
              <a:extLst>
                <a:ext uri="{FF2B5EF4-FFF2-40B4-BE49-F238E27FC236}">
                  <a16:creationId xmlns:a16="http://schemas.microsoft.com/office/drawing/2014/main" id="{EC349508-BBE4-46B4-81DD-1CD177184994}"/>
                </a:ext>
              </a:extLst>
            </p:cNvPr>
            <p:cNvCxnSpPr>
              <a:cxnSpLocks/>
            </p:cNvCxnSpPr>
            <p:nvPr/>
          </p:nvCxnSpPr>
          <p:spPr>
            <a:xfrm>
              <a:off x="523439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Connecteur droit 568">
              <a:extLst>
                <a:ext uri="{FF2B5EF4-FFF2-40B4-BE49-F238E27FC236}">
                  <a16:creationId xmlns:a16="http://schemas.microsoft.com/office/drawing/2014/main" id="{2FF36C3D-565F-465B-8591-374E2EE1C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8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Connecteur droit 569">
              <a:extLst>
                <a:ext uri="{FF2B5EF4-FFF2-40B4-BE49-F238E27FC236}">
                  <a16:creationId xmlns:a16="http://schemas.microsoft.com/office/drawing/2014/main" id="{107624C7-DCBD-4ECF-98B8-2E3D47ECCE3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1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Connecteur droit 570">
              <a:extLst>
                <a:ext uri="{FF2B5EF4-FFF2-40B4-BE49-F238E27FC236}">
                  <a16:creationId xmlns:a16="http://schemas.microsoft.com/office/drawing/2014/main" id="{79218D26-1E86-4F66-A1F0-26C9CD74795B}"/>
                </a:ext>
              </a:extLst>
            </p:cNvPr>
            <p:cNvCxnSpPr>
              <a:cxnSpLocks/>
            </p:cNvCxnSpPr>
            <p:nvPr/>
          </p:nvCxnSpPr>
          <p:spPr>
            <a:xfrm>
              <a:off x="54515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Connecteur droit 571">
              <a:extLst>
                <a:ext uri="{FF2B5EF4-FFF2-40B4-BE49-F238E27FC236}">
                  <a16:creationId xmlns:a16="http://schemas.microsoft.com/office/drawing/2014/main" id="{7A4123FD-D8F9-4349-899A-C9C5707D4E10}"/>
                </a:ext>
              </a:extLst>
            </p:cNvPr>
            <p:cNvCxnSpPr>
              <a:cxnSpLocks/>
            </p:cNvCxnSpPr>
            <p:nvPr/>
          </p:nvCxnSpPr>
          <p:spPr>
            <a:xfrm>
              <a:off x="55239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Connecteur droit 572">
              <a:extLst>
                <a:ext uri="{FF2B5EF4-FFF2-40B4-BE49-F238E27FC236}">
                  <a16:creationId xmlns:a16="http://schemas.microsoft.com/office/drawing/2014/main" id="{4F646130-9535-4BEB-9AB7-C79AEB0F8A80}"/>
                </a:ext>
              </a:extLst>
            </p:cNvPr>
            <p:cNvCxnSpPr>
              <a:cxnSpLocks/>
            </p:cNvCxnSpPr>
            <p:nvPr/>
          </p:nvCxnSpPr>
          <p:spPr>
            <a:xfrm>
              <a:off x="559634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ZoneTexte 573">
              <a:extLst>
                <a:ext uri="{FF2B5EF4-FFF2-40B4-BE49-F238E27FC236}">
                  <a16:creationId xmlns:a16="http://schemas.microsoft.com/office/drawing/2014/main" id="{21B3AC7A-EFC8-4DA7-BBFF-C79F124CB810}"/>
                </a:ext>
              </a:extLst>
            </p:cNvPr>
            <p:cNvSpPr txBox="1"/>
            <p:nvPr/>
          </p:nvSpPr>
          <p:spPr>
            <a:xfrm>
              <a:off x="4819637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</a:t>
              </a:r>
            </a:p>
          </p:txBody>
        </p:sp>
        <p:sp>
          <p:nvSpPr>
            <p:cNvPr id="575" name="ZoneTexte 574">
              <a:extLst>
                <a:ext uri="{FF2B5EF4-FFF2-40B4-BE49-F238E27FC236}">
                  <a16:creationId xmlns:a16="http://schemas.microsoft.com/office/drawing/2014/main" id="{4632F9C0-280B-4947-9934-930FBA097AFE}"/>
                </a:ext>
              </a:extLst>
            </p:cNvPr>
            <p:cNvSpPr txBox="1"/>
            <p:nvPr/>
          </p:nvSpPr>
          <p:spPr>
            <a:xfrm>
              <a:off x="508962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6.5</a:t>
              </a:r>
            </a:p>
          </p:txBody>
        </p:sp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C571611B-3505-40BE-A6A5-FAF9D38FEC52}"/>
                </a:ext>
              </a:extLst>
            </p:cNvPr>
            <p:cNvCxnSpPr>
              <a:cxnSpLocks/>
            </p:cNvCxnSpPr>
            <p:nvPr/>
          </p:nvCxnSpPr>
          <p:spPr>
            <a:xfrm>
              <a:off x="566903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32F374E9-02BB-4404-A404-9384E8A13758}"/>
                </a:ext>
              </a:extLst>
            </p:cNvPr>
            <p:cNvCxnSpPr>
              <a:cxnSpLocks/>
            </p:cNvCxnSpPr>
            <p:nvPr/>
          </p:nvCxnSpPr>
          <p:spPr>
            <a:xfrm>
              <a:off x="57414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Connecteur droit 577">
              <a:extLst>
                <a:ext uri="{FF2B5EF4-FFF2-40B4-BE49-F238E27FC236}">
                  <a16:creationId xmlns:a16="http://schemas.microsoft.com/office/drawing/2014/main" id="{CBB7AC4A-4520-4CB6-8935-F1277D70195F}"/>
                </a:ext>
              </a:extLst>
            </p:cNvPr>
            <p:cNvCxnSpPr>
              <a:cxnSpLocks/>
            </p:cNvCxnSpPr>
            <p:nvPr/>
          </p:nvCxnSpPr>
          <p:spPr>
            <a:xfrm>
              <a:off x="58138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Connecteur droit 578">
              <a:extLst>
                <a:ext uri="{FF2B5EF4-FFF2-40B4-BE49-F238E27FC236}">
                  <a16:creationId xmlns:a16="http://schemas.microsoft.com/office/drawing/2014/main" id="{8A6C185F-A0FC-4EEF-BD85-E87BE8498428}"/>
                </a:ext>
              </a:extLst>
            </p:cNvPr>
            <p:cNvCxnSpPr>
              <a:cxnSpLocks/>
            </p:cNvCxnSpPr>
            <p:nvPr/>
          </p:nvCxnSpPr>
          <p:spPr>
            <a:xfrm>
              <a:off x="588620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Connecteur droit 579">
              <a:extLst>
                <a:ext uri="{FF2B5EF4-FFF2-40B4-BE49-F238E27FC236}">
                  <a16:creationId xmlns:a16="http://schemas.microsoft.com/office/drawing/2014/main" id="{7F287068-9146-462E-94FA-F4468ECE2D26}"/>
                </a:ext>
              </a:extLst>
            </p:cNvPr>
            <p:cNvCxnSpPr>
              <a:cxnSpLocks/>
            </p:cNvCxnSpPr>
            <p:nvPr/>
          </p:nvCxnSpPr>
          <p:spPr>
            <a:xfrm>
              <a:off x="59585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CCFB5D55-BCD4-4A44-BEEF-3921378956E8}"/>
                </a:ext>
              </a:extLst>
            </p:cNvPr>
            <p:cNvCxnSpPr>
              <a:cxnSpLocks/>
            </p:cNvCxnSpPr>
            <p:nvPr/>
          </p:nvCxnSpPr>
          <p:spPr>
            <a:xfrm>
              <a:off x="603098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Connecteur droit 581">
              <a:extLst>
                <a:ext uri="{FF2B5EF4-FFF2-40B4-BE49-F238E27FC236}">
                  <a16:creationId xmlns:a16="http://schemas.microsoft.com/office/drawing/2014/main" id="{0DD4A845-A63D-4C27-82B3-551D586D2681}"/>
                </a:ext>
              </a:extLst>
            </p:cNvPr>
            <p:cNvCxnSpPr>
              <a:cxnSpLocks/>
            </p:cNvCxnSpPr>
            <p:nvPr/>
          </p:nvCxnSpPr>
          <p:spPr>
            <a:xfrm>
              <a:off x="61033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6637187C-171C-4842-94E0-BDC902610BEC}"/>
                </a:ext>
              </a:extLst>
            </p:cNvPr>
            <p:cNvCxnSpPr>
              <a:cxnSpLocks/>
            </p:cNvCxnSpPr>
            <p:nvPr/>
          </p:nvCxnSpPr>
          <p:spPr>
            <a:xfrm>
              <a:off x="61757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Connecteur droit 583">
              <a:extLst>
                <a:ext uri="{FF2B5EF4-FFF2-40B4-BE49-F238E27FC236}">
                  <a16:creationId xmlns:a16="http://schemas.microsoft.com/office/drawing/2014/main" id="{C25EF802-AF41-49AD-B17C-BE9D9278C45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15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Connecteur droit 584">
              <a:extLst>
                <a:ext uri="{FF2B5EF4-FFF2-40B4-BE49-F238E27FC236}">
                  <a16:creationId xmlns:a16="http://schemas.microsoft.com/office/drawing/2014/main" id="{A6F43CC3-DCC9-40BC-8DE4-FF4DD28FC5E0}"/>
                </a:ext>
              </a:extLst>
            </p:cNvPr>
            <p:cNvCxnSpPr>
              <a:cxnSpLocks/>
            </p:cNvCxnSpPr>
            <p:nvPr/>
          </p:nvCxnSpPr>
          <p:spPr>
            <a:xfrm>
              <a:off x="63205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ZoneTexte 585">
              <a:extLst>
                <a:ext uri="{FF2B5EF4-FFF2-40B4-BE49-F238E27FC236}">
                  <a16:creationId xmlns:a16="http://schemas.microsoft.com/office/drawing/2014/main" id="{74083364-5CD2-4E3A-9119-631AF7A0A7F9}"/>
                </a:ext>
              </a:extLst>
            </p:cNvPr>
            <p:cNvSpPr txBox="1"/>
            <p:nvPr/>
          </p:nvSpPr>
          <p:spPr>
            <a:xfrm>
              <a:off x="5543835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</a:t>
              </a:r>
            </a:p>
          </p:txBody>
        </p:sp>
        <p:sp>
          <p:nvSpPr>
            <p:cNvPr id="587" name="ZoneTexte 586">
              <a:extLst>
                <a:ext uri="{FF2B5EF4-FFF2-40B4-BE49-F238E27FC236}">
                  <a16:creationId xmlns:a16="http://schemas.microsoft.com/office/drawing/2014/main" id="{4A928693-E093-4810-80BC-2A62F591E83F}"/>
                </a:ext>
              </a:extLst>
            </p:cNvPr>
            <p:cNvSpPr txBox="1"/>
            <p:nvPr/>
          </p:nvSpPr>
          <p:spPr>
            <a:xfrm>
              <a:off x="5813825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7.5</a:t>
              </a:r>
            </a:p>
          </p:txBody>
        </p:sp>
        <p:cxnSp>
          <p:nvCxnSpPr>
            <p:cNvPr id="588" name="Connecteur droit 587">
              <a:extLst>
                <a:ext uri="{FF2B5EF4-FFF2-40B4-BE49-F238E27FC236}">
                  <a16:creationId xmlns:a16="http://schemas.microsoft.com/office/drawing/2014/main" id="{7F200676-B539-4556-B3E8-6C9C7B2A4B74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51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9" name="Connecteur droit 588">
              <a:extLst>
                <a:ext uri="{FF2B5EF4-FFF2-40B4-BE49-F238E27FC236}">
                  <a16:creationId xmlns:a16="http://schemas.microsoft.com/office/drawing/2014/main" id="{AD0702F3-4EB2-4E6B-8AB3-53E0473B4A22}"/>
                </a:ext>
              </a:extLst>
            </p:cNvPr>
            <p:cNvCxnSpPr>
              <a:cxnSpLocks/>
            </p:cNvCxnSpPr>
            <p:nvPr/>
          </p:nvCxnSpPr>
          <p:spPr>
            <a:xfrm>
              <a:off x="646014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Connecteur droit 589">
              <a:extLst>
                <a:ext uri="{FF2B5EF4-FFF2-40B4-BE49-F238E27FC236}">
                  <a16:creationId xmlns:a16="http://schemas.microsoft.com/office/drawing/2014/main" id="{44B3EA79-B335-4AA4-8DC3-E6F646308F12}"/>
                </a:ext>
              </a:extLst>
            </p:cNvPr>
            <p:cNvCxnSpPr>
              <a:cxnSpLocks/>
            </p:cNvCxnSpPr>
            <p:nvPr/>
          </p:nvCxnSpPr>
          <p:spPr>
            <a:xfrm>
              <a:off x="653253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Connecteur droit 590">
              <a:extLst>
                <a:ext uri="{FF2B5EF4-FFF2-40B4-BE49-F238E27FC236}">
                  <a16:creationId xmlns:a16="http://schemas.microsoft.com/office/drawing/2014/main" id="{05E69CEE-0ADA-44BC-9423-FDA674564D30}"/>
                </a:ext>
              </a:extLst>
            </p:cNvPr>
            <p:cNvCxnSpPr>
              <a:cxnSpLocks/>
            </p:cNvCxnSpPr>
            <p:nvPr/>
          </p:nvCxnSpPr>
          <p:spPr>
            <a:xfrm>
              <a:off x="660492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73DB5134-02AC-4460-8860-349CEACC758E}"/>
                </a:ext>
              </a:extLst>
            </p:cNvPr>
            <p:cNvCxnSpPr>
              <a:cxnSpLocks/>
            </p:cNvCxnSpPr>
            <p:nvPr/>
          </p:nvCxnSpPr>
          <p:spPr>
            <a:xfrm>
              <a:off x="667731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Connecteur droit 592">
              <a:extLst>
                <a:ext uri="{FF2B5EF4-FFF2-40B4-BE49-F238E27FC236}">
                  <a16:creationId xmlns:a16="http://schemas.microsoft.com/office/drawing/2014/main" id="{E8E36832-DEB7-48C3-9C58-AD69D4C126FE}"/>
                </a:ext>
              </a:extLst>
            </p:cNvPr>
            <p:cNvCxnSpPr>
              <a:cxnSpLocks/>
            </p:cNvCxnSpPr>
            <p:nvPr/>
          </p:nvCxnSpPr>
          <p:spPr>
            <a:xfrm>
              <a:off x="6749701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Connecteur droit 593">
              <a:extLst>
                <a:ext uri="{FF2B5EF4-FFF2-40B4-BE49-F238E27FC236}">
                  <a16:creationId xmlns:a16="http://schemas.microsoft.com/office/drawing/2014/main" id="{657F163D-57D9-47C6-9906-85EF9533D447}"/>
                </a:ext>
              </a:extLst>
            </p:cNvPr>
            <p:cNvCxnSpPr>
              <a:cxnSpLocks/>
            </p:cNvCxnSpPr>
            <p:nvPr/>
          </p:nvCxnSpPr>
          <p:spPr>
            <a:xfrm>
              <a:off x="682209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Connecteur droit 594">
              <a:extLst>
                <a:ext uri="{FF2B5EF4-FFF2-40B4-BE49-F238E27FC236}">
                  <a16:creationId xmlns:a16="http://schemas.microsoft.com/office/drawing/2014/main" id="{2565FB6A-69A5-41B8-B9F9-992FC30A7A44}"/>
                </a:ext>
              </a:extLst>
            </p:cNvPr>
            <p:cNvCxnSpPr>
              <a:cxnSpLocks/>
            </p:cNvCxnSpPr>
            <p:nvPr/>
          </p:nvCxnSpPr>
          <p:spPr>
            <a:xfrm>
              <a:off x="689448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Connecteur droit 595">
              <a:extLst>
                <a:ext uri="{FF2B5EF4-FFF2-40B4-BE49-F238E27FC236}">
                  <a16:creationId xmlns:a16="http://schemas.microsoft.com/office/drawing/2014/main" id="{C78A5BA1-D843-45AB-AC55-6A084A979B4B}"/>
                </a:ext>
              </a:extLst>
            </p:cNvPr>
            <p:cNvCxnSpPr>
              <a:cxnSpLocks/>
            </p:cNvCxnSpPr>
            <p:nvPr/>
          </p:nvCxnSpPr>
          <p:spPr>
            <a:xfrm>
              <a:off x="696687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Connecteur droit 596">
              <a:extLst>
                <a:ext uri="{FF2B5EF4-FFF2-40B4-BE49-F238E27FC236}">
                  <a16:creationId xmlns:a16="http://schemas.microsoft.com/office/drawing/2014/main" id="{F8D499FD-EC7A-435D-9ACE-3080DB8693D4}"/>
                </a:ext>
              </a:extLst>
            </p:cNvPr>
            <p:cNvCxnSpPr>
              <a:cxnSpLocks/>
            </p:cNvCxnSpPr>
            <p:nvPr/>
          </p:nvCxnSpPr>
          <p:spPr>
            <a:xfrm>
              <a:off x="7039261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ZoneTexte 597">
              <a:extLst>
                <a:ext uri="{FF2B5EF4-FFF2-40B4-BE49-F238E27FC236}">
                  <a16:creationId xmlns:a16="http://schemas.microsoft.com/office/drawing/2014/main" id="{5538BF14-45D4-4ECA-969D-06DD55352D58}"/>
                </a:ext>
              </a:extLst>
            </p:cNvPr>
            <p:cNvSpPr txBox="1"/>
            <p:nvPr/>
          </p:nvSpPr>
          <p:spPr>
            <a:xfrm>
              <a:off x="6262556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</a:t>
              </a:r>
            </a:p>
          </p:txBody>
        </p:sp>
        <p:sp>
          <p:nvSpPr>
            <p:cNvPr id="599" name="ZoneTexte 598">
              <a:extLst>
                <a:ext uri="{FF2B5EF4-FFF2-40B4-BE49-F238E27FC236}">
                  <a16:creationId xmlns:a16="http://schemas.microsoft.com/office/drawing/2014/main" id="{A495DDA4-48AA-4A18-A9FE-C810F97879D1}"/>
                </a:ext>
              </a:extLst>
            </p:cNvPr>
            <p:cNvSpPr txBox="1"/>
            <p:nvPr/>
          </p:nvSpPr>
          <p:spPr>
            <a:xfrm>
              <a:off x="6532546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8.5</a:t>
              </a:r>
            </a:p>
          </p:txBody>
        </p:sp>
        <p:cxnSp>
          <p:nvCxnSpPr>
            <p:cNvPr id="600" name="Connecteur droit 599">
              <a:extLst>
                <a:ext uri="{FF2B5EF4-FFF2-40B4-BE49-F238E27FC236}">
                  <a16:creationId xmlns:a16="http://schemas.microsoft.com/office/drawing/2014/main" id="{275DE90A-92A2-4228-A930-61D3BF7EB56B}"/>
                </a:ext>
              </a:extLst>
            </p:cNvPr>
            <p:cNvCxnSpPr>
              <a:cxnSpLocks/>
            </p:cNvCxnSpPr>
            <p:nvPr/>
          </p:nvCxnSpPr>
          <p:spPr>
            <a:xfrm>
              <a:off x="7107188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1" name="Connecteur droit 600">
              <a:extLst>
                <a:ext uri="{FF2B5EF4-FFF2-40B4-BE49-F238E27FC236}">
                  <a16:creationId xmlns:a16="http://schemas.microsoft.com/office/drawing/2014/main" id="{7E2A408F-C0A9-49D6-8789-A13970738C7F}"/>
                </a:ext>
              </a:extLst>
            </p:cNvPr>
            <p:cNvCxnSpPr>
              <a:cxnSpLocks/>
            </p:cNvCxnSpPr>
            <p:nvPr/>
          </p:nvCxnSpPr>
          <p:spPr>
            <a:xfrm>
              <a:off x="717957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Connecteur droit 601">
              <a:extLst>
                <a:ext uri="{FF2B5EF4-FFF2-40B4-BE49-F238E27FC236}">
                  <a16:creationId xmlns:a16="http://schemas.microsoft.com/office/drawing/2014/main" id="{C52DBCA5-4814-459D-A62C-570B4A3AA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5196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Connecteur droit 602">
              <a:extLst>
                <a:ext uri="{FF2B5EF4-FFF2-40B4-BE49-F238E27FC236}">
                  <a16:creationId xmlns:a16="http://schemas.microsoft.com/office/drawing/2014/main" id="{757441D7-9B87-419D-BBCF-5C2494F96120}"/>
                </a:ext>
              </a:extLst>
            </p:cNvPr>
            <p:cNvCxnSpPr>
              <a:cxnSpLocks/>
            </p:cNvCxnSpPr>
            <p:nvPr/>
          </p:nvCxnSpPr>
          <p:spPr>
            <a:xfrm>
              <a:off x="732435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Connecteur droit 603">
              <a:extLst>
                <a:ext uri="{FF2B5EF4-FFF2-40B4-BE49-F238E27FC236}">
                  <a16:creationId xmlns:a16="http://schemas.microsoft.com/office/drawing/2014/main" id="{80554D2F-5025-4F8C-AA9F-CB59516480B3}"/>
                </a:ext>
              </a:extLst>
            </p:cNvPr>
            <p:cNvCxnSpPr>
              <a:cxnSpLocks/>
            </p:cNvCxnSpPr>
            <p:nvPr/>
          </p:nvCxnSpPr>
          <p:spPr>
            <a:xfrm>
              <a:off x="739674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Connecteur droit 604">
              <a:extLst>
                <a:ext uri="{FF2B5EF4-FFF2-40B4-BE49-F238E27FC236}">
                  <a16:creationId xmlns:a16="http://schemas.microsoft.com/office/drawing/2014/main" id="{F91D54D8-016E-4F95-8C47-368D6C736BD0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38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Connecteur droit 605">
              <a:extLst>
                <a:ext uri="{FF2B5EF4-FFF2-40B4-BE49-F238E27FC236}">
                  <a16:creationId xmlns:a16="http://schemas.microsoft.com/office/drawing/2014/main" id="{93C37314-4C06-4381-BBD4-90F9158D9767}"/>
                </a:ext>
              </a:extLst>
            </p:cNvPr>
            <p:cNvCxnSpPr>
              <a:cxnSpLocks/>
            </p:cNvCxnSpPr>
            <p:nvPr/>
          </p:nvCxnSpPr>
          <p:spPr>
            <a:xfrm>
              <a:off x="754152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Connecteur droit 606">
              <a:extLst>
                <a:ext uri="{FF2B5EF4-FFF2-40B4-BE49-F238E27FC236}">
                  <a16:creationId xmlns:a16="http://schemas.microsoft.com/office/drawing/2014/main" id="{CB3B3FD0-BE8C-4378-8DEE-D9F017B9FBF3}"/>
                </a:ext>
              </a:extLst>
            </p:cNvPr>
            <p:cNvCxnSpPr>
              <a:cxnSpLocks/>
            </p:cNvCxnSpPr>
            <p:nvPr/>
          </p:nvCxnSpPr>
          <p:spPr>
            <a:xfrm>
              <a:off x="761391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Connecteur droit 607">
              <a:extLst>
                <a:ext uri="{FF2B5EF4-FFF2-40B4-BE49-F238E27FC236}">
                  <a16:creationId xmlns:a16="http://schemas.microsoft.com/office/drawing/2014/main" id="{8EC433CF-E295-403B-A870-DB456F9CC2F5}"/>
                </a:ext>
              </a:extLst>
            </p:cNvPr>
            <p:cNvCxnSpPr>
              <a:cxnSpLocks/>
            </p:cNvCxnSpPr>
            <p:nvPr/>
          </p:nvCxnSpPr>
          <p:spPr>
            <a:xfrm>
              <a:off x="768630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Connecteur droit 608">
              <a:extLst>
                <a:ext uri="{FF2B5EF4-FFF2-40B4-BE49-F238E27FC236}">
                  <a16:creationId xmlns:a16="http://schemas.microsoft.com/office/drawing/2014/main" id="{1217021C-A49C-4905-A26F-EB3088A34EF8}"/>
                </a:ext>
              </a:extLst>
            </p:cNvPr>
            <p:cNvCxnSpPr>
              <a:cxnSpLocks/>
            </p:cNvCxnSpPr>
            <p:nvPr/>
          </p:nvCxnSpPr>
          <p:spPr>
            <a:xfrm>
              <a:off x="7758698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ZoneTexte 609">
              <a:extLst>
                <a:ext uri="{FF2B5EF4-FFF2-40B4-BE49-F238E27FC236}">
                  <a16:creationId xmlns:a16="http://schemas.microsoft.com/office/drawing/2014/main" id="{220B8A0D-7484-4F70-B6EC-8E2D9C1DD787}"/>
                </a:ext>
              </a:extLst>
            </p:cNvPr>
            <p:cNvSpPr txBox="1"/>
            <p:nvPr/>
          </p:nvSpPr>
          <p:spPr>
            <a:xfrm>
              <a:off x="6981993" y="4366260"/>
              <a:ext cx="250390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</a:t>
              </a:r>
            </a:p>
          </p:txBody>
        </p:sp>
        <p:sp>
          <p:nvSpPr>
            <p:cNvPr id="611" name="ZoneTexte 610">
              <a:extLst>
                <a:ext uri="{FF2B5EF4-FFF2-40B4-BE49-F238E27FC236}">
                  <a16:creationId xmlns:a16="http://schemas.microsoft.com/office/drawing/2014/main" id="{F175E5B4-EDFF-43E5-8036-1F30B2E60761}"/>
                </a:ext>
              </a:extLst>
            </p:cNvPr>
            <p:cNvSpPr txBox="1"/>
            <p:nvPr/>
          </p:nvSpPr>
          <p:spPr>
            <a:xfrm>
              <a:off x="7251983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9.5</a:t>
              </a:r>
            </a:p>
          </p:txBody>
        </p:sp>
        <p:cxnSp>
          <p:nvCxnSpPr>
            <p:cNvPr id="612" name="Connecteur droit 611">
              <a:extLst>
                <a:ext uri="{FF2B5EF4-FFF2-40B4-BE49-F238E27FC236}">
                  <a16:creationId xmlns:a16="http://schemas.microsoft.com/office/drawing/2014/main" id="{041907FB-5DEA-452A-BF4B-089EA22AB0E3}"/>
                </a:ext>
              </a:extLst>
            </p:cNvPr>
            <p:cNvCxnSpPr>
              <a:cxnSpLocks/>
            </p:cNvCxnSpPr>
            <p:nvPr/>
          </p:nvCxnSpPr>
          <p:spPr>
            <a:xfrm>
              <a:off x="782991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3" name="Connecteur droit 612">
              <a:extLst>
                <a:ext uri="{FF2B5EF4-FFF2-40B4-BE49-F238E27FC236}">
                  <a16:creationId xmlns:a16="http://schemas.microsoft.com/office/drawing/2014/main" id="{7285617E-7048-4990-8CE1-8DCF0EC49D1E}"/>
                </a:ext>
              </a:extLst>
            </p:cNvPr>
            <p:cNvCxnSpPr>
              <a:cxnSpLocks/>
            </p:cNvCxnSpPr>
            <p:nvPr/>
          </p:nvCxnSpPr>
          <p:spPr>
            <a:xfrm>
              <a:off x="79023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Connecteur droit 613">
              <a:extLst>
                <a:ext uri="{FF2B5EF4-FFF2-40B4-BE49-F238E27FC236}">
                  <a16:creationId xmlns:a16="http://schemas.microsoft.com/office/drawing/2014/main" id="{ACFC7CC9-5AAA-4677-8BA9-976040706359}"/>
                </a:ext>
              </a:extLst>
            </p:cNvPr>
            <p:cNvCxnSpPr>
              <a:cxnSpLocks/>
            </p:cNvCxnSpPr>
            <p:nvPr/>
          </p:nvCxnSpPr>
          <p:spPr>
            <a:xfrm>
              <a:off x="797469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Connecteur droit 614">
              <a:extLst>
                <a:ext uri="{FF2B5EF4-FFF2-40B4-BE49-F238E27FC236}">
                  <a16:creationId xmlns:a16="http://schemas.microsoft.com/office/drawing/2014/main" id="{09861E45-EDB2-4882-BDBD-CA3F7FAEFC4A}"/>
                </a:ext>
              </a:extLst>
            </p:cNvPr>
            <p:cNvCxnSpPr>
              <a:cxnSpLocks/>
            </p:cNvCxnSpPr>
            <p:nvPr/>
          </p:nvCxnSpPr>
          <p:spPr>
            <a:xfrm>
              <a:off x="80470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Connecteur droit 615">
              <a:extLst>
                <a:ext uri="{FF2B5EF4-FFF2-40B4-BE49-F238E27FC236}">
                  <a16:creationId xmlns:a16="http://schemas.microsoft.com/office/drawing/2014/main" id="{1B004F9C-5551-48FF-82E7-2945731F353F}"/>
                </a:ext>
              </a:extLst>
            </p:cNvPr>
            <p:cNvCxnSpPr>
              <a:cxnSpLocks/>
            </p:cNvCxnSpPr>
            <p:nvPr/>
          </p:nvCxnSpPr>
          <p:spPr>
            <a:xfrm>
              <a:off x="81194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Connecteur droit 616">
              <a:extLst>
                <a:ext uri="{FF2B5EF4-FFF2-40B4-BE49-F238E27FC236}">
                  <a16:creationId xmlns:a16="http://schemas.microsoft.com/office/drawing/2014/main" id="{FAA7E428-666F-44E2-9C70-A1E85D8517DD}"/>
                </a:ext>
              </a:extLst>
            </p:cNvPr>
            <p:cNvCxnSpPr>
              <a:cxnSpLocks/>
            </p:cNvCxnSpPr>
            <p:nvPr/>
          </p:nvCxnSpPr>
          <p:spPr>
            <a:xfrm>
              <a:off x="819186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Connecteur droit 617">
              <a:extLst>
                <a:ext uri="{FF2B5EF4-FFF2-40B4-BE49-F238E27FC236}">
                  <a16:creationId xmlns:a16="http://schemas.microsoft.com/office/drawing/2014/main" id="{57E6E781-D739-46EF-888C-AE791B6AF2FE}"/>
                </a:ext>
              </a:extLst>
            </p:cNvPr>
            <p:cNvCxnSpPr>
              <a:cxnSpLocks/>
            </p:cNvCxnSpPr>
            <p:nvPr/>
          </p:nvCxnSpPr>
          <p:spPr>
            <a:xfrm>
              <a:off x="82642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Connecteur droit 618">
              <a:extLst>
                <a:ext uri="{FF2B5EF4-FFF2-40B4-BE49-F238E27FC236}">
                  <a16:creationId xmlns:a16="http://schemas.microsoft.com/office/drawing/2014/main" id="{05E24508-C701-437D-AD64-A3AFF039DACD}"/>
                </a:ext>
              </a:extLst>
            </p:cNvPr>
            <p:cNvCxnSpPr>
              <a:cxnSpLocks/>
            </p:cNvCxnSpPr>
            <p:nvPr/>
          </p:nvCxnSpPr>
          <p:spPr>
            <a:xfrm>
              <a:off x="833664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Connecteur droit 619">
              <a:extLst>
                <a:ext uri="{FF2B5EF4-FFF2-40B4-BE49-F238E27FC236}">
                  <a16:creationId xmlns:a16="http://schemas.microsoft.com/office/drawing/2014/main" id="{03CFA76F-FE93-4177-BC5E-6BA425232CA0}"/>
                </a:ext>
              </a:extLst>
            </p:cNvPr>
            <p:cNvCxnSpPr>
              <a:cxnSpLocks/>
            </p:cNvCxnSpPr>
            <p:nvPr/>
          </p:nvCxnSpPr>
          <p:spPr>
            <a:xfrm>
              <a:off x="84090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Connecteur droit 620">
              <a:extLst>
                <a:ext uri="{FF2B5EF4-FFF2-40B4-BE49-F238E27FC236}">
                  <a16:creationId xmlns:a16="http://schemas.microsoft.com/office/drawing/2014/main" id="{967A2AE6-2D10-48AE-8C3B-837057510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14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2" name="ZoneTexte 621">
              <a:extLst>
                <a:ext uri="{FF2B5EF4-FFF2-40B4-BE49-F238E27FC236}">
                  <a16:creationId xmlns:a16="http://schemas.microsoft.com/office/drawing/2014/main" id="{4094640E-94E4-44EC-84D8-1427EF3F9EB8}"/>
                </a:ext>
              </a:extLst>
            </p:cNvPr>
            <p:cNvSpPr txBox="1"/>
            <p:nvPr/>
          </p:nvSpPr>
          <p:spPr>
            <a:xfrm>
              <a:off x="7704720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10</a:t>
              </a:r>
            </a:p>
          </p:txBody>
        </p:sp>
        <p:sp>
          <p:nvSpPr>
            <p:cNvPr id="623" name="ZoneTexte 622">
              <a:extLst>
                <a:ext uri="{FF2B5EF4-FFF2-40B4-BE49-F238E27FC236}">
                  <a16:creationId xmlns:a16="http://schemas.microsoft.com/office/drawing/2014/main" id="{9E6403E3-C9AF-4256-B677-086DEAC030B6}"/>
                </a:ext>
              </a:extLst>
            </p:cNvPr>
            <p:cNvSpPr txBox="1"/>
            <p:nvPr/>
          </p:nvSpPr>
          <p:spPr>
            <a:xfrm>
              <a:off x="797471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10.5</a:t>
              </a:r>
            </a:p>
          </p:txBody>
        </p:sp>
        <p:cxnSp>
          <p:nvCxnSpPr>
            <p:cNvPr id="624" name="Connecteur droit 623">
              <a:extLst>
                <a:ext uri="{FF2B5EF4-FFF2-40B4-BE49-F238E27FC236}">
                  <a16:creationId xmlns:a16="http://schemas.microsoft.com/office/drawing/2014/main" id="{FF032175-FC28-4ABA-B4B3-E3E3AB080F07}"/>
                </a:ext>
              </a:extLst>
            </p:cNvPr>
            <p:cNvCxnSpPr>
              <a:cxnSpLocks/>
            </p:cNvCxnSpPr>
            <p:nvPr/>
          </p:nvCxnSpPr>
          <p:spPr>
            <a:xfrm>
              <a:off x="8543626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5" name="Connecteur droit 624">
              <a:extLst>
                <a:ext uri="{FF2B5EF4-FFF2-40B4-BE49-F238E27FC236}">
                  <a16:creationId xmlns:a16="http://schemas.microsoft.com/office/drawing/2014/main" id="{0DCA9DA6-3911-41A4-9872-876A16E6928D}"/>
                </a:ext>
              </a:extLst>
            </p:cNvPr>
            <p:cNvCxnSpPr>
              <a:cxnSpLocks/>
            </p:cNvCxnSpPr>
            <p:nvPr/>
          </p:nvCxnSpPr>
          <p:spPr>
            <a:xfrm>
              <a:off x="861601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Connecteur droit 625">
              <a:extLst>
                <a:ext uri="{FF2B5EF4-FFF2-40B4-BE49-F238E27FC236}">
                  <a16:creationId xmlns:a16="http://schemas.microsoft.com/office/drawing/2014/main" id="{1A87E709-BD48-457E-B8C6-841D6F268C93}"/>
                </a:ext>
              </a:extLst>
            </p:cNvPr>
            <p:cNvCxnSpPr>
              <a:cxnSpLocks/>
            </p:cNvCxnSpPr>
            <p:nvPr/>
          </p:nvCxnSpPr>
          <p:spPr>
            <a:xfrm>
              <a:off x="868840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Connecteur droit 626">
              <a:extLst>
                <a:ext uri="{FF2B5EF4-FFF2-40B4-BE49-F238E27FC236}">
                  <a16:creationId xmlns:a16="http://schemas.microsoft.com/office/drawing/2014/main" id="{EB9CFC5C-3508-42BE-A8CA-3A023DF7DF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079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Connecteur droit 627">
              <a:extLst>
                <a:ext uri="{FF2B5EF4-FFF2-40B4-BE49-F238E27FC236}">
                  <a16:creationId xmlns:a16="http://schemas.microsoft.com/office/drawing/2014/main" id="{897460CF-562F-42D0-8167-E9B2F5398996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8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Connecteur droit 628">
              <a:extLst>
                <a:ext uri="{FF2B5EF4-FFF2-40B4-BE49-F238E27FC236}">
                  <a16:creationId xmlns:a16="http://schemas.microsoft.com/office/drawing/2014/main" id="{6351E944-381F-4C22-A432-2C1B8E1AD6A8}"/>
                </a:ext>
              </a:extLst>
            </p:cNvPr>
            <p:cNvCxnSpPr>
              <a:cxnSpLocks/>
            </p:cNvCxnSpPr>
            <p:nvPr/>
          </p:nvCxnSpPr>
          <p:spPr>
            <a:xfrm>
              <a:off x="8905576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Connecteur droit 629">
              <a:extLst>
                <a:ext uri="{FF2B5EF4-FFF2-40B4-BE49-F238E27FC236}">
                  <a16:creationId xmlns:a16="http://schemas.microsoft.com/office/drawing/2014/main" id="{3D1C0424-791B-4C37-AA84-B30B34CBA23E}"/>
                </a:ext>
              </a:extLst>
            </p:cNvPr>
            <p:cNvCxnSpPr>
              <a:cxnSpLocks/>
            </p:cNvCxnSpPr>
            <p:nvPr/>
          </p:nvCxnSpPr>
          <p:spPr>
            <a:xfrm>
              <a:off x="897796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Connecteur droit 630">
              <a:extLst>
                <a:ext uri="{FF2B5EF4-FFF2-40B4-BE49-F238E27FC236}">
                  <a16:creationId xmlns:a16="http://schemas.microsoft.com/office/drawing/2014/main" id="{38721BB8-7062-4668-B27C-EA7F5F6DBB24}"/>
                </a:ext>
              </a:extLst>
            </p:cNvPr>
            <p:cNvCxnSpPr>
              <a:cxnSpLocks/>
            </p:cNvCxnSpPr>
            <p:nvPr/>
          </p:nvCxnSpPr>
          <p:spPr>
            <a:xfrm>
              <a:off x="905035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Connecteur droit 631">
              <a:extLst>
                <a:ext uri="{FF2B5EF4-FFF2-40B4-BE49-F238E27FC236}">
                  <a16:creationId xmlns:a16="http://schemas.microsoft.com/office/drawing/2014/main" id="{95B175A7-729E-4CD1-8554-42FB5335E6E9}"/>
                </a:ext>
              </a:extLst>
            </p:cNvPr>
            <p:cNvCxnSpPr>
              <a:cxnSpLocks/>
            </p:cNvCxnSpPr>
            <p:nvPr/>
          </p:nvCxnSpPr>
          <p:spPr>
            <a:xfrm>
              <a:off x="912274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Connecteur droit 632">
              <a:extLst>
                <a:ext uri="{FF2B5EF4-FFF2-40B4-BE49-F238E27FC236}">
                  <a16:creationId xmlns:a16="http://schemas.microsoft.com/office/drawing/2014/main" id="{E76F6D03-D0B4-4842-949D-032F32E94748}"/>
                </a:ext>
              </a:extLst>
            </p:cNvPr>
            <p:cNvCxnSpPr>
              <a:cxnSpLocks/>
            </p:cNvCxnSpPr>
            <p:nvPr/>
          </p:nvCxnSpPr>
          <p:spPr>
            <a:xfrm>
              <a:off x="9195136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ZoneTexte 633">
              <a:extLst>
                <a:ext uri="{FF2B5EF4-FFF2-40B4-BE49-F238E27FC236}">
                  <a16:creationId xmlns:a16="http://schemas.microsoft.com/office/drawing/2014/main" id="{416713AD-B7AE-403A-A6A4-CDBD53FF2104}"/>
                </a:ext>
              </a:extLst>
            </p:cNvPr>
            <p:cNvSpPr txBox="1"/>
            <p:nvPr/>
          </p:nvSpPr>
          <p:spPr>
            <a:xfrm>
              <a:off x="8418431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11</a:t>
              </a:r>
            </a:p>
          </p:txBody>
        </p:sp>
        <p:sp>
          <p:nvSpPr>
            <p:cNvPr id="635" name="ZoneTexte 634">
              <a:extLst>
                <a:ext uri="{FF2B5EF4-FFF2-40B4-BE49-F238E27FC236}">
                  <a16:creationId xmlns:a16="http://schemas.microsoft.com/office/drawing/2014/main" id="{FB6A8181-4724-48F4-A1DB-FB4E73B5E251}"/>
                </a:ext>
              </a:extLst>
            </p:cNvPr>
            <p:cNvSpPr txBox="1"/>
            <p:nvPr/>
          </p:nvSpPr>
          <p:spPr>
            <a:xfrm>
              <a:off x="8688421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11.5</a:t>
              </a:r>
            </a:p>
          </p:txBody>
        </p:sp>
        <p:cxnSp>
          <p:nvCxnSpPr>
            <p:cNvPr id="636" name="Connecteur droit 635">
              <a:extLst>
                <a:ext uri="{FF2B5EF4-FFF2-40B4-BE49-F238E27FC236}">
                  <a16:creationId xmlns:a16="http://schemas.microsoft.com/office/drawing/2014/main" id="{B0D1900A-C72D-45C9-A009-7374CEE4AA36}"/>
                </a:ext>
              </a:extLst>
            </p:cNvPr>
            <p:cNvCxnSpPr>
              <a:cxnSpLocks/>
            </p:cNvCxnSpPr>
            <p:nvPr/>
          </p:nvCxnSpPr>
          <p:spPr>
            <a:xfrm>
              <a:off x="9267824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A355A73D-D88A-441F-8963-A2BC4EF9AB05}"/>
                </a:ext>
              </a:extLst>
            </p:cNvPr>
            <p:cNvCxnSpPr>
              <a:cxnSpLocks/>
            </p:cNvCxnSpPr>
            <p:nvPr/>
          </p:nvCxnSpPr>
          <p:spPr>
            <a:xfrm>
              <a:off x="934021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Connecteur droit 637">
              <a:extLst>
                <a:ext uri="{FF2B5EF4-FFF2-40B4-BE49-F238E27FC236}">
                  <a16:creationId xmlns:a16="http://schemas.microsoft.com/office/drawing/2014/main" id="{86BFD2B6-9002-44BF-BB9F-AEE98815D762}"/>
                </a:ext>
              </a:extLst>
            </p:cNvPr>
            <p:cNvCxnSpPr>
              <a:cxnSpLocks/>
            </p:cNvCxnSpPr>
            <p:nvPr/>
          </p:nvCxnSpPr>
          <p:spPr>
            <a:xfrm>
              <a:off x="941260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4C090CC1-F36D-466C-AA50-2FEAC405A464}"/>
                </a:ext>
              </a:extLst>
            </p:cNvPr>
            <p:cNvCxnSpPr>
              <a:cxnSpLocks/>
            </p:cNvCxnSpPr>
            <p:nvPr/>
          </p:nvCxnSpPr>
          <p:spPr>
            <a:xfrm>
              <a:off x="948499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Connecteur droit 639">
              <a:extLst>
                <a:ext uri="{FF2B5EF4-FFF2-40B4-BE49-F238E27FC236}">
                  <a16:creationId xmlns:a16="http://schemas.microsoft.com/office/drawing/2014/main" id="{9D6AB29E-02F4-4EFF-9EC1-50E9876C737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38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eur droit 640">
              <a:extLst>
                <a:ext uri="{FF2B5EF4-FFF2-40B4-BE49-F238E27FC236}">
                  <a16:creationId xmlns:a16="http://schemas.microsoft.com/office/drawing/2014/main" id="{3DDC0D52-4D58-4B18-9552-EDFE866575E5}"/>
                </a:ext>
              </a:extLst>
            </p:cNvPr>
            <p:cNvCxnSpPr>
              <a:cxnSpLocks/>
            </p:cNvCxnSpPr>
            <p:nvPr/>
          </p:nvCxnSpPr>
          <p:spPr>
            <a:xfrm>
              <a:off x="9629774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Connecteur droit 641">
              <a:extLst>
                <a:ext uri="{FF2B5EF4-FFF2-40B4-BE49-F238E27FC236}">
                  <a16:creationId xmlns:a16="http://schemas.microsoft.com/office/drawing/2014/main" id="{25193AA7-6406-4667-9A33-ED0000C1C163}"/>
                </a:ext>
              </a:extLst>
            </p:cNvPr>
            <p:cNvCxnSpPr>
              <a:cxnSpLocks/>
            </p:cNvCxnSpPr>
            <p:nvPr/>
          </p:nvCxnSpPr>
          <p:spPr>
            <a:xfrm>
              <a:off x="970216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Connecteur droit 642">
              <a:extLst>
                <a:ext uri="{FF2B5EF4-FFF2-40B4-BE49-F238E27FC236}">
                  <a16:creationId xmlns:a16="http://schemas.microsoft.com/office/drawing/2014/main" id="{98C5CD52-8638-4903-BE57-95F54A06CF0C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5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Connecteur droit 643">
              <a:extLst>
                <a:ext uri="{FF2B5EF4-FFF2-40B4-BE49-F238E27FC236}">
                  <a16:creationId xmlns:a16="http://schemas.microsoft.com/office/drawing/2014/main" id="{7795EB8C-BCBD-48ED-9DEE-A26B968B4267}"/>
                </a:ext>
              </a:extLst>
            </p:cNvPr>
            <p:cNvCxnSpPr>
              <a:cxnSpLocks/>
            </p:cNvCxnSpPr>
            <p:nvPr/>
          </p:nvCxnSpPr>
          <p:spPr>
            <a:xfrm>
              <a:off x="984694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Connecteur droit 644">
              <a:extLst>
                <a:ext uri="{FF2B5EF4-FFF2-40B4-BE49-F238E27FC236}">
                  <a16:creationId xmlns:a16="http://schemas.microsoft.com/office/drawing/2014/main" id="{D391CAEB-D9E8-466A-8865-50E0CF315682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34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ZoneTexte 645">
              <a:extLst>
                <a:ext uri="{FF2B5EF4-FFF2-40B4-BE49-F238E27FC236}">
                  <a16:creationId xmlns:a16="http://schemas.microsoft.com/office/drawing/2014/main" id="{E072D5FE-4189-4128-B9F1-FAF6726A825C}"/>
                </a:ext>
              </a:extLst>
            </p:cNvPr>
            <p:cNvSpPr txBox="1"/>
            <p:nvPr/>
          </p:nvSpPr>
          <p:spPr>
            <a:xfrm>
              <a:off x="9142629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12</a:t>
              </a:r>
            </a:p>
          </p:txBody>
        </p:sp>
        <p:sp>
          <p:nvSpPr>
            <p:cNvPr id="647" name="ZoneTexte 646">
              <a:extLst>
                <a:ext uri="{FF2B5EF4-FFF2-40B4-BE49-F238E27FC236}">
                  <a16:creationId xmlns:a16="http://schemas.microsoft.com/office/drawing/2014/main" id="{410B1D8E-A562-4B7D-AE3C-296DB85097C3}"/>
                </a:ext>
              </a:extLst>
            </p:cNvPr>
            <p:cNvSpPr txBox="1"/>
            <p:nvPr/>
          </p:nvSpPr>
          <p:spPr>
            <a:xfrm>
              <a:off x="9412619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12.5</a:t>
              </a:r>
            </a:p>
          </p:txBody>
        </p: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266CB2DC-B431-41EF-9D1E-C9A42DC3F1FB}"/>
                </a:ext>
              </a:extLst>
            </p:cNvPr>
            <p:cNvCxnSpPr>
              <a:cxnSpLocks/>
            </p:cNvCxnSpPr>
            <p:nvPr/>
          </p:nvCxnSpPr>
          <p:spPr>
            <a:xfrm>
              <a:off x="9986545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9" name="Connecteur droit 648">
              <a:extLst>
                <a:ext uri="{FF2B5EF4-FFF2-40B4-BE49-F238E27FC236}">
                  <a16:creationId xmlns:a16="http://schemas.microsoft.com/office/drawing/2014/main" id="{010E2866-A2BB-40EA-B282-8DC85E6E2C58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93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Connecteur droit 649">
              <a:extLst>
                <a:ext uri="{FF2B5EF4-FFF2-40B4-BE49-F238E27FC236}">
                  <a16:creationId xmlns:a16="http://schemas.microsoft.com/office/drawing/2014/main" id="{147C1D58-1BE4-4ACE-81F9-9751BEB59124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32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Connecteur droit 650">
              <a:extLst>
                <a:ext uri="{FF2B5EF4-FFF2-40B4-BE49-F238E27FC236}">
                  <a16:creationId xmlns:a16="http://schemas.microsoft.com/office/drawing/2014/main" id="{149A60CA-C53A-4E9D-BD69-26E6020A1C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0371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Connecteur droit 651">
              <a:extLst>
                <a:ext uri="{FF2B5EF4-FFF2-40B4-BE49-F238E27FC236}">
                  <a16:creationId xmlns:a16="http://schemas.microsoft.com/office/drawing/2014/main" id="{E637C8CE-B110-4BA1-8DF6-773810F1E5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610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Connecteur droit 652">
              <a:extLst>
                <a:ext uri="{FF2B5EF4-FFF2-40B4-BE49-F238E27FC236}">
                  <a16:creationId xmlns:a16="http://schemas.microsoft.com/office/drawing/2014/main" id="{F5C83C8E-C9CD-431F-A000-571DD61C1EBE}"/>
                </a:ext>
              </a:extLst>
            </p:cNvPr>
            <p:cNvCxnSpPr>
              <a:cxnSpLocks/>
            </p:cNvCxnSpPr>
            <p:nvPr/>
          </p:nvCxnSpPr>
          <p:spPr>
            <a:xfrm>
              <a:off x="10348495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Connecteur droit 653">
              <a:extLst>
                <a:ext uri="{FF2B5EF4-FFF2-40B4-BE49-F238E27FC236}">
                  <a16:creationId xmlns:a16="http://schemas.microsoft.com/office/drawing/2014/main" id="{E7347274-AE6B-4331-A690-F9D75456E5F3}"/>
                </a:ext>
              </a:extLst>
            </p:cNvPr>
            <p:cNvCxnSpPr>
              <a:cxnSpLocks/>
            </p:cNvCxnSpPr>
            <p:nvPr/>
          </p:nvCxnSpPr>
          <p:spPr>
            <a:xfrm>
              <a:off x="1042088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eur droit 654">
              <a:extLst>
                <a:ext uri="{FF2B5EF4-FFF2-40B4-BE49-F238E27FC236}">
                  <a16:creationId xmlns:a16="http://schemas.microsoft.com/office/drawing/2014/main" id="{7A09D970-957C-4857-B8B9-2465B6C0BF8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327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Connecteur droit 655">
              <a:extLst>
                <a:ext uri="{FF2B5EF4-FFF2-40B4-BE49-F238E27FC236}">
                  <a16:creationId xmlns:a16="http://schemas.microsoft.com/office/drawing/2014/main" id="{09609C79-9D1C-447F-B40A-C453810C1D61}"/>
                </a:ext>
              </a:extLst>
            </p:cNvPr>
            <p:cNvCxnSpPr>
              <a:cxnSpLocks/>
            </p:cNvCxnSpPr>
            <p:nvPr/>
          </p:nvCxnSpPr>
          <p:spPr>
            <a:xfrm>
              <a:off x="1056566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Connecteur droit 656">
              <a:extLst>
                <a:ext uri="{FF2B5EF4-FFF2-40B4-BE49-F238E27FC236}">
                  <a16:creationId xmlns:a16="http://schemas.microsoft.com/office/drawing/2014/main" id="{5B3192E0-A134-428E-8100-67B2F818B9D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055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ZoneTexte 657">
              <a:extLst>
                <a:ext uri="{FF2B5EF4-FFF2-40B4-BE49-F238E27FC236}">
                  <a16:creationId xmlns:a16="http://schemas.microsoft.com/office/drawing/2014/main" id="{A4F477A8-1DE0-4D53-9BF3-1B5EBF6C82F0}"/>
                </a:ext>
              </a:extLst>
            </p:cNvPr>
            <p:cNvSpPr txBox="1"/>
            <p:nvPr/>
          </p:nvSpPr>
          <p:spPr>
            <a:xfrm>
              <a:off x="9861350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13</a:t>
              </a:r>
            </a:p>
          </p:txBody>
        </p:sp>
        <p:sp>
          <p:nvSpPr>
            <p:cNvPr id="659" name="ZoneTexte 658">
              <a:extLst>
                <a:ext uri="{FF2B5EF4-FFF2-40B4-BE49-F238E27FC236}">
                  <a16:creationId xmlns:a16="http://schemas.microsoft.com/office/drawing/2014/main" id="{047DA3B4-813C-41DC-B384-C78E45911610}"/>
                </a:ext>
              </a:extLst>
            </p:cNvPr>
            <p:cNvSpPr txBox="1"/>
            <p:nvPr/>
          </p:nvSpPr>
          <p:spPr>
            <a:xfrm>
              <a:off x="10131340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13.5</a:t>
              </a:r>
            </a:p>
          </p:txBody>
        </p:sp>
        <p:cxnSp>
          <p:nvCxnSpPr>
            <p:cNvPr id="660" name="Connecteur droit 659">
              <a:extLst>
                <a:ext uri="{FF2B5EF4-FFF2-40B4-BE49-F238E27FC236}">
                  <a16:creationId xmlns:a16="http://schemas.microsoft.com/office/drawing/2014/main" id="{6C9E32A0-A548-4897-86E0-E96DB7FE7DC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982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1" name="Connecteur droit 660">
              <a:extLst>
                <a:ext uri="{FF2B5EF4-FFF2-40B4-BE49-F238E27FC236}">
                  <a16:creationId xmlns:a16="http://schemas.microsoft.com/office/drawing/2014/main" id="{2DA1A485-9131-4B78-AE82-318B4B81A4EA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7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Connecteur droit 661">
              <a:extLst>
                <a:ext uri="{FF2B5EF4-FFF2-40B4-BE49-F238E27FC236}">
                  <a16:creationId xmlns:a16="http://schemas.microsoft.com/office/drawing/2014/main" id="{C414AA66-78DB-49DD-AA98-D7E3BC44BC17}"/>
                </a:ext>
              </a:extLst>
            </p:cNvPr>
            <p:cNvCxnSpPr>
              <a:cxnSpLocks/>
            </p:cNvCxnSpPr>
            <p:nvPr/>
          </p:nvCxnSpPr>
          <p:spPr>
            <a:xfrm>
              <a:off x="1085076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Connecteur droit 662">
              <a:extLst>
                <a:ext uri="{FF2B5EF4-FFF2-40B4-BE49-F238E27FC236}">
                  <a16:creationId xmlns:a16="http://schemas.microsoft.com/office/drawing/2014/main" id="{D3CEA3E5-2398-499F-A899-27D88A533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92315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Connecteur droit 663">
              <a:extLst>
                <a:ext uri="{FF2B5EF4-FFF2-40B4-BE49-F238E27FC236}">
                  <a16:creationId xmlns:a16="http://schemas.microsoft.com/office/drawing/2014/main" id="{F03CA435-FE60-463C-9B2A-04A71BB96955}"/>
                </a:ext>
              </a:extLst>
            </p:cNvPr>
            <p:cNvCxnSpPr>
              <a:cxnSpLocks/>
            </p:cNvCxnSpPr>
            <p:nvPr/>
          </p:nvCxnSpPr>
          <p:spPr>
            <a:xfrm>
              <a:off x="1099554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Connecteur droit 664">
              <a:extLst>
                <a:ext uri="{FF2B5EF4-FFF2-40B4-BE49-F238E27FC236}">
                  <a16:creationId xmlns:a16="http://schemas.microsoft.com/office/drawing/2014/main" id="{58DEF91B-627C-4F1F-A9D7-889A76A29C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67932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Connecteur droit 665">
              <a:extLst>
                <a:ext uri="{FF2B5EF4-FFF2-40B4-BE49-F238E27FC236}">
                  <a16:creationId xmlns:a16="http://schemas.microsoft.com/office/drawing/2014/main" id="{8D603331-9A30-489C-8FE0-7DD054487947}"/>
                </a:ext>
              </a:extLst>
            </p:cNvPr>
            <p:cNvCxnSpPr>
              <a:cxnSpLocks/>
            </p:cNvCxnSpPr>
            <p:nvPr/>
          </p:nvCxnSpPr>
          <p:spPr>
            <a:xfrm>
              <a:off x="1114032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Connecteur droit 666">
              <a:extLst>
                <a:ext uri="{FF2B5EF4-FFF2-40B4-BE49-F238E27FC236}">
                  <a16:creationId xmlns:a16="http://schemas.microsoft.com/office/drawing/2014/main" id="{2018157A-0AD8-4E14-BC1C-E98278C3433D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71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Connecteur droit 667">
              <a:extLst>
                <a:ext uri="{FF2B5EF4-FFF2-40B4-BE49-F238E27FC236}">
                  <a16:creationId xmlns:a16="http://schemas.microsoft.com/office/drawing/2014/main" id="{64585F72-488F-4022-AD2A-979C6C15E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28510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Connecteur droit 668">
              <a:extLst>
                <a:ext uri="{FF2B5EF4-FFF2-40B4-BE49-F238E27FC236}">
                  <a16:creationId xmlns:a16="http://schemas.microsoft.com/office/drawing/2014/main" id="{4186303D-097D-4140-BD60-6F68A81E0BE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492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ZoneTexte 669">
              <a:extLst>
                <a:ext uri="{FF2B5EF4-FFF2-40B4-BE49-F238E27FC236}">
                  <a16:creationId xmlns:a16="http://schemas.microsoft.com/office/drawing/2014/main" id="{7812C0A0-ACF9-4DBF-8CC1-F4E3924779B8}"/>
                </a:ext>
              </a:extLst>
            </p:cNvPr>
            <p:cNvSpPr txBox="1"/>
            <p:nvPr/>
          </p:nvSpPr>
          <p:spPr>
            <a:xfrm>
              <a:off x="10580787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14</a:t>
              </a:r>
            </a:p>
          </p:txBody>
        </p:sp>
        <p:sp>
          <p:nvSpPr>
            <p:cNvPr id="671" name="ZoneTexte 670">
              <a:extLst>
                <a:ext uri="{FF2B5EF4-FFF2-40B4-BE49-F238E27FC236}">
                  <a16:creationId xmlns:a16="http://schemas.microsoft.com/office/drawing/2014/main" id="{06280FCE-087F-48CC-BCA0-751F84F9DCAE}"/>
                </a:ext>
              </a:extLst>
            </p:cNvPr>
            <p:cNvSpPr txBox="1"/>
            <p:nvPr/>
          </p:nvSpPr>
          <p:spPr>
            <a:xfrm>
              <a:off x="10850777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14.5</a:t>
              </a:r>
            </a:p>
          </p:txBody>
        </p:sp>
        <p:cxnSp>
          <p:nvCxnSpPr>
            <p:cNvPr id="672" name="Connecteur droit 671">
              <a:extLst>
                <a:ext uri="{FF2B5EF4-FFF2-40B4-BE49-F238E27FC236}">
                  <a16:creationId xmlns:a16="http://schemas.microsoft.com/office/drawing/2014/main" id="{6F559D2A-E12E-4698-BF82-1400313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1428709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3" name="Connecteur droit 672">
              <a:extLst>
                <a:ext uri="{FF2B5EF4-FFF2-40B4-BE49-F238E27FC236}">
                  <a16:creationId xmlns:a16="http://schemas.microsoft.com/office/drawing/2014/main" id="{0A7E40E7-5322-408A-8CDF-FF7D22471ED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09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Connecteur droit 673">
              <a:extLst>
                <a:ext uri="{FF2B5EF4-FFF2-40B4-BE49-F238E27FC236}">
                  <a16:creationId xmlns:a16="http://schemas.microsoft.com/office/drawing/2014/main" id="{44A6DB44-BB17-4F40-AC96-31FFE4144F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48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Connecteur droit 674">
              <a:extLst>
                <a:ext uri="{FF2B5EF4-FFF2-40B4-BE49-F238E27FC236}">
                  <a16:creationId xmlns:a16="http://schemas.microsoft.com/office/drawing/2014/main" id="{58958033-2B28-4A25-B40B-E47B23CCBB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4587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Connecteur droit 675">
              <a:extLst>
                <a:ext uri="{FF2B5EF4-FFF2-40B4-BE49-F238E27FC236}">
                  <a16:creationId xmlns:a16="http://schemas.microsoft.com/office/drawing/2014/main" id="{F16623FB-724D-431F-9242-8D43A9AD3B3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8269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Connecteur droit 676">
              <a:extLst>
                <a:ext uri="{FF2B5EF4-FFF2-40B4-BE49-F238E27FC236}">
                  <a16:creationId xmlns:a16="http://schemas.microsoft.com/office/drawing/2014/main" id="{847E83C1-EA54-4765-BFB9-2F9B215905AB}"/>
                </a:ext>
              </a:extLst>
            </p:cNvPr>
            <p:cNvCxnSpPr>
              <a:cxnSpLocks/>
            </p:cNvCxnSpPr>
            <p:nvPr/>
          </p:nvCxnSpPr>
          <p:spPr>
            <a:xfrm>
              <a:off x="11790659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8" name="ZoneTexte 677">
              <a:extLst>
                <a:ext uri="{FF2B5EF4-FFF2-40B4-BE49-F238E27FC236}">
                  <a16:creationId xmlns:a16="http://schemas.microsoft.com/office/drawing/2014/main" id="{99CCAF64-8C16-4CF5-84E7-4840E2CE647E}"/>
                </a:ext>
              </a:extLst>
            </p:cNvPr>
            <p:cNvSpPr txBox="1"/>
            <p:nvPr/>
          </p:nvSpPr>
          <p:spPr>
            <a:xfrm>
              <a:off x="11303514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15</a:t>
              </a:r>
            </a:p>
          </p:txBody>
        </p:sp>
        <p:sp>
          <p:nvSpPr>
            <p:cNvPr id="679" name="ZoneTexte 678">
              <a:extLst>
                <a:ext uri="{FF2B5EF4-FFF2-40B4-BE49-F238E27FC236}">
                  <a16:creationId xmlns:a16="http://schemas.microsoft.com/office/drawing/2014/main" id="{19006E70-7059-489E-8CB7-F57A19B1312E}"/>
                </a:ext>
              </a:extLst>
            </p:cNvPr>
            <p:cNvSpPr txBox="1"/>
            <p:nvPr/>
          </p:nvSpPr>
          <p:spPr>
            <a:xfrm>
              <a:off x="11573504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15.5</a:t>
              </a:r>
            </a:p>
          </p:txBody>
        </p:sp>
        <p:cxnSp>
          <p:nvCxnSpPr>
            <p:cNvPr id="680" name="Connecteur droit 679">
              <a:extLst>
                <a:ext uri="{FF2B5EF4-FFF2-40B4-BE49-F238E27FC236}">
                  <a16:creationId xmlns:a16="http://schemas.microsoft.com/office/drawing/2014/main" id="{0C211B7D-038E-47C1-AD96-53F11843F811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1" name="Connecteur droit 680">
              <a:extLst>
                <a:ext uri="{FF2B5EF4-FFF2-40B4-BE49-F238E27FC236}">
                  <a16:creationId xmlns:a16="http://schemas.microsoft.com/office/drawing/2014/main" id="{D584BA15-F3AF-4443-B591-9CD1E386767E}"/>
                </a:ext>
              </a:extLst>
            </p:cNvPr>
            <p:cNvCxnSpPr>
              <a:cxnSpLocks/>
            </p:cNvCxnSpPr>
            <p:nvPr/>
          </p:nvCxnSpPr>
          <p:spPr>
            <a:xfrm>
              <a:off x="7083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Connecteur droit 681">
              <a:extLst>
                <a:ext uri="{FF2B5EF4-FFF2-40B4-BE49-F238E27FC236}">
                  <a16:creationId xmlns:a16="http://schemas.microsoft.com/office/drawing/2014/main" id="{9B1819E2-E80B-4601-8B29-C72C348EE75C}"/>
                </a:ext>
              </a:extLst>
            </p:cNvPr>
            <p:cNvCxnSpPr>
              <a:cxnSpLocks/>
            </p:cNvCxnSpPr>
            <p:nvPr/>
          </p:nvCxnSpPr>
          <p:spPr>
            <a:xfrm>
              <a:off x="78073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Connecteur droit 682">
              <a:extLst>
                <a:ext uri="{FF2B5EF4-FFF2-40B4-BE49-F238E27FC236}">
                  <a16:creationId xmlns:a16="http://schemas.microsoft.com/office/drawing/2014/main" id="{D719DE90-1EF9-40BC-8F3C-339ACE941E1A}"/>
                </a:ext>
              </a:extLst>
            </p:cNvPr>
            <p:cNvCxnSpPr>
              <a:cxnSpLocks/>
            </p:cNvCxnSpPr>
            <p:nvPr/>
          </p:nvCxnSpPr>
          <p:spPr>
            <a:xfrm>
              <a:off x="8531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Connecteur droit 683">
              <a:extLst>
                <a:ext uri="{FF2B5EF4-FFF2-40B4-BE49-F238E27FC236}">
                  <a16:creationId xmlns:a16="http://schemas.microsoft.com/office/drawing/2014/main" id="{94FB33C8-B43D-4175-8193-9B519639B0D6}"/>
                </a:ext>
              </a:extLst>
            </p:cNvPr>
            <p:cNvCxnSpPr>
              <a:cxnSpLocks/>
            </p:cNvCxnSpPr>
            <p:nvPr/>
          </p:nvCxnSpPr>
          <p:spPr>
            <a:xfrm>
              <a:off x="9255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Connecteur droit 684">
              <a:extLst>
                <a:ext uri="{FF2B5EF4-FFF2-40B4-BE49-F238E27FC236}">
                  <a16:creationId xmlns:a16="http://schemas.microsoft.com/office/drawing/2014/main" id="{BD5CF784-8DC7-4BBA-AB76-00AE78375581}"/>
                </a:ext>
              </a:extLst>
            </p:cNvPr>
            <p:cNvCxnSpPr>
              <a:cxnSpLocks/>
            </p:cNvCxnSpPr>
            <p:nvPr/>
          </p:nvCxnSpPr>
          <p:spPr>
            <a:xfrm>
              <a:off x="99790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Connecteur droit 685">
              <a:extLst>
                <a:ext uri="{FF2B5EF4-FFF2-40B4-BE49-F238E27FC236}">
                  <a16:creationId xmlns:a16="http://schemas.microsoft.com/office/drawing/2014/main" id="{4EFB97EE-9C7C-44D2-8F9B-D41E2C3CBDCC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Connecteur droit 686">
              <a:extLst>
                <a:ext uri="{FF2B5EF4-FFF2-40B4-BE49-F238E27FC236}">
                  <a16:creationId xmlns:a16="http://schemas.microsoft.com/office/drawing/2014/main" id="{749F7F82-DE25-4915-87ED-529200E2666D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8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Connecteur droit 687">
              <a:extLst>
                <a:ext uri="{FF2B5EF4-FFF2-40B4-BE49-F238E27FC236}">
                  <a16:creationId xmlns:a16="http://schemas.microsoft.com/office/drawing/2014/main" id="{F8EDE722-12D0-4446-8B6D-0743CCAEC6E0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Connecteur droit 688">
              <a:extLst>
                <a:ext uri="{FF2B5EF4-FFF2-40B4-BE49-F238E27FC236}">
                  <a16:creationId xmlns:a16="http://schemas.microsoft.com/office/drawing/2014/main" id="{140B3A20-66E6-4F99-906A-C736FF08BA02}"/>
                </a:ext>
              </a:extLst>
            </p:cNvPr>
            <p:cNvCxnSpPr>
              <a:cxnSpLocks/>
            </p:cNvCxnSpPr>
            <p:nvPr/>
          </p:nvCxnSpPr>
          <p:spPr>
            <a:xfrm>
              <a:off x="12874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ZoneTexte 689">
              <a:extLst>
                <a:ext uri="{FF2B5EF4-FFF2-40B4-BE49-F238E27FC236}">
                  <a16:creationId xmlns:a16="http://schemas.microsoft.com/office/drawing/2014/main" id="{85656C3C-D8B1-4161-A2BC-0640494E255E}"/>
                </a:ext>
              </a:extLst>
            </p:cNvPr>
            <p:cNvSpPr txBox="1"/>
            <p:nvPr/>
          </p:nvSpPr>
          <p:spPr>
            <a:xfrm>
              <a:off x="510755" y="4366260"/>
              <a:ext cx="250390" cy="106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0</a:t>
              </a:r>
            </a:p>
          </p:txBody>
        </p:sp>
        <p:sp>
          <p:nvSpPr>
            <p:cNvPr id="691" name="ZoneTexte 690">
              <a:extLst>
                <a:ext uri="{FF2B5EF4-FFF2-40B4-BE49-F238E27FC236}">
                  <a16:creationId xmlns:a16="http://schemas.microsoft.com/office/drawing/2014/main" id="{9C432505-1755-4E63-8ABF-D8C1A1FBA344}"/>
                </a:ext>
              </a:extLst>
            </p:cNvPr>
            <p:cNvSpPr txBox="1"/>
            <p:nvPr/>
          </p:nvSpPr>
          <p:spPr>
            <a:xfrm>
              <a:off x="780745" y="4366261"/>
              <a:ext cx="434325" cy="1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0.5</a:t>
              </a:r>
            </a:p>
          </p:txBody>
        </p:sp>
        <p:grpSp>
          <p:nvGrpSpPr>
            <p:cNvPr id="692" name="Groupe 691">
              <a:extLst>
                <a:ext uri="{FF2B5EF4-FFF2-40B4-BE49-F238E27FC236}">
                  <a16:creationId xmlns:a16="http://schemas.microsoft.com/office/drawing/2014/main" id="{BD81D0A8-BFCD-46DD-A898-559FB21818E7}"/>
                </a:ext>
              </a:extLst>
            </p:cNvPr>
            <p:cNvGrpSpPr/>
            <p:nvPr/>
          </p:nvGrpSpPr>
          <p:grpSpPr>
            <a:xfrm>
              <a:off x="11863049" y="641072"/>
              <a:ext cx="502039" cy="3964266"/>
              <a:chOff x="11863049" y="641072"/>
              <a:chExt cx="502039" cy="3964266"/>
            </a:xfrm>
          </p:grpSpPr>
          <p:cxnSp>
            <p:nvCxnSpPr>
              <p:cNvPr id="693" name="Connecteur droit 692">
                <a:extLst>
                  <a:ext uri="{FF2B5EF4-FFF2-40B4-BE49-F238E27FC236}">
                    <a16:creationId xmlns:a16="http://schemas.microsoft.com/office/drawing/2014/main" id="{D9D14238-C626-4326-B79C-921FD473C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Connecteur droit 693">
                <a:extLst>
                  <a:ext uri="{FF2B5EF4-FFF2-40B4-BE49-F238E27FC236}">
                    <a16:creationId xmlns:a16="http://schemas.microsoft.com/office/drawing/2014/main" id="{D52E18C0-985B-4200-9B62-E987BD63E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Connecteur droit 694">
                <a:extLst>
                  <a:ext uri="{FF2B5EF4-FFF2-40B4-BE49-F238E27FC236}">
                    <a16:creationId xmlns:a16="http://schemas.microsoft.com/office/drawing/2014/main" id="{0CA9276F-1FBA-476D-B400-4CB13D1D5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Connecteur droit 695">
                <a:extLst>
                  <a:ext uri="{FF2B5EF4-FFF2-40B4-BE49-F238E27FC236}">
                    <a16:creationId xmlns:a16="http://schemas.microsoft.com/office/drawing/2014/main" id="{46BFE08A-BFC5-45DB-A9F0-535DDB937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Connecteur droit 696">
                <a:extLst>
                  <a:ext uri="{FF2B5EF4-FFF2-40B4-BE49-F238E27FC236}">
                    <a16:creationId xmlns:a16="http://schemas.microsoft.com/office/drawing/2014/main" id="{D22DB3AE-B4AF-49DB-BEEA-CA34B4A8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98" name="ZoneTexte 697">
                <a:extLst>
                  <a:ext uri="{FF2B5EF4-FFF2-40B4-BE49-F238E27FC236}">
                    <a16:creationId xmlns:a16="http://schemas.microsoft.com/office/drawing/2014/main" id="{A9CBD2CD-E523-43D4-A93A-F40300E26C00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16</a:t>
                </a:r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0A46995-C4EB-4567-917E-140A9F1E9F83}"/>
                </a:ext>
              </a:extLst>
            </p:cNvPr>
            <p:cNvGrpSpPr/>
            <p:nvPr/>
          </p:nvGrpSpPr>
          <p:grpSpPr>
            <a:xfrm>
              <a:off x="635949" y="3304262"/>
              <a:ext cx="14157567" cy="201930"/>
              <a:chOff x="635950" y="3304262"/>
              <a:chExt cx="11729138" cy="201930"/>
            </a:xfrm>
          </p:grpSpPr>
          <p:cxnSp>
            <p:nvCxnSpPr>
              <p:cNvPr id="699" name="Connecteur droit 698">
                <a:extLst>
                  <a:ext uri="{FF2B5EF4-FFF2-40B4-BE49-F238E27FC236}">
                    <a16:creationId xmlns:a16="http://schemas.microsoft.com/office/drawing/2014/main" id="{9C189763-6181-40E9-B33F-087A5084D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50" y="3506192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Connecteur droit 699">
                <a:extLst>
                  <a:ext uri="{FF2B5EF4-FFF2-40B4-BE49-F238E27FC236}">
                    <a16:creationId xmlns:a16="http://schemas.microsoft.com/office/drawing/2014/main" id="{D8A6CB99-3858-4380-AF80-35495A327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50" y="3304262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1" name="Triangle isocèle 700">
              <a:extLst>
                <a:ext uri="{FF2B5EF4-FFF2-40B4-BE49-F238E27FC236}">
                  <a16:creationId xmlns:a16="http://schemas.microsoft.com/office/drawing/2014/main" id="{08EF9A9E-9E5E-417C-86F4-8BAF0CE5AF29}"/>
                </a:ext>
              </a:extLst>
            </p:cNvPr>
            <p:cNvSpPr/>
            <p:nvPr/>
          </p:nvSpPr>
          <p:spPr>
            <a:xfrm rot="5400000">
              <a:off x="14717540" y="3288818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8325D70-1273-4E8C-A957-D56F5C5AA2E8}"/>
                </a:ext>
              </a:extLst>
            </p:cNvPr>
            <p:cNvGrpSpPr/>
            <p:nvPr/>
          </p:nvGrpSpPr>
          <p:grpSpPr>
            <a:xfrm>
              <a:off x="627262" y="4039591"/>
              <a:ext cx="14147855" cy="201930"/>
              <a:chOff x="627263" y="4039591"/>
              <a:chExt cx="11729138" cy="201930"/>
            </a:xfrm>
          </p:grpSpPr>
          <p:cxnSp>
            <p:nvCxnSpPr>
              <p:cNvPr id="702" name="Connecteur droit 701">
                <a:extLst>
                  <a:ext uri="{FF2B5EF4-FFF2-40B4-BE49-F238E27FC236}">
                    <a16:creationId xmlns:a16="http://schemas.microsoft.com/office/drawing/2014/main" id="{7FC156A1-3C37-4A21-8A03-20D39D5A6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263" y="4241521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Connecteur droit 702">
                <a:extLst>
                  <a:ext uri="{FF2B5EF4-FFF2-40B4-BE49-F238E27FC236}">
                    <a16:creationId xmlns:a16="http://schemas.microsoft.com/office/drawing/2014/main" id="{1FBEEB18-EEC2-4C56-98C9-264B0ECC4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263" y="4039591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4" name="Triangle isocèle 703">
              <a:extLst>
                <a:ext uri="{FF2B5EF4-FFF2-40B4-BE49-F238E27FC236}">
                  <a16:creationId xmlns:a16="http://schemas.microsoft.com/office/drawing/2014/main" id="{33136B60-2B57-4E12-A1E9-E0DCE2ABE47F}"/>
                </a:ext>
              </a:extLst>
            </p:cNvPr>
            <p:cNvSpPr/>
            <p:nvPr/>
          </p:nvSpPr>
          <p:spPr>
            <a:xfrm rot="5400000">
              <a:off x="14708853" y="4024147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958CFDA0-8A8B-4124-8118-45DAC3315295}"/>
                </a:ext>
              </a:extLst>
            </p:cNvPr>
            <p:cNvGrpSpPr/>
            <p:nvPr/>
          </p:nvGrpSpPr>
          <p:grpSpPr>
            <a:xfrm>
              <a:off x="629338" y="2599628"/>
              <a:ext cx="14164179" cy="201930"/>
              <a:chOff x="629339" y="2599628"/>
              <a:chExt cx="11729138" cy="201930"/>
            </a:xfrm>
          </p:grpSpPr>
          <p:cxnSp>
            <p:nvCxnSpPr>
              <p:cNvPr id="705" name="Connecteur droit 704">
                <a:extLst>
                  <a:ext uri="{FF2B5EF4-FFF2-40B4-BE49-F238E27FC236}">
                    <a16:creationId xmlns:a16="http://schemas.microsoft.com/office/drawing/2014/main" id="{69543B8C-B6B2-46DC-8AFE-72AE58071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39" y="280155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Connecteur droit 705">
                <a:extLst>
                  <a:ext uri="{FF2B5EF4-FFF2-40B4-BE49-F238E27FC236}">
                    <a16:creationId xmlns:a16="http://schemas.microsoft.com/office/drawing/2014/main" id="{C5BC4B40-DFD6-48A2-A0BF-DF2AA1B6F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339" y="259962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7" name="Triangle isocèle 706">
              <a:extLst>
                <a:ext uri="{FF2B5EF4-FFF2-40B4-BE49-F238E27FC236}">
                  <a16:creationId xmlns:a16="http://schemas.microsoft.com/office/drawing/2014/main" id="{93CB18C2-2758-4CAD-9BC2-604B3939BAF1}"/>
                </a:ext>
              </a:extLst>
            </p:cNvPr>
            <p:cNvSpPr/>
            <p:nvPr/>
          </p:nvSpPr>
          <p:spPr>
            <a:xfrm rot="5400000">
              <a:off x="14710929" y="2584184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D56B6C3-E887-4F7D-9D42-E5B25F7D951E}"/>
                </a:ext>
              </a:extLst>
            </p:cNvPr>
            <p:cNvGrpSpPr/>
            <p:nvPr/>
          </p:nvGrpSpPr>
          <p:grpSpPr>
            <a:xfrm>
              <a:off x="617546" y="1890776"/>
              <a:ext cx="14147442" cy="201930"/>
              <a:chOff x="617546" y="1890776"/>
              <a:chExt cx="11729138" cy="201930"/>
            </a:xfrm>
          </p:grpSpPr>
          <p:cxnSp>
            <p:nvCxnSpPr>
              <p:cNvPr id="708" name="Connecteur droit 707">
                <a:extLst>
                  <a:ext uri="{FF2B5EF4-FFF2-40B4-BE49-F238E27FC236}">
                    <a16:creationId xmlns:a16="http://schemas.microsoft.com/office/drawing/2014/main" id="{D8AE6A99-F921-4723-A2BD-0AFD7E500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546" y="2092706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necteur droit 708">
                <a:extLst>
                  <a:ext uri="{FF2B5EF4-FFF2-40B4-BE49-F238E27FC236}">
                    <a16:creationId xmlns:a16="http://schemas.microsoft.com/office/drawing/2014/main" id="{378CEF89-26B3-4AF6-A8B3-F570D3CEF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546" y="1890776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0" name="Triangle isocèle 709">
              <a:extLst>
                <a:ext uri="{FF2B5EF4-FFF2-40B4-BE49-F238E27FC236}">
                  <a16:creationId xmlns:a16="http://schemas.microsoft.com/office/drawing/2014/main" id="{920580D7-CEE9-4CEB-9CB8-D494A45A89C7}"/>
                </a:ext>
              </a:extLst>
            </p:cNvPr>
            <p:cNvSpPr/>
            <p:nvPr/>
          </p:nvSpPr>
          <p:spPr>
            <a:xfrm rot="5400000">
              <a:off x="14699136" y="1875332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2E758FA6-4311-4CD0-8DC4-09B9BFBC26E6}"/>
                </a:ext>
              </a:extLst>
            </p:cNvPr>
            <p:cNvGrpSpPr/>
            <p:nvPr/>
          </p:nvGrpSpPr>
          <p:grpSpPr>
            <a:xfrm>
              <a:off x="627676" y="1155448"/>
              <a:ext cx="14147441" cy="201930"/>
              <a:chOff x="627677" y="1155448"/>
              <a:chExt cx="11729138" cy="201930"/>
            </a:xfrm>
          </p:grpSpPr>
          <p:cxnSp>
            <p:nvCxnSpPr>
              <p:cNvPr id="711" name="Connecteur droit 710">
                <a:extLst>
                  <a:ext uri="{FF2B5EF4-FFF2-40B4-BE49-F238E27FC236}">
                    <a16:creationId xmlns:a16="http://schemas.microsoft.com/office/drawing/2014/main" id="{FC1A1BBA-D4FE-41C4-9025-0C34709C6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77" y="135737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Connecteur droit 711">
                <a:extLst>
                  <a:ext uri="{FF2B5EF4-FFF2-40B4-BE49-F238E27FC236}">
                    <a16:creationId xmlns:a16="http://schemas.microsoft.com/office/drawing/2014/main" id="{4B6CD8A7-F126-4FD0-BA92-C7D19E09E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77" y="1155448"/>
                <a:ext cx="11729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3" name="Triangle isocèle 712">
              <a:extLst>
                <a:ext uri="{FF2B5EF4-FFF2-40B4-BE49-F238E27FC236}">
                  <a16:creationId xmlns:a16="http://schemas.microsoft.com/office/drawing/2014/main" id="{84B38A7A-396C-4B5A-9C96-2CC1704981BF}"/>
                </a:ext>
              </a:extLst>
            </p:cNvPr>
            <p:cNvSpPr/>
            <p:nvPr/>
          </p:nvSpPr>
          <p:spPr>
            <a:xfrm rot="5400000">
              <a:off x="14709267" y="1140004"/>
              <a:ext cx="380577" cy="228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1" name="Connecteur droit 730">
              <a:extLst>
                <a:ext uri="{FF2B5EF4-FFF2-40B4-BE49-F238E27FC236}">
                  <a16:creationId xmlns:a16="http://schemas.microsoft.com/office/drawing/2014/main" id="{7B6E2F13-1697-42DC-8550-57E4CE831510}"/>
                </a:ext>
              </a:extLst>
            </p:cNvPr>
            <p:cNvCxnSpPr>
              <a:cxnSpLocks/>
            </p:cNvCxnSpPr>
            <p:nvPr/>
          </p:nvCxnSpPr>
          <p:spPr>
            <a:xfrm>
              <a:off x="1221750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Connecteur droit 731">
              <a:extLst>
                <a:ext uri="{FF2B5EF4-FFF2-40B4-BE49-F238E27FC236}">
                  <a16:creationId xmlns:a16="http://schemas.microsoft.com/office/drawing/2014/main" id="{8CAF6C9A-FD09-463A-8BC0-93E871211E97}"/>
                </a:ext>
              </a:extLst>
            </p:cNvPr>
            <p:cNvCxnSpPr>
              <a:cxnSpLocks/>
            </p:cNvCxnSpPr>
            <p:nvPr/>
          </p:nvCxnSpPr>
          <p:spPr>
            <a:xfrm>
              <a:off x="1228989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Connecteur droit 732">
              <a:extLst>
                <a:ext uri="{FF2B5EF4-FFF2-40B4-BE49-F238E27FC236}">
                  <a16:creationId xmlns:a16="http://schemas.microsoft.com/office/drawing/2014/main" id="{EF7EDDFF-D63A-4780-B689-95FD336599A1}"/>
                </a:ext>
              </a:extLst>
            </p:cNvPr>
            <p:cNvCxnSpPr>
              <a:cxnSpLocks/>
            </p:cNvCxnSpPr>
            <p:nvPr/>
          </p:nvCxnSpPr>
          <p:spPr>
            <a:xfrm>
              <a:off x="1236228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Connecteur droit 733">
              <a:extLst>
                <a:ext uri="{FF2B5EF4-FFF2-40B4-BE49-F238E27FC236}">
                  <a16:creationId xmlns:a16="http://schemas.microsoft.com/office/drawing/2014/main" id="{4CAA0392-B70C-4CBC-B30A-7B4EAABF9359}"/>
                </a:ext>
              </a:extLst>
            </p:cNvPr>
            <p:cNvCxnSpPr>
              <a:cxnSpLocks/>
            </p:cNvCxnSpPr>
            <p:nvPr/>
          </p:nvCxnSpPr>
          <p:spPr>
            <a:xfrm>
              <a:off x="1243467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Connecteur droit 734">
              <a:extLst>
                <a:ext uri="{FF2B5EF4-FFF2-40B4-BE49-F238E27FC236}">
                  <a16:creationId xmlns:a16="http://schemas.microsoft.com/office/drawing/2014/main" id="{3CA3C533-D6F5-4686-919F-B72F540FC954}"/>
                </a:ext>
              </a:extLst>
            </p:cNvPr>
            <p:cNvCxnSpPr>
              <a:cxnSpLocks/>
            </p:cNvCxnSpPr>
            <p:nvPr/>
          </p:nvCxnSpPr>
          <p:spPr>
            <a:xfrm>
              <a:off x="12507063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337A8BF-D3D4-4D51-9ADC-D1B45BAC614F}"/>
                </a:ext>
              </a:extLst>
            </p:cNvPr>
            <p:cNvCxnSpPr>
              <a:cxnSpLocks/>
            </p:cNvCxnSpPr>
            <p:nvPr/>
          </p:nvCxnSpPr>
          <p:spPr>
            <a:xfrm>
              <a:off x="1257945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63DE49E6-8DD5-4AAE-8483-0D982252CF0B}"/>
                </a:ext>
              </a:extLst>
            </p:cNvPr>
            <p:cNvCxnSpPr>
              <a:cxnSpLocks/>
            </p:cNvCxnSpPr>
            <p:nvPr/>
          </p:nvCxnSpPr>
          <p:spPr>
            <a:xfrm>
              <a:off x="1265184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17AED850-4F66-4BC6-9B8D-BF0A756D29C8}"/>
                </a:ext>
              </a:extLst>
            </p:cNvPr>
            <p:cNvCxnSpPr>
              <a:cxnSpLocks/>
            </p:cNvCxnSpPr>
            <p:nvPr/>
          </p:nvCxnSpPr>
          <p:spPr>
            <a:xfrm>
              <a:off x="1272423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B77BCB98-09BA-49CB-BFBE-0F1DB3E5A666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623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" name="ZoneTexte 739">
              <a:extLst>
                <a:ext uri="{FF2B5EF4-FFF2-40B4-BE49-F238E27FC236}">
                  <a16:creationId xmlns:a16="http://schemas.microsoft.com/office/drawing/2014/main" id="{7F4AE1A2-DC02-4624-95D6-13AAF8D289BC}"/>
                </a:ext>
              </a:extLst>
            </p:cNvPr>
            <p:cNvSpPr txBox="1"/>
            <p:nvPr/>
          </p:nvSpPr>
          <p:spPr>
            <a:xfrm>
              <a:off x="12289908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16.5</a:t>
              </a:r>
            </a:p>
          </p:txBody>
        </p:sp>
        <p:cxnSp>
          <p:nvCxnSpPr>
            <p:cNvPr id="965" name="Connecteur droit 964">
              <a:extLst>
                <a:ext uri="{FF2B5EF4-FFF2-40B4-BE49-F238E27FC236}">
                  <a16:creationId xmlns:a16="http://schemas.microsoft.com/office/drawing/2014/main" id="{97E52039-868E-40B9-9A5C-F5C62B273B3F}"/>
                </a:ext>
              </a:extLst>
            </p:cNvPr>
            <p:cNvCxnSpPr>
              <a:cxnSpLocks/>
            </p:cNvCxnSpPr>
            <p:nvPr/>
          </p:nvCxnSpPr>
          <p:spPr>
            <a:xfrm>
              <a:off x="12864550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019BAC09-9EF3-4129-B84D-6114855E6226}"/>
                </a:ext>
              </a:extLst>
            </p:cNvPr>
            <p:cNvCxnSpPr>
              <a:cxnSpLocks/>
            </p:cNvCxnSpPr>
            <p:nvPr/>
          </p:nvCxnSpPr>
          <p:spPr>
            <a:xfrm>
              <a:off x="1293694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Connecteur droit 966">
              <a:extLst>
                <a:ext uri="{FF2B5EF4-FFF2-40B4-BE49-F238E27FC236}">
                  <a16:creationId xmlns:a16="http://schemas.microsoft.com/office/drawing/2014/main" id="{364E90FA-59C6-40D9-8A22-FDE7452C1650}"/>
                </a:ext>
              </a:extLst>
            </p:cNvPr>
            <p:cNvCxnSpPr>
              <a:cxnSpLocks/>
            </p:cNvCxnSpPr>
            <p:nvPr/>
          </p:nvCxnSpPr>
          <p:spPr>
            <a:xfrm>
              <a:off x="1300933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5EB38315-AD83-4A6B-A830-6472B2087AC6}"/>
                </a:ext>
              </a:extLst>
            </p:cNvPr>
            <p:cNvCxnSpPr>
              <a:cxnSpLocks/>
            </p:cNvCxnSpPr>
            <p:nvPr/>
          </p:nvCxnSpPr>
          <p:spPr>
            <a:xfrm>
              <a:off x="1308172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Connecteur droit 968">
              <a:extLst>
                <a:ext uri="{FF2B5EF4-FFF2-40B4-BE49-F238E27FC236}">
                  <a16:creationId xmlns:a16="http://schemas.microsoft.com/office/drawing/2014/main" id="{2186B62A-4BC8-467A-B675-DB62930FC5AC}"/>
                </a:ext>
              </a:extLst>
            </p:cNvPr>
            <p:cNvCxnSpPr>
              <a:cxnSpLocks/>
            </p:cNvCxnSpPr>
            <p:nvPr/>
          </p:nvCxnSpPr>
          <p:spPr>
            <a:xfrm>
              <a:off x="1315411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9745C001-1624-464E-B458-AC15CD1F8DE3}"/>
                </a:ext>
              </a:extLst>
            </p:cNvPr>
            <p:cNvCxnSpPr>
              <a:cxnSpLocks/>
            </p:cNvCxnSpPr>
            <p:nvPr/>
          </p:nvCxnSpPr>
          <p:spPr>
            <a:xfrm>
              <a:off x="13226500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F620D98D-0ED5-4C34-A3BF-6CBDE204865E}"/>
                </a:ext>
              </a:extLst>
            </p:cNvPr>
            <p:cNvCxnSpPr>
              <a:cxnSpLocks/>
            </p:cNvCxnSpPr>
            <p:nvPr/>
          </p:nvCxnSpPr>
          <p:spPr>
            <a:xfrm>
              <a:off x="1329889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Connecteur droit 971">
              <a:extLst>
                <a:ext uri="{FF2B5EF4-FFF2-40B4-BE49-F238E27FC236}">
                  <a16:creationId xmlns:a16="http://schemas.microsoft.com/office/drawing/2014/main" id="{FDDA5540-F74B-4929-B974-7908BCB5DA0C}"/>
                </a:ext>
              </a:extLst>
            </p:cNvPr>
            <p:cNvCxnSpPr>
              <a:cxnSpLocks/>
            </p:cNvCxnSpPr>
            <p:nvPr/>
          </p:nvCxnSpPr>
          <p:spPr>
            <a:xfrm>
              <a:off x="1337128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Connecteur droit 972">
              <a:extLst>
                <a:ext uri="{FF2B5EF4-FFF2-40B4-BE49-F238E27FC236}">
                  <a16:creationId xmlns:a16="http://schemas.microsoft.com/office/drawing/2014/main" id="{82B514DA-D1E9-4DA4-953E-A7FB6BD95775}"/>
                </a:ext>
              </a:extLst>
            </p:cNvPr>
            <p:cNvCxnSpPr>
              <a:cxnSpLocks/>
            </p:cNvCxnSpPr>
            <p:nvPr/>
          </p:nvCxnSpPr>
          <p:spPr>
            <a:xfrm>
              <a:off x="1344367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8D23E7C3-A48D-4FD6-9FEB-32595D473ED8}"/>
                </a:ext>
              </a:extLst>
            </p:cNvPr>
            <p:cNvCxnSpPr>
              <a:cxnSpLocks/>
            </p:cNvCxnSpPr>
            <p:nvPr/>
          </p:nvCxnSpPr>
          <p:spPr>
            <a:xfrm>
              <a:off x="13516060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5" name="ZoneTexte 974">
              <a:extLst>
                <a:ext uri="{FF2B5EF4-FFF2-40B4-BE49-F238E27FC236}">
                  <a16:creationId xmlns:a16="http://schemas.microsoft.com/office/drawing/2014/main" id="{DFF8E858-E92E-43D9-99FE-0F8211014CD2}"/>
                </a:ext>
              </a:extLst>
            </p:cNvPr>
            <p:cNvSpPr txBox="1"/>
            <p:nvPr/>
          </p:nvSpPr>
          <p:spPr>
            <a:xfrm>
              <a:off x="12739355" y="4366260"/>
              <a:ext cx="25039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17</a:t>
              </a:r>
            </a:p>
          </p:txBody>
        </p:sp>
        <p:sp>
          <p:nvSpPr>
            <p:cNvPr id="976" name="ZoneTexte 975">
              <a:extLst>
                <a:ext uri="{FF2B5EF4-FFF2-40B4-BE49-F238E27FC236}">
                  <a16:creationId xmlns:a16="http://schemas.microsoft.com/office/drawing/2014/main" id="{276B7E1B-FC66-4FD1-8BF6-A925A5B73AFD}"/>
                </a:ext>
              </a:extLst>
            </p:cNvPr>
            <p:cNvSpPr txBox="1"/>
            <p:nvPr/>
          </p:nvSpPr>
          <p:spPr>
            <a:xfrm>
              <a:off x="13009345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17.5</a:t>
              </a:r>
            </a:p>
          </p:txBody>
        </p:sp>
        <p:cxnSp>
          <p:nvCxnSpPr>
            <p:cNvPr id="977" name="Connecteur droit 976">
              <a:extLst>
                <a:ext uri="{FF2B5EF4-FFF2-40B4-BE49-F238E27FC236}">
                  <a16:creationId xmlns:a16="http://schemas.microsoft.com/office/drawing/2014/main" id="{34A92DDE-E343-4035-BC62-BB202150380E}"/>
                </a:ext>
              </a:extLst>
            </p:cNvPr>
            <p:cNvCxnSpPr>
              <a:cxnSpLocks/>
            </p:cNvCxnSpPr>
            <p:nvPr/>
          </p:nvCxnSpPr>
          <p:spPr>
            <a:xfrm>
              <a:off x="13587277" y="647649"/>
              <a:ext cx="0" cy="3725188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8" name="Connecteur droit 977">
              <a:extLst>
                <a:ext uri="{FF2B5EF4-FFF2-40B4-BE49-F238E27FC236}">
                  <a16:creationId xmlns:a16="http://schemas.microsoft.com/office/drawing/2014/main" id="{1115FF47-512E-4393-8C90-0A4D8BDB4778}"/>
                </a:ext>
              </a:extLst>
            </p:cNvPr>
            <p:cNvCxnSpPr>
              <a:cxnSpLocks/>
            </p:cNvCxnSpPr>
            <p:nvPr/>
          </p:nvCxnSpPr>
          <p:spPr>
            <a:xfrm>
              <a:off x="1365966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Connecteur droit 978">
              <a:extLst>
                <a:ext uri="{FF2B5EF4-FFF2-40B4-BE49-F238E27FC236}">
                  <a16:creationId xmlns:a16="http://schemas.microsoft.com/office/drawing/2014/main" id="{C16059EA-2953-4F0C-BF08-396C939BD03B}"/>
                </a:ext>
              </a:extLst>
            </p:cNvPr>
            <p:cNvCxnSpPr>
              <a:cxnSpLocks/>
            </p:cNvCxnSpPr>
            <p:nvPr/>
          </p:nvCxnSpPr>
          <p:spPr>
            <a:xfrm>
              <a:off x="1373205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Connecteur droit 979">
              <a:extLst>
                <a:ext uri="{FF2B5EF4-FFF2-40B4-BE49-F238E27FC236}">
                  <a16:creationId xmlns:a16="http://schemas.microsoft.com/office/drawing/2014/main" id="{D3DCB924-D36B-428F-9855-8EB42C3506C9}"/>
                </a:ext>
              </a:extLst>
            </p:cNvPr>
            <p:cNvCxnSpPr>
              <a:cxnSpLocks/>
            </p:cNvCxnSpPr>
            <p:nvPr/>
          </p:nvCxnSpPr>
          <p:spPr>
            <a:xfrm>
              <a:off x="1380444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Connecteur droit 980">
              <a:extLst>
                <a:ext uri="{FF2B5EF4-FFF2-40B4-BE49-F238E27FC236}">
                  <a16:creationId xmlns:a16="http://schemas.microsoft.com/office/drawing/2014/main" id="{9F259C6F-A863-4EDA-A2BE-217D29AA9E57}"/>
                </a:ext>
              </a:extLst>
            </p:cNvPr>
            <p:cNvCxnSpPr>
              <a:cxnSpLocks/>
            </p:cNvCxnSpPr>
            <p:nvPr/>
          </p:nvCxnSpPr>
          <p:spPr>
            <a:xfrm>
              <a:off x="13876837" y="647649"/>
              <a:ext cx="0" cy="37251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Connecteur droit 981">
              <a:extLst>
                <a:ext uri="{FF2B5EF4-FFF2-40B4-BE49-F238E27FC236}">
                  <a16:creationId xmlns:a16="http://schemas.microsoft.com/office/drawing/2014/main" id="{AA7EB0BA-99F5-4451-8A83-52BF8B1D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3949227" y="647649"/>
              <a:ext cx="0" cy="372518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3" name="ZoneTexte 982">
              <a:extLst>
                <a:ext uri="{FF2B5EF4-FFF2-40B4-BE49-F238E27FC236}">
                  <a16:creationId xmlns:a16="http://schemas.microsoft.com/office/drawing/2014/main" id="{BDC5A926-5C28-4675-9E99-1EB664EC6AA8}"/>
                </a:ext>
              </a:extLst>
            </p:cNvPr>
            <p:cNvSpPr txBox="1"/>
            <p:nvPr/>
          </p:nvSpPr>
          <p:spPr>
            <a:xfrm>
              <a:off x="13462082" y="4366260"/>
              <a:ext cx="25039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18</a:t>
              </a:r>
            </a:p>
          </p:txBody>
        </p:sp>
        <p:sp>
          <p:nvSpPr>
            <p:cNvPr id="984" name="ZoneTexte 983">
              <a:extLst>
                <a:ext uri="{FF2B5EF4-FFF2-40B4-BE49-F238E27FC236}">
                  <a16:creationId xmlns:a16="http://schemas.microsoft.com/office/drawing/2014/main" id="{DC9327A3-7716-4D14-881A-9D0D472D661A}"/>
                </a:ext>
              </a:extLst>
            </p:cNvPr>
            <p:cNvSpPr txBox="1"/>
            <p:nvPr/>
          </p:nvSpPr>
          <p:spPr>
            <a:xfrm>
              <a:off x="13732072" y="4366261"/>
              <a:ext cx="4343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18.5</a:t>
              </a:r>
            </a:p>
          </p:txBody>
        </p:sp>
        <p:grpSp>
          <p:nvGrpSpPr>
            <p:cNvPr id="985" name="Groupe 984">
              <a:extLst>
                <a:ext uri="{FF2B5EF4-FFF2-40B4-BE49-F238E27FC236}">
                  <a16:creationId xmlns:a16="http://schemas.microsoft.com/office/drawing/2014/main" id="{6931181F-615B-43AD-8502-07F4882114C9}"/>
                </a:ext>
              </a:extLst>
            </p:cNvPr>
            <p:cNvGrpSpPr/>
            <p:nvPr/>
          </p:nvGrpSpPr>
          <p:grpSpPr>
            <a:xfrm>
              <a:off x="14021617" y="641072"/>
              <a:ext cx="502039" cy="3964266"/>
              <a:chOff x="11863049" y="641072"/>
              <a:chExt cx="502039" cy="3964266"/>
            </a:xfrm>
          </p:grpSpPr>
          <p:cxnSp>
            <p:nvCxnSpPr>
              <p:cNvPr id="986" name="Connecteur droit 985">
                <a:extLst>
                  <a:ext uri="{FF2B5EF4-FFF2-40B4-BE49-F238E27FC236}">
                    <a16:creationId xmlns:a16="http://schemas.microsoft.com/office/drawing/2014/main" id="{44DEE563-0F16-41D4-B93C-A336582E6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Connecteur droit 986">
                <a:extLst>
                  <a:ext uri="{FF2B5EF4-FFF2-40B4-BE49-F238E27FC236}">
                    <a16:creationId xmlns:a16="http://schemas.microsoft.com/office/drawing/2014/main" id="{69B1ED2B-E507-46B8-8B4E-5F32938E7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Connecteur droit 987">
                <a:extLst>
                  <a:ext uri="{FF2B5EF4-FFF2-40B4-BE49-F238E27FC236}">
                    <a16:creationId xmlns:a16="http://schemas.microsoft.com/office/drawing/2014/main" id="{1B3FA75B-E098-4675-AD2C-41A596C17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Connecteur droit 988">
                <a:extLst>
                  <a:ext uri="{FF2B5EF4-FFF2-40B4-BE49-F238E27FC236}">
                    <a16:creationId xmlns:a16="http://schemas.microsoft.com/office/drawing/2014/main" id="{2A28F25E-45D4-4A54-B616-09BBE957E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Connecteur droit 989">
                <a:extLst>
                  <a:ext uri="{FF2B5EF4-FFF2-40B4-BE49-F238E27FC236}">
                    <a16:creationId xmlns:a16="http://schemas.microsoft.com/office/drawing/2014/main" id="{25780CF8-8836-44E3-802D-9DD4771DA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91" name="ZoneTexte 990">
                <a:extLst>
                  <a:ext uri="{FF2B5EF4-FFF2-40B4-BE49-F238E27FC236}">
                    <a16:creationId xmlns:a16="http://schemas.microsoft.com/office/drawing/2014/main" id="{D1C2C3A7-1D3C-4369-963A-163AA6C54FBB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19</a:t>
                </a:r>
              </a:p>
            </p:txBody>
          </p:sp>
        </p:grpSp>
        <p:grpSp>
          <p:nvGrpSpPr>
            <p:cNvPr id="992" name="Groupe 991">
              <a:extLst>
                <a:ext uri="{FF2B5EF4-FFF2-40B4-BE49-F238E27FC236}">
                  <a16:creationId xmlns:a16="http://schemas.microsoft.com/office/drawing/2014/main" id="{2FCA64C9-7A67-433B-B0D5-A38552856C6B}"/>
                </a:ext>
              </a:extLst>
            </p:cNvPr>
            <p:cNvGrpSpPr/>
            <p:nvPr/>
          </p:nvGrpSpPr>
          <p:grpSpPr>
            <a:xfrm>
              <a:off x="14372513" y="636290"/>
              <a:ext cx="502039" cy="3964266"/>
              <a:chOff x="11863049" y="641072"/>
              <a:chExt cx="502039" cy="3964266"/>
            </a:xfrm>
          </p:grpSpPr>
          <p:cxnSp>
            <p:nvCxnSpPr>
              <p:cNvPr id="993" name="Connecteur droit 992">
                <a:extLst>
                  <a:ext uri="{FF2B5EF4-FFF2-40B4-BE49-F238E27FC236}">
                    <a16:creationId xmlns:a16="http://schemas.microsoft.com/office/drawing/2014/main" id="{07A3342A-BFE3-4F9E-8C8F-110C2837F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304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4" name="Connecteur droit 993">
                <a:extLst>
                  <a:ext uri="{FF2B5EF4-FFF2-40B4-BE49-F238E27FC236}">
                    <a16:creationId xmlns:a16="http://schemas.microsoft.com/office/drawing/2014/main" id="{1C7FC1D8-ED74-4313-90C2-2385305E2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543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5" name="Connecteur droit 994">
                <a:extLst>
                  <a:ext uri="{FF2B5EF4-FFF2-40B4-BE49-F238E27FC236}">
                    <a16:creationId xmlns:a16="http://schemas.microsoft.com/office/drawing/2014/main" id="{02FDAB5E-A333-4478-A58E-9FA1FE127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82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Connecteur droit 995">
                <a:extLst>
                  <a:ext uri="{FF2B5EF4-FFF2-40B4-BE49-F238E27FC236}">
                    <a16:creationId xmlns:a16="http://schemas.microsoft.com/office/drawing/2014/main" id="{E9B4D923-3AE3-4C43-B4B7-6EF925316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0219" y="647649"/>
                <a:ext cx="0" cy="37251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Connecteur droit 996">
                <a:extLst>
                  <a:ext uri="{FF2B5EF4-FFF2-40B4-BE49-F238E27FC236}">
                    <a16:creationId xmlns:a16="http://schemas.microsoft.com/office/drawing/2014/main" id="{C1F73E34-ED4E-46F7-84B8-58215DACF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7926" y="641072"/>
                <a:ext cx="0" cy="3725188"/>
              </a:xfrm>
              <a:prstGeom prst="line">
                <a:avLst/>
              </a:prstGeom>
              <a:ln w="19050" cap="flat" cmpd="sng" algn="ctr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98" name="ZoneTexte 997">
                <a:extLst>
                  <a:ext uri="{FF2B5EF4-FFF2-40B4-BE49-F238E27FC236}">
                    <a16:creationId xmlns:a16="http://schemas.microsoft.com/office/drawing/2014/main" id="{BC440BFD-C3D3-4DE9-8F74-BC86A7C85CF1}"/>
                  </a:ext>
                </a:extLst>
              </p:cNvPr>
              <p:cNvSpPr txBox="1"/>
              <p:nvPr/>
            </p:nvSpPr>
            <p:spPr>
              <a:xfrm>
                <a:off x="11930763" y="4359117"/>
                <a:ext cx="4343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/>
                  <a:t>19.5</a:t>
                </a:r>
              </a:p>
            </p:txBody>
          </p:sp>
        </p:grpSp>
      </p:grpSp>
      <p:sp>
        <p:nvSpPr>
          <p:cNvPr id="278" name="ZoneTexte 719">
            <a:extLst>
              <a:ext uri="{FF2B5EF4-FFF2-40B4-BE49-F238E27FC236}">
                <a16:creationId xmlns:a16="http://schemas.microsoft.com/office/drawing/2014/main" id="{4B30BCB1-D098-40A0-B846-E01FE632A27C}"/>
              </a:ext>
            </a:extLst>
          </p:cNvPr>
          <p:cNvSpPr txBox="1"/>
          <p:nvPr/>
        </p:nvSpPr>
        <p:spPr>
          <a:xfrm>
            <a:off x="4444087" y="140267"/>
            <a:ext cx="2119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delay)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2952B9D-2CE9-4EBA-96B4-5926C2A90E95}"/>
              </a:ext>
            </a:extLst>
          </p:cNvPr>
          <p:cNvSpPr/>
          <p:nvPr/>
        </p:nvSpPr>
        <p:spPr>
          <a:xfrm>
            <a:off x="3926269" y="196954"/>
            <a:ext cx="509264" cy="194403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0" name="ZoneTexte 721">
            <a:extLst>
              <a:ext uri="{FF2B5EF4-FFF2-40B4-BE49-F238E27FC236}">
                <a16:creationId xmlns:a16="http://schemas.microsoft.com/office/drawing/2014/main" id="{AF59F4AD-FD30-42D0-A0BE-8A0249402D57}"/>
              </a:ext>
            </a:extLst>
          </p:cNvPr>
          <p:cNvSpPr txBox="1"/>
          <p:nvPr/>
        </p:nvSpPr>
        <p:spPr>
          <a:xfrm>
            <a:off x="1135364" y="140267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Ready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A24F653-384E-45C4-87F8-38F5F51D8061}"/>
              </a:ext>
            </a:extLst>
          </p:cNvPr>
          <p:cNvSpPr/>
          <p:nvPr/>
        </p:nvSpPr>
        <p:spPr>
          <a:xfrm>
            <a:off x="617546" y="196954"/>
            <a:ext cx="509264" cy="1944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2" name="ZoneTexte 724">
            <a:extLst>
              <a:ext uri="{FF2B5EF4-FFF2-40B4-BE49-F238E27FC236}">
                <a16:creationId xmlns:a16="http://schemas.microsoft.com/office/drawing/2014/main" id="{37C815B9-A265-4D9A-B74D-FCF981FC9D4C}"/>
              </a:ext>
            </a:extLst>
          </p:cNvPr>
          <p:cNvSpPr txBox="1"/>
          <p:nvPr/>
        </p:nvSpPr>
        <p:spPr>
          <a:xfrm>
            <a:off x="2742790" y="14026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Running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CA065D1-9DAF-4BE5-9368-08B710461B54}"/>
              </a:ext>
            </a:extLst>
          </p:cNvPr>
          <p:cNvSpPr/>
          <p:nvPr/>
        </p:nvSpPr>
        <p:spPr>
          <a:xfrm>
            <a:off x="2224972" y="196954"/>
            <a:ext cx="509264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4" name="ZoneTexte 726">
            <a:extLst>
              <a:ext uri="{FF2B5EF4-FFF2-40B4-BE49-F238E27FC236}">
                <a16:creationId xmlns:a16="http://schemas.microsoft.com/office/drawing/2014/main" id="{73FB5EB9-405A-4757-92A3-67B464FB6A02}"/>
              </a:ext>
            </a:extLst>
          </p:cNvPr>
          <p:cNvSpPr txBox="1"/>
          <p:nvPr/>
        </p:nvSpPr>
        <p:spPr>
          <a:xfrm>
            <a:off x="11214083" y="140267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Suspended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61BFD55-EE6A-45A4-9858-1A5DDFC8FC48}"/>
              </a:ext>
            </a:extLst>
          </p:cNvPr>
          <p:cNvSpPr/>
          <p:nvPr/>
        </p:nvSpPr>
        <p:spPr>
          <a:xfrm>
            <a:off x="10696265" y="196954"/>
            <a:ext cx="509264" cy="194403"/>
          </a:xfrm>
          <a:prstGeom prst="rect">
            <a:avLst/>
          </a:prstGeom>
          <a:pattFill prst="dkHorz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6" name="ZoneTexte 728">
            <a:extLst>
              <a:ext uri="{FF2B5EF4-FFF2-40B4-BE49-F238E27FC236}">
                <a16:creationId xmlns:a16="http://schemas.microsoft.com/office/drawing/2014/main" id="{75567220-90F6-43AE-A87F-45C2355F08BE}"/>
              </a:ext>
            </a:extLst>
          </p:cNvPr>
          <p:cNvSpPr txBox="1"/>
          <p:nvPr/>
        </p:nvSpPr>
        <p:spPr>
          <a:xfrm>
            <a:off x="7605567" y="140267"/>
            <a:ext cx="2362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resource)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A6ADA37-CE22-4408-88E2-A2ADD6664634}"/>
              </a:ext>
            </a:extLst>
          </p:cNvPr>
          <p:cNvSpPr/>
          <p:nvPr/>
        </p:nvSpPr>
        <p:spPr>
          <a:xfrm>
            <a:off x="7087749" y="196954"/>
            <a:ext cx="509264" cy="194403"/>
          </a:xfrm>
          <a:prstGeom prst="rect">
            <a:avLst/>
          </a:prstGeom>
          <a:pattFill prst="wdDn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DD2E776-F1E7-4233-B239-F56B09179292}"/>
              </a:ext>
            </a:extLst>
          </p:cNvPr>
          <p:cNvSpPr/>
          <p:nvPr/>
        </p:nvSpPr>
        <p:spPr>
          <a:xfrm>
            <a:off x="638422" y="1167443"/>
            <a:ext cx="672664" cy="18479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38989E7-ED51-49BA-8F50-C614267BE2A7}"/>
              </a:ext>
            </a:extLst>
          </p:cNvPr>
          <p:cNvSpPr/>
          <p:nvPr/>
        </p:nvSpPr>
        <p:spPr>
          <a:xfrm>
            <a:off x="1311151" y="1878468"/>
            <a:ext cx="739946" cy="2232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B27C50D-665B-400C-9210-724BEB7123F5}"/>
              </a:ext>
            </a:extLst>
          </p:cNvPr>
          <p:cNvSpPr/>
          <p:nvPr/>
        </p:nvSpPr>
        <p:spPr>
          <a:xfrm>
            <a:off x="3483009" y="4021349"/>
            <a:ext cx="739946" cy="2232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AA5E1F70-2205-4D90-B50E-04BCAE23C94C}"/>
              </a:ext>
            </a:extLst>
          </p:cNvPr>
          <p:cNvSpPr/>
          <p:nvPr/>
        </p:nvSpPr>
        <p:spPr>
          <a:xfrm>
            <a:off x="2050721" y="2579785"/>
            <a:ext cx="739946" cy="2232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5FF8F67A-609B-47B6-A00A-2D132F4CB136}"/>
              </a:ext>
            </a:extLst>
          </p:cNvPr>
          <p:cNvSpPr/>
          <p:nvPr/>
        </p:nvSpPr>
        <p:spPr>
          <a:xfrm>
            <a:off x="2790701" y="3300420"/>
            <a:ext cx="739946" cy="2232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E647274-335F-4417-951F-36C825357E2B}"/>
              </a:ext>
            </a:extLst>
          </p:cNvPr>
          <p:cNvSpPr/>
          <p:nvPr/>
        </p:nvSpPr>
        <p:spPr>
          <a:xfrm>
            <a:off x="5663912" y="4021054"/>
            <a:ext cx="739946" cy="2232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73A1498F-49B8-4469-B0A7-EDDD643C7CB8}"/>
              </a:ext>
            </a:extLst>
          </p:cNvPr>
          <p:cNvSpPr/>
          <p:nvPr/>
        </p:nvSpPr>
        <p:spPr>
          <a:xfrm>
            <a:off x="4923673" y="2579490"/>
            <a:ext cx="739946" cy="2232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D498DC8-5ECB-4ECF-8E56-84F739DEBAFE}"/>
              </a:ext>
            </a:extLst>
          </p:cNvPr>
          <p:cNvSpPr/>
          <p:nvPr/>
        </p:nvSpPr>
        <p:spPr>
          <a:xfrm>
            <a:off x="4222567" y="1128317"/>
            <a:ext cx="739946" cy="2232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19A33B40-0889-4B09-802F-CB441F61779C}"/>
              </a:ext>
            </a:extLst>
          </p:cNvPr>
          <p:cNvSpPr/>
          <p:nvPr/>
        </p:nvSpPr>
        <p:spPr>
          <a:xfrm>
            <a:off x="7085129" y="4020955"/>
            <a:ext cx="739946" cy="2232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1C6BE69F-9177-4935-97C0-E05E55E3B992}"/>
              </a:ext>
            </a:extLst>
          </p:cNvPr>
          <p:cNvSpPr/>
          <p:nvPr/>
        </p:nvSpPr>
        <p:spPr>
          <a:xfrm>
            <a:off x="6402562" y="1166755"/>
            <a:ext cx="739946" cy="2232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7679EC3-9691-4503-8E95-46B35D0C7207}"/>
              </a:ext>
            </a:extLst>
          </p:cNvPr>
          <p:cNvSpPr/>
          <p:nvPr/>
        </p:nvSpPr>
        <p:spPr>
          <a:xfrm>
            <a:off x="7823606" y="1147534"/>
            <a:ext cx="739946" cy="2232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CC3181AE-5F38-42C2-8006-C5EE8B140EB7}"/>
              </a:ext>
            </a:extLst>
          </p:cNvPr>
          <p:cNvSpPr/>
          <p:nvPr/>
        </p:nvSpPr>
        <p:spPr>
          <a:xfrm>
            <a:off x="8561926" y="4020758"/>
            <a:ext cx="739946" cy="2232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0F22DAD-EFD4-4C7C-91E7-049634FE32F7}"/>
              </a:ext>
            </a:extLst>
          </p:cNvPr>
          <p:cNvSpPr/>
          <p:nvPr/>
        </p:nvSpPr>
        <p:spPr>
          <a:xfrm>
            <a:off x="9232808" y="1147337"/>
            <a:ext cx="739946" cy="2232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17F5E4BB-0358-4515-BCA0-0BCAA6167E0C}"/>
              </a:ext>
            </a:extLst>
          </p:cNvPr>
          <p:cNvSpPr/>
          <p:nvPr/>
        </p:nvSpPr>
        <p:spPr>
          <a:xfrm>
            <a:off x="9974666" y="4020562"/>
            <a:ext cx="739946" cy="2232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7DED1653-6DDD-4573-80D9-06CC9224456B}"/>
              </a:ext>
            </a:extLst>
          </p:cNvPr>
          <p:cNvSpPr/>
          <p:nvPr/>
        </p:nvSpPr>
        <p:spPr>
          <a:xfrm>
            <a:off x="10693411" y="1146945"/>
            <a:ext cx="3623483" cy="2136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F2C0FA-0700-4C8D-BDA7-47794CE3F214}"/>
              </a:ext>
            </a:extLst>
          </p:cNvPr>
          <p:cNvSpPr txBox="1"/>
          <p:nvPr/>
        </p:nvSpPr>
        <p:spPr>
          <a:xfrm>
            <a:off x="783563" y="664176"/>
            <a:ext cx="201478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WT(T1)=19-10=9</a:t>
            </a:r>
          </a:p>
        </p:txBody>
      </p:sp>
      <p:sp>
        <p:nvSpPr>
          <p:cNvPr id="293" name="ZoneTexte 2">
            <a:extLst>
              <a:ext uri="{FF2B5EF4-FFF2-40B4-BE49-F238E27FC236}">
                <a16:creationId xmlns:a16="http://schemas.microsoft.com/office/drawing/2014/main" id="{52A9F411-2887-4C2D-B0A9-BE60562299D8}"/>
              </a:ext>
            </a:extLst>
          </p:cNvPr>
          <p:cNvSpPr txBox="1"/>
          <p:nvPr/>
        </p:nvSpPr>
        <p:spPr>
          <a:xfrm>
            <a:off x="735406" y="1423250"/>
            <a:ext cx="201478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WT(T2)=2-1=1</a:t>
            </a:r>
          </a:p>
        </p:txBody>
      </p:sp>
      <p:sp>
        <p:nvSpPr>
          <p:cNvPr id="294" name="ZoneTexte 2">
            <a:extLst>
              <a:ext uri="{FF2B5EF4-FFF2-40B4-BE49-F238E27FC236}">
                <a16:creationId xmlns:a16="http://schemas.microsoft.com/office/drawing/2014/main" id="{5965E41B-EA48-4F27-A9E2-71AFEEB18220}"/>
              </a:ext>
            </a:extLst>
          </p:cNvPr>
          <p:cNvSpPr txBox="1"/>
          <p:nvPr/>
        </p:nvSpPr>
        <p:spPr>
          <a:xfrm>
            <a:off x="735121" y="2153494"/>
            <a:ext cx="201478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WT(T3)=7-2=5</a:t>
            </a:r>
          </a:p>
        </p:txBody>
      </p:sp>
      <p:sp>
        <p:nvSpPr>
          <p:cNvPr id="295" name="ZoneTexte 2">
            <a:extLst>
              <a:ext uri="{FF2B5EF4-FFF2-40B4-BE49-F238E27FC236}">
                <a16:creationId xmlns:a16="http://schemas.microsoft.com/office/drawing/2014/main" id="{0DE11EA3-4665-4956-8A75-0B5C799516E8}"/>
              </a:ext>
            </a:extLst>
          </p:cNvPr>
          <p:cNvSpPr txBox="1"/>
          <p:nvPr/>
        </p:nvSpPr>
        <p:spPr>
          <a:xfrm>
            <a:off x="773439" y="3585252"/>
            <a:ext cx="201478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WT(T5)=14-5=9</a:t>
            </a:r>
          </a:p>
        </p:txBody>
      </p:sp>
      <p:sp>
        <p:nvSpPr>
          <p:cNvPr id="296" name="ZoneTexte 2">
            <a:extLst>
              <a:ext uri="{FF2B5EF4-FFF2-40B4-BE49-F238E27FC236}">
                <a16:creationId xmlns:a16="http://schemas.microsoft.com/office/drawing/2014/main" id="{DC0920E7-B6C5-423F-963A-AB733973FDEE}"/>
              </a:ext>
            </a:extLst>
          </p:cNvPr>
          <p:cNvSpPr txBox="1"/>
          <p:nvPr/>
        </p:nvSpPr>
        <p:spPr>
          <a:xfrm>
            <a:off x="783171" y="2864422"/>
            <a:ext cx="201478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WT(T4)=4-1=3</a:t>
            </a:r>
          </a:p>
        </p:txBody>
      </p:sp>
      <p:sp>
        <p:nvSpPr>
          <p:cNvPr id="297" name="ZoneTexte 2">
            <a:extLst>
              <a:ext uri="{FF2B5EF4-FFF2-40B4-BE49-F238E27FC236}">
                <a16:creationId xmlns:a16="http://schemas.microsoft.com/office/drawing/2014/main" id="{73ACEC05-C757-4BBF-AB80-5324D0A619F0}"/>
              </a:ext>
            </a:extLst>
          </p:cNvPr>
          <p:cNvSpPr txBox="1"/>
          <p:nvPr/>
        </p:nvSpPr>
        <p:spPr>
          <a:xfrm>
            <a:off x="11298277" y="3585154"/>
            <a:ext cx="267799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AWT=(9+1+5+3+9)/5= 5.4</a:t>
            </a:r>
          </a:p>
        </p:txBody>
      </p:sp>
      <p:sp>
        <p:nvSpPr>
          <p:cNvPr id="316" name="ZoneTexte 315">
            <a:extLst>
              <a:ext uri="{FF2B5EF4-FFF2-40B4-BE49-F238E27FC236}">
                <a16:creationId xmlns:a16="http://schemas.microsoft.com/office/drawing/2014/main" id="{95B6C0B4-912A-4466-8265-8BD14038017D}"/>
              </a:ext>
            </a:extLst>
          </p:cNvPr>
          <p:cNvSpPr txBox="1"/>
          <p:nvPr/>
        </p:nvSpPr>
        <p:spPr>
          <a:xfrm>
            <a:off x="3584049" y="636138"/>
            <a:ext cx="281791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rgbClr val="0070C0"/>
                </a:solidFill>
              </a:rPr>
              <a:t>WT(T1)=19-10+14*0,1=10,4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02DDDF4F-3A7E-4D23-9CA7-36C51C15A04A}"/>
                  </a:ext>
                </a:extLst>
              </p14:cNvPr>
              <p14:cNvContentPartPr/>
              <p14:nvPr/>
            </p14:nvContentPartPr>
            <p14:xfrm>
              <a:off x="3483452" y="3394379"/>
              <a:ext cx="209550" cy="619124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02DDDF4F-3A7E-4D23-9CA7-36C51C15A0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5542" y="3376413"/>
                <a:ext cx="245012" cy="654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61D0660-772C-4B52-98C5-9700AD4304D7}"/>
                  </a:ext>
                </a:extLst>
              </p14:cNvPr>
              <p14:cNvContentPartPr/>
              <p14:nvPr/>
            </p14:nvContentPartPr>
            <p14:xfrm>
              <a:off x="3478305" y="3888614"/>
              <a:ext cx="161925" cy="142875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61D0660-772C-4B52-98C5-9700AD4304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9904" y="3870574"/>
                <a:ext cx="198358" cy="178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26B9F1CC-26CE-4A92-ABDE-CCBCE601A834}"/>
                  </a:ext>
                </a:extLst>
              </p14:cNvPr>
              <p14:cNvContentPartPr/>
              <p14:nvPr/>
            </p14:nvContentPartPr>
            <p14:xfrm>
              <a:off x="3990540" y="1410805"/>
              <a:ext cx="333375" cy="2524124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26B9F1CC-26CE-4A92-ABDE-CCBCE601A8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72441" y="1392809"/>
                <a:ext cx="369210" cy="2559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145288BF-5490-4CC3-BCA4-DE2723687C94}"/>
                  </a:ext>
                </a:extLst>
              </p14:cNvPr>
              <p14:cNvContentPartPr/>
              <p14:nvPr/>
            </p14:nvContentPartPr>
            <p14:xfrm>
              <a:off x="4938186" y="1380131"/>
              <a:ext cx="161925" cy="1095375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145288BF-5490-4CC3-BCA4-DE2723687C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0353" y="1362139"/>
                <a:ext cx="197235" cy="11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5862A243-F5F9-4DEA-9954-11AA30250259}"/>
                  </a:ext>
                </a:extLst>
              </p14:cNvPr>
              <p14:cNvContentPartPr/>
              <p14:nvPr/>
            </p14:nvContentPartPr>
            <p14:xfrm>
              <a:off x="4895737" y="2340628"/>
              <a:ext cx="123825" cy="161925"/>
            </p14:xfrm>
          </p:contentPart>
        </mc:Choice>
        <mc:Fallback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5862A243-F5F9-4DEA-9954-11AA302502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7687" y="2323141"/>
                <a:ext cx="159565" cy="196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3C69DBEC-5D78-4D93-AE43-78BA6BB8688A}"/>
                  </a:ext>
                </a:extLst>
              </p14:cNvPr>
              <p14:cNvContentPartPr/>
              <p14:nvPr/>
            </p14:nvContentPartPr>
            <p14:xfrm>
              <a:off x="2806889" y="2778914"/>
              <a:ext cx="114300" cy="466724"/>
            </p14:xfrm>
          </p:contentPart>
        </mc:Choice>
        <mc:Fallback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3C69DBEC-5D78-4D93-AE43-78BA6BB868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88804" y="2760866"/>
                <a:ext cx="150109" cy="502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A5D2499F-B2D1-4A0A-93AC-3A554C08B148}"/>
                  </a:ext>
                </a:extLst>
              </p14:cNvPr>
              <p14:cNvContentPartPr/>
              <p14:nvPr/>
            </p14:nvContentPartPr>
            <p14:xfrm>
              <a:off x="2793484" y="3114622"/>
              <a:ext cx="200025" cy="152400"/>
            </p14:xfrm>
          </p:contentPart>
        </mc:Choice>
        <mc:Fallback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A5D2499F-B2D1-4A0A-93AC-3A554C08B14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75431" y="3096479"/>
                <a:ext cx="235770" cy="188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4A45C212-CCB2-4AEE-8866-0B9140B7A7BF}"/>
                  </a:ext>
                </a:extLst>
              </p14:cNvPr>
              <p14:cNvContentPartPr/>
              <p14:nvPr/>
            </p14:nvContentPartPr>
            <p14:xfrm>
              <a:off x="2088848" y="2079522"/>
              <a:ext cx="57150" cy="504825"/>
            </p14:xfrm>
          </p:contentPart>
        </mc:Choice>
        <mc:Fallback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4A45C212-CCB2-4AEE-8866-0B9140B7A7B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70763" y="2061454"/>
                <a:ext cx="92959" cy="5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7250CCDC-6D2E-42CE-B163-753BD6071B0E}"/>
                  </a:ext>
                </a:extLst>
              </p14:cNvPr>
              <p14:cNvContentPartPr/>
              <p14:nvPr/>
            </p14:nvContentPartPr>
            <p14:xfrm>
              <a:off x="2042221" y="2508243"/>
              <a:ext cx="161925" cy="95250"/>
            </p14:xfrm>
          </p:contentPart>
        </mc:Choice>
        <mc:Fallback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7250CCDC-6D2E-42CE-B163-753BD6071B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23904" y="2490066"/>
                <a:ext cx="198193" cy="131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2D48A60F-FCCC-4913-AF1A-D1FC742C4DD0}"/>
                  </a:ext>
                </a:extLst>
              </p14:cNvPr>
              <p14:cNvContentPartPr/>
              <p14:nvPr/>
            </p14:nvContentPartPr>
            <p14:xfrm>
              <a:off x="1324180" y="1305530"/>
              <a:ext cx="76200" cy="533400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2D48A60F-FCCC-4913-AF1A-D1FC742C4DD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06037" y="1287436"/>
                <a:ext cx="112123" cy="569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6FBB4290-7F25-4BED-8008-E39F588DD976}"/>
                  </a:ext>
                </a:extLst>
              </p14:cNvPr>
              <p14:cNvContentPartPr/>
              <p14:nvPr/>
            </p14:nvContentPartPr>
            <p14:xfrm>
              <a:off x="1286879" y="1734490"/>
              <a:ext cx="123825" cy="11430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6FBB4290-7F25-4BED-8008-E39F588DD97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69290" y="1715814"/>
                <a:ext cx="158651" cy="151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E9A73688-EB70-4964-A41E-5464D240C193}"/>
                  </a:ext>
                </a:extLst>
              </p14:cNvPr>
              <p14:cNvContentPartPr/>
              <p14:nvPr/>
            </p14:nvContentPartPr>
            <p14:xfrm>
              <a:off x="5696938" y="2862841"/>
              <a:ext cx="95250" cy="1009649"/>
            </p14:xfrm>
          </p:contentPart>
        </mc:Choice>
        <mc:Fallback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E9A73688-EB70-4964-A41E-5464D240C19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78966" y="2844766"/>
                <a:ext cx="130834" cy="1045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B74C183A-E500-4318-BE30-78BACD5CB139}"/>
                  </a:ext>
                </a:extLst>
              </p14:cNvPr>
              <p14:cNvContentPartPr/>
              <p14:nvPr/>
            </p14:nvContentPartPr>
            <p14:xfrm>
              <a:off x="5613779" y="3786037"/>
              <a:ext cx="142875" cy="142875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B74C183A-E500-4318-BE30-78BACD5CB13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95272" y="3768088"/>
                <a:ext cx="179519" cy="178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0EFB445E-A6F9-4A38-94B3-DF7DACDD281E}"/>
                  </a:ext>
                </a:extLst>
              </p14:cNvPr>
              <p14:cNvContentPartPr/>
              <p14:nvPr/>
            </p14:nvContentPartPr>
            <p14:xfrm>
              <a:off x="6219247" y="1426259"/>
              <a:ext cx="161925" cy="2505075"/>
            </p14:xfrm>
          </p:contentPart>
        </mc:Choice>
        <mc:Fallback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0EFB445E-A6F9-4A38-94B3-DF7DACDD281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01135" y="1408289"/>
                <a:ext cx="197788" cy="2540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15966134-C0E7-4C0E-892A-06A03A83AEB5}"/>
                  </a:ext>
                </a:extLst>
              </p14:cNvPr>
              <p14:cNvContentPartPr/>
              <p14:nvPr/>
            </p14:nvContentPartPr>
            <p14:xfrm>
              <a:off x="7152440" y="1436083"/>
              <a:ext cx="180975" cy="2533650"/>
            </p14:xfrm>
          </p:contentPart>
        </mc:Choice>
        <mc:Fallback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15966134-C0E7-4C0E-892A-06A03A83AEB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134233" y="1418058"/>
                <a:ext cx="217024" cy="2569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D1E6795B-A064-4A79-9F79-DDAB5057D4F3}"/>
                  </a:ext>
                </a:extLst>
              </p14:cNvPr>
              <p14:cNvContentPartPr/>
              <p14:nvPr/>
            </p14:nvContentPartPr>
            <p14:xfrm>
              <a:off x="7143114" y="3814012"/>
              <a:ext cx="161925" cy="161925"/>
            </p14:xfrm>
          </p:contentPart>
        </mc:Choice>
        <mc:Fallback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D1E6795B-A064-4A79-9F79-DDAB5057D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24797" y="3795940"/>
                <a:ext cx="198193" cy="197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E62048F1-A68E-419E-A1E5-75E54A58A01B}"/>
                  </a:ext>
                </a:extLst>
              </p14:cNvPr>
              <p14:cNvContentPartPr/>
              <p14:nvPr/>
            </p14:nvContentPartPr>
            <p14:xfrm>
              <a:off x="7662159" y="1446142"/>
              <a:ext cx="190500" cy="2486025"/>
            </p14:xfrm>
          </p:contentPart>
        </mc:Choice>
        <mc:Fallback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E62048F1-A68E-419E-A1E5-75E54A58A01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44388" y="1428169"/>
                <a:ext cx="225686" cy="2521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EA238F21-3200-41F1-A3DB-CD76F0888E97}"/>
                  </a:ext>
                </a:extLst>
              </p14:cNvPr>
              <p14:cNvContentPartPr/>
              <p14:nvPr/>
            </p14:nvContentPartPr>
            <p14:xfrm>
              <a:off x="8569872" y="1417432"/>
              <a:ext cx="180975" cy="2552700"/>
            </p14:xfrm>
          </p:contentPart>
        </mc:Choice>
        <mc:Fallback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EA238F21-3200-41F1-A3DB-CD76F0888E9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551555" y="1399407"/>
                <a:ext cx="217243" cy="2588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01C3C3BF-5F22-4D60-AD69-DB1903A6414B}"/>
                  </a:ext>
                </a:extLst>
              </p14:cNvPr>
              <p14:cNvContentPartPr/>
              <p14:nvPr/>
            </p14:nvContentPartPr>
            <p14:xfrm>
              <a:off x="8551222" y="3869964"/>
              <a:ext cx="152400" cy="95250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01C3C3BF-5F22-4D60-AD69-DB1903A6414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533501" y="3851140"/>
                <a:ext cx="187487" cy="132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3AEE4377-6DDC-4A00-96F8-D93FBA2154EE}"/>
                  </a:ext>
                </a:extLst>
              </p14:cNvPr>
              <p14:cNvContentPartPr/>
              <p14:nvPr/>
            </p14:nvContentPartPr>
            <p14:xfrm>
              <a:off x="9120271" y="1417815"/>
              <a:ext cx="190500" cy="2571750"/>
            </p14:xfrm>
          </p:contentPart>
        </mc:Choice>
        <mc:Fallback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3AEE4377-6DDC-4A00-96F8-D93FBA2154E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101883" y="1399828"/>
                <a:ext cx="226908" cy="2607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F7F984D5-6697-4CE3-AA3C-BA1FF8AAE442}"/>
                  </a:ext>
                </a:extLst>
              </p14:cNvPr>
              <p14:cNvContentPartPr/>
              <p14:nvPr/>
            </p14:nvContentPartPr>
            <p14:xfrm>
              <a:off x="9884363" y="1433975"/>
              <a:ext cx="133350" cy="2447924"/>
            </p14:xfrm>
          </p:contentPart>
        </mc:Choice>
        <mc:Fallback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F7F984D5-6697-4CE3-AA3C-BA1FF8AAE44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866146" y="1415952"/>
                <a:ext cx="169420" cy="2483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6C0E2BA0-75A8-41C3-8FDE-B06BE48BB964}"/>
                  </a:ext>
                </a:extLst>
              </p14:cNvPr>
              <p14:cNvContentPartPr/>
              <p14:nvPr/>
            </p14:nvContentPartPr>
            <p14:xfrm>
              <a:off x="9950004" y="3866051"/>
              <a:ext cx="142875" cy="57150"/>
            </p14:xfrm>
          </p:contentPart>
        </mc:Choice>
        <mc:Fallback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6C0E2BA0-75A8-41C3-8FDE-B06BE48BB96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932452" y="3848192"/>
                <a:ext cx="177628" cy="92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A5089D48-1ABC-447A-8BCD-5AF833D07BCB}"/>
                  </a:ext>
                </a:extLst>
              </p14:cNvPr>
              <p14:cNvContentPartPr/>
              <p14:nvPr/>
            </p14:nvContentPartPr>
            <p14:xfrm>
              <a:off x="10509021" y="1438539"/>
              <a:ext cx="257175" cy="249555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A5089D48-1ABC-447A-8BCD-5AF833D07BC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491309" y="1420549"/>
                <a:ext cx="292244" cy="2531170"/>
              </a:xfrm>
              <a:prstGeom prst="rect">
                <a:avLst/>
              </a:prstGeom>
            </p:spPr>
          </p:pic>
        </mc:Fallback>
      </mc:AlternateContent>
      <p:sp>
        <p:nvSpPr>
          <p:cNvPr id="334" name="ZoneTexte 333">
            <a:extLst>
              <a:ext uri="{FF2B5EF4-FFF2-40B4-BE49-F238E27FC236}">
                <a16:creationId xmlns:a16="http://schemas.microsoft.com/office/drawing/2014/main" id="{37F48873-5F27-4FF6-895D-405434AAA8E7}"/>
              </a:ext>
            </a:extLst>
          </p:cNvPr>
          <p:cNvSpPr txBox="1"/>
          <p:nvPr/>
        </p:nvSpPr>
        <p:spPr>
          <a:xfrm>
            <a:off x="11042097" y="1448406"/>
            <a:ext cx="2929974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rgbClr val="0070C0"/>
                </a:solidFill>
              </a:rPr>
              <a:t>WT(T2)=2-1+1*0,1=1,1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561C4A5C-27CA-4B95-B22E-EC94286B56D5}"/>
                  </a:ext>
                </a:extLst>
              </p14:cNvPr>
              <p14:cNvContentPartPr/>
              <p14:nvPr/>
            </p14:nvContentPartPr>
            <p14:xfrm>
              <a:off x="2041799" y="1775543"/>
              <a:ext cx="28575" cy="352425"/>
            </p14:xfrm>
          </p:contentPart>
        </mc:Choice>
        <mc:Fallback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561C4A5C-27CA-4B95-B22E-EC94286B56D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023940" y="1757744"/>
                <a:ext cx="63937" cy="38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6" name="Encre 35">
                <a:extLst>
                  <a:ext uri="{FF2B5EF4-FFF2-40B4-BE49-F238E27FC236}">
                    <a16:creationId xmlns:a16="http://schemas.microsoft.com/office/drawing/2014/main" id="{EF6B5115-4749-48FA-86D6-2B54181ABBC0}"/>
                  </a:ext>
                </a:extLst>
              </p14:cNvPr>
              <p14:cNvContentPartPr/>
              <p14:nvPr/>
            </p14:nvContentPartPr>
            <p14:xfrm>
              <a:off x="1370806" y="1286880"/>
              <a:ext cx="142875" cy="523874"/>
            </p14:xfrm>
          </p:contentPart>
        </mc:Choice>
        <mc:Fallback>
          <p:pic>
            <p:nvPicPr>
              <p:cNvPr id="36" name="Encre 35">
                <a:extLst>
                  <a:ext uri="{FF2B5EF4-FFF2-40B4-BE49-F238E27FC236}">
                    <a16:creationId xmlns:a16="http://schemas.microsoft.com/office/drawing/2014/main" id="{EF6B5115-4749-48FA-86D6-2B54181ABBC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352536" y="1268988"/>
                <a:ext cx="179051" cy="559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A7A5D656-6EEF-4027-A572-3195970F0231}"/>
                  </a:ext>
                </a:extLst>
              </p14:cNvPr>
              <p14:cNvContentPartPr/>
              <p14:nvPr/>
            </p14:nvContentPartPr>
            <p14:xfrm>
              <a:off x="1454733" y="1725164"/>
              <a:ext cx="66675" cy="104775"/>
            </p14:xfrm>
          </p:contentPart>
        </mc:Choice>
        <mc:Fallback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A7A5D656-6EEF-4027-A572-3195970F02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436212" y="1707643"/>
                <a:ext cx="103346" cy="139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3059451E-0004-4D05-8FFA-380BEA30DFBC}"/>
                  </a:ext>
                </a:extLst>
              </p14:cNvPr>
              <p14:cNvContentPartPr/>
              <p14:nvPr/>
            </p14:nvContentPartPr>
            <p14:xfrm>
              <a:off x="12318610" y="1781116"/>
              <a:ext cx="228600" cy="9524"/>
            </p14:xfrm>
          </p:contentPart>
        </mc:Choice>
        <mc:Fallback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3059451E-0004-4D05-8FFA-380BEA30DFB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2300917" y="1304916"/>
                <a:ext cx="263633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B34E4142-5F22-49C2-B48B-9650C0305CAC}"/>
                  </a:ext>
                </a:extLst>
              </p14:cNvPr>
              <p14:cNvContentPartPr/>
              <p14:nvPr/>
            </p14:nvContentPartPr>
            <p14:xfrm>
              <a:off x="12327934" y="1829741"/>
              <a:ext cx="238125" cy="9524"/>
            </p14:xfrm>
          </p:contentPart>
        </mc:Choice>
        <mc:Fallback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B34E4142-5F22-49C2-B48B-9650C0305CA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2309729" y="1807065"/>
                <a:ext cx="274171" cy="54423"/>
              </a:xfrm>
              <a:prstGeom prst="rect">
                <a:avLst/>
              </a:prstGeom>
            </p:spPr>
          </p:pic>
        </mc:Fallback>
      </mc:AlternateContent>
      <p:sp>
        <p:nvSpPr>
          <p:cNvPr id="328" name="Rectangle 327">
            <a:extLst>
              <a:ext uri="{FF2B5EF4-FFF2-40B4-BE49-F238E27FC236}">
                <a16:creationId xmlns:a16="http://schemas.microsoft.com/office/drawing/2014/main" id="{68D20517-D002-4DA1-8EF9-6E7CFB751A3C}"/>
              </a:ext>
            </a:extLst>
          </p:cNvPr>
          <p:cNvSpPr/>
          <p:nvPr/>
        </p:nvSpPr>
        <p:spPr>
          <a:xfrm>
            <a:off x="617286" y="1878567"/>
            <a:ext cx="691887" cy="2328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26977E7-FFD9-46F8-8ACB-9F56118BE318}"/>
              </a:ext>
            </a:extLst>
          </p:cNvPr>
          <p:cNvSpPr/>
          <p:nvPr/>
        </p:nvSpPr>
        <p:spPr>
          <a:xfrm>
            <a:off x="636251" y="4031058"/>
            <a:ext cx="2844926" cy="213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CB4B6A57-86B2-46C2-84AC-DE3FCD55BB6B}"/>
              </a:ext>
            </a:extLst>
          </p:cNvPr>
          <p:cNvSpPr/>
          <p:nvPr/>
        </p:nvSpPr>
        <p:spPr>
          <a:xfrm>
            <a:off x="616898" y="2608713"/>
            <a:ext cx="1374323" cy="1655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3EE91938-0113-4EA1-B472-FB61BC280185}"/>
              </a:ext>
            </a:extLst>
          </p:cNvPr>
          <p:cNvSpPr/>
          <p:nvPr/>
        </p:nvSpPr>
        <p:spPr>
          <a:xfrm>
            <a:off x="635861" y="3300518"/>
            <a:ext cx="2124042" cy="213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204C2D01-99DE-4E20-A543-C2B2A0C2DFB9}"/>
              </a:ext>
            </a:extLst>
          </p:cNvPr>
          <p:cNvSpPr/>
          <p:nvPr/>
        </p:nvSpPr>
        <p:spPr>
          <a:xfrm>
            <a:off x="1326862" y="1150278"/>
            <a:ext cx="2895819" cy="204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60BD8B9D-D5E6-42A3-BB4E-8F29A941BB3B}"/>
              </a:ext>
            </a:extLst>
          </p:cNvPr>
          <p:cNvSpPr/>
          <p:nvPr/>
        </p:nvSpPr>
        <p:spPr>
          <a:xfrm>
            <a:off x="4957879" y="1150250"/>
            <a:ext cx="1420304" cy="2421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3CF8E16F-F764-4268-93DF-02B07F754242}"/>
              </a:ext>
            </a:extLst>
          </p:cNvPr>
          <p:cNvSpPr/>
          <p:nvPr/>
        </p:nvSpPr>
        <p:spPr>
          <a:xfrm>
            <a:off x="7170102" y="1159554"/>
            <a:ext cx="691887" cy="2328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C9536975-CBF2-4426-AB03-4F8F28313937}"/>
              </a:ext>
            </a:extLst>
          </p:cNvPr>
          <p:cNvSpPr/>
          <p:nvPr/>
        </p:nvSpPr>
        <p:spPr>
          <a:xfrm>
            <a:off x="8542241" y="1140853"/>
            <a:ext cx="691887" cy="2328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B4D0F013-6D70-48F9-8921-218E237A9D29}"/>
              </a:ext>
            </a:extLst>
          </p:cNvPr>
          <p:cNvSpPr/>
          <p:nvPr/>
        </p:nvSpPr>
        <p:spPr>
          <a:xfrm>
            <a:off x="9998389" y="1159498"/>
            <a:ext cx="691887" cy="2328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84C9F1DB-2ED4-4F57-96A5-7C371995FF17}"/>
              </a:ext>
            </a:extLst>
          </p:cNvPr>
          <p:cNvSpPr/>
          <p:nvPr/>
        </p:nvSpPr>
        <p:spPr>
          <a:xfrm>
            <a:off x="6376723" y="4035186"/>
            <a:ext cx="691887" cy="2328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AB094BB-8A1B-40DD-99AC-7DFFF03B65D3}"/>
              </a:ext>
            </a:extLst>
          </p:cNvPr>
          <p:cNvSpPr/>
          <p:nvPr/>
        </p:nvSpPr>
        <p:spPr>
          <a:xfrm>
            <a:off x="7823537" y="4035158"/>
            <a:ext cx="691887" cy="2328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4D59433C-31E6-4244-9D6B-B647270E2873}"/>
              </a:ext>
            </a:extLst>
          </p:cNvPr>
          <p:cNvSpPr/>
          <p:nvPr/>
        </p:nvSpPr>
        <p:spPr>
          <a:xfrm>
            <a:off x="9279685" y="4025793"/>
            <a:ext cx="691887" cy="2328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D93BCC8F-337B-4C09-8BD1-7D31A7AF199B}"/>
              </a:ext>
            </a:extLst>
          </p:cNvPr>
          <p:cNvSpPr/>
          <p:nvPr/>
        </p:nvSpPr>
        <p:spPr>
          <a:xfrm>
            <a:off x="4220545" y="4016432"/>
            <a:ext cx="1438982" cy="2515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76CBACEA-6BCD-4A59-9B80-6F40FBF6489B}"/>
              </a:ext>
            </a:extLst>
          </p:cNvPr>
          <p:cNvSpPr/>
          <p:nvPr/>
        </p:nvSpPr>
        <p:spPr>
          <a:xfrm>
            <a:off x="2793559" y="2587888"/>
            <a:ext cx="2130045" cy="18613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55E6CBF9-8C19-4E8B-A981-E744432C157E}"/>
                  </a:ext>
                </a:extLst>
              </p14:cNvPr>
              <p14:cNvContentPartPr/>
              <p14:nvPr/>
            </p14:nvContentPartPr>
            <p14:xfrm>
              <a:off x="2778914" y="3647206"/>
              <a:ext cx="19050" cy="361949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55E6CBF9-8C19-4E8B-A981-E744432C157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725997" y="3539590"/>
                <a:ext cx="124531" cy="576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BFCB1F7C-1A41-4C10-B1FC-144896F5A5F5}"/>
                  </a:ext>
                </a:extLst>
              </p14:cNvPr>
              <p14:cNvContentPartPr/>
              <p14:nvPr/>
            </p14:nvContentPartPr>
            <p14:xfrm>
              <a:off x="2060466" y="2816215"/>
              <a:ext cx="9524" cy="266700"/>
            </p14:xfrm>
          </p:contentPart>
        </mc:Choice>
        <mc:Fallback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BFCB1F7C-1A41-4C10-B1FC-144896F5A5F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009445" y="2709393"/>
                <a:ext cx="111227" cy="479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9F24E0AC-2877-4452-B553-22B65F0219B9}"/>
                  </a:ext>
                </a:extLst>
              </p14:cNvPr>
              <p14:cNvContentPartPr/>
              <p14:nvPr/>
            </p14:nvContentPartPr>
            <p14:xfrm>
              <a:off x="1342831" y="2154124"/>
              <a:ext cx="9524" cy="314325"/>
            </p14:xfrm>
          </p:contentPart>
        </mc:Choice>
        <mc:Fallback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9F24E0AC-2877-4452-B553-22B65F0219B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-85769" y="2046846"/>
                <a:ext cx="2857200" cy="528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D3DD2EFF-29E6-4455-BF11-DB425415511E}"/>
                  </a:ext>
                </a:extLst>
              </p14:cNvPr>
              <p14:cNvContentPartPr/>
              <p14:nvPr/>
            </p14:nvContentPartPr>
            <p14:xfrm>
              <a:off x="615464" y="1249578"/>
              <a:ext cx="9524" cy="304800"/>
            </p14:xfrm>
          </p:contentPart>
        </mc:Choice>
        <mc:Fallback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D3DD2EFF-29E6-4455-BF11-DB425415511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-813136" y="1140850"/>
                <a:ext cx="2857200" cy="521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4C5BB103-9F0D-4660-A99C-887998CAEB79}"/>
                  </a:ext>
                </a:extLst>
              </p14:cNvPr>
              <p14:cNvContentPartPr/>
              <p14:nvPr/>
            </p14:nvContentPartPr>
            <p14:xfrm>
              <a:off x="3487225" y="4159046"/>
              <a:ext cx="9524" cy="285750"/>
            </p14:xfrm>
          </p:contentPart>
        </mc:Choice>
        <mc:Fallback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4C5BB103-9F0D-4660-A99C-887998CAEB7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437963" y="4051890"/>
                <a:ext cx="107720" cy="499705"/>
              </a:xfrm>
              <a:prstGeom prst="rect">
                <a:avLst/>
              </a:prstGeom>
            </p:spPr>
          </p:pic>
        </mc:Fallback>
      </mc:AlternateContent>
      <p:sp>
        <p:nvSpPr>
          <p:cNvPr id="349" name="Rectangle 348">
            <a:extLst>
              <a:ext uri="{FF2B5EF4-FFF2-40B4-BE49-F238E27FC236}">
                <a16:creationId xmlns:a16="http://schemas.microsoft.com/office/drawing/2014/main" id="{53DE7BAD-E9F1-4A4C-AA34-FDBD82340608}"/>
              </a:ext>
            </a:extLst>
          </p:cNvPr>
          <p:cNvSpPr/>
          <p:nvPr/>
        </p:nvSpPr>
        <p:spPr>
          <a:xfrm>
            <a:off x="12508877" y="1885656"/>
            <a:ext cx="739946" cy="22323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F4610EE6-6468-4AD9-9EB2-22450A81B0EF}"/>
              </a:ext>
            </a:extLst>
          </p:cNvPr>
          <p:cNvSpPr/>
          <p:nvPr/>
        </p:nvSpPr>
        <p:spPr>
          <a:xfrm>
            <a:off x="13305671" y="2595220"/>
            <a:ext cx="739946" cy="22323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3C3EA34-76C6-41BD-8541-082FAA18F796}"/>
              </a:ext>
            </a:extLst>
          </p:cNvPr>
          <p:cNvSpPr/>
          <p:nvPr/>
        </p:nvSpPr>
        <p:spPr>
          <a:xfrm>
            <a:off x="13197261" y="634477"/>
            <a:ext cx="58222" cy="2138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4A22803-0D84-482E-9870-27C3B8D01EAB}"/>
              </a:ext>
            </a:extLst>
          </p:cNvPr>
          <p:cNvSpPr txBox="1"/>
          <p:nvPr/>
        </p:nvSpPr>
        <p:spPr>
          <a:xfrm>
            <a:off x="11807272" y="552135"/>
            <a:ext cx="1174299" cy="378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err="1">
                <a:cs typeface="Calibri"/>
              </a:rPr>
              <a:t>Scheduler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CE9F1761-C0D3-4A69-9455-D86E1BBC9CC0}"/>
                  </a:ext>
                </a:extLst>
              </p14:cNvPr>
              <p14:cNvContentPartPr/>
              <p14:nvPr/>
            </p14:nvContentPartPr>
            <p14:xfrm>
              <a:off x="13063995" y="914475"/>
              <a:ext cx="180975" cy="990600"/>
            </p14:xfrm>
          </p:contentPart>
        </mc:Choice>
        <mc:Fallback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CE9F1761-C0D3-4A69-9455-D86E1BBC9CC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3045715" y="896431"/>
                <a:ext cx="217170" cy="1026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AE43058B-B06A-4C4F-8CA1-48F0908C8943}"/>
                  </a:ext>
                </a:extLst>
              </p14:cNvPr>
              <p14:cNvContentPartPr/>
              <p14:nvPr/>
            </p14:nvContentPartPr>
            <p14:xfrm>
              <a:off x="13316408" y="885895"/>
              <a:ext cx="247650" cy="1638300"/>
            </p14:xfrm>
          </p:contentPart>
        </mc:Choice>
        <mc:Fallback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AE43058B-B06A-4C4F-8CA1-48F0908C894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3298091" y="867896"/>
                <a:ext cx="283918" cy="1673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B044B80F-9E1B-41D1-A76C-4864F262B9C3}"/>
                  </a:ext>
                </a:extLst>
              </p14:cNvPr>
              <p14:cNvContentPartPr/>
              <p14:nvPr/>
            </p14:nvContentPartPr>
            <p14:xfrm>
              <a:off x="13344383" y="2424556"/>
              <a:ext cx="114300" cy="114300"/>
            </p14:xfrm>
          </p:contentPart>
        </mc:Choice>
        <mc:Fallback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B044B80F-9E1B-41D1-A76C-4864F262B9C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3325888" y="2406584"/>
                <a:ext cx="150920" cy="1498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18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692C676-58C6-4FBB-B45F-E78B51594E17}"/>
              </a:ext>
            </a:extLst>
          </p:cNvPr>
          <p:cNvSpPr txBox="1"/>
          <p:nvPr/>
        </p:nvSpPr>
        <p:spPr>
          <a:xfrm>
            <a:off x="470247" y="444081"/>
            <a:ext cx="53690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(a) </a:t>
            </a:r>
            <a:r>
              <a:rPr lang="fr-FR" err="1">
                <a:ea typeface="+mn-lt"/>
                <a:cs typeface="+mn-lt"/>
              </a:rPr>
              <a:t>Context</a:t>
            </a:r>
            <a:r>
              <a:rPr lang="fr-FR">
                <a:ea typeface="+mn-lt"/>
                <a:cs typeface="+mn-lt"/>
              </a:rPr>
              <a:t> switch, AT = 0 ms</a:t>
            </a:r>
            <a:endParaRPr lang="fr-FR"/>
          </a:p>
          <a:p>
            <a:r>
              <a:rPr lang="fr-FR">
                <a:ea typeface="+mn-lt"/>
                <a:cs typeface="+mn-lt"/>
              </a:rPr>
              <a:t>WT(T1)= 4+2+1+1+1 = 9 + </a:t>
            </a:r>
            <a:r>
              <a:rPr lang="fr-FR" b="1">
                <a:ea typeface="+mn-lt"/>
                <a:cs typeface="+mn-lt"/>
              </a:rPr>
              <a:t>14</a:t>
            </a:r>
            <a:r>
              <a:rPr lang="fr-FR">
                <a:ea typeface="+mn-lt"/>
                <a:cs typeface="+mn-lt"/>
              </a:rPr>
              <a:t>*0,1 = 10,4</a:t>
            </a:r>
            <a:endParaRPr lang="fr-FR"/>
          </a:p>
          <a:p>
            <a:r>
              <a:rPr lang="fr-FR">
                <a:ea typeface="+mn-lt"/>
                <a:cs typeface="+mn-lt"/>
              </a:rPr>
              <a:t>WT(T2)= 1 + </a:t>
            </a:r>
            <a:r>
              <a:rPr lang="fr-FR" b="1">
                <a:ea typeface="+mn-lt"/>
                <a:cs typeface="+mn-lt"/>
              </a:rPr>
              <a:t>1</a:t>
            </a:r>
            <a:r>
              <a:rPr lang="fr-FR">
                <a:ea typeface="+mn-lt"/>
                <a:cs typeface="+mn-lt"/>
              </a:rPr>
              <a:t>*0,1 = 1,1</a:t>
            </a:r>
            <a:endParaRPr lang="fr-FR"/>
          </a:p>
          <a:p>
            <a:r>
              <a:rPr lang="fr-FR">
                <a:ea typeface="+mn-lt"/>
                <a:cs typeface="+mn-lt"/>
              </a:rPr>
              <a:t>WT(T3)= 2+3 = 5 + </a:t>
            </a:r>
            <a:r>
              <a:rPr lang="fr-FR" b="1">
                <a:ea typeface="+mn-lt"/>
                <a:cs typeface="+mn-lt"/>
              </a:rPr>
              <a:t>6</a:t>
            </a:r>
            <a:r>
              <a:rPr lang="fr-FR">
                <a:ea typeface="+mn-lt"/>
                <a:cs typeface="+mn-lt"/>
              </a:rPr>
              <a:t>*0,1 = 5,6</a:t>
            </a:r>
            <a:endParaRPr lang="fr-FR"/>
          </a:p>
          <a:p>
            <a:r>
              <a:rPr lang="fr-FR">
                <a:ea typeface="+mn-lt"/>
                <a:cs typeface="+mn-lt"/>
              </a:rPr>
              <a:t>WT(T4)= 3 + </a:t>
            </a:r>
            <a:r>
              <a:rPr lang="fr-FR" b="1">
                <a:ea typeface="+mn-lt"/>
                <a:cs typeface="+mn-lt"/>
              </a:rPr>
              <a:t>3</a:t>
            </a:r>
            <a:r>
              <a:rPr lang="fr-FR">
                <a:ea typeface="+mn-lt"/>
                <a:cs typeface="+mn-lt"/>
              </a:rPr>
              <a:t>*0,1 = 3,3</a:t>
            </a:r>
            <a:endParaRPr lang="fr-FR"/>
          </a:p>
          <a:p>
            <a:r>
              <a:rPr lang="fr-FR">
                <a:ea typeface="+mn-lt"/>
                <a:cs typeface="+mn-lt"/>
              </a:rPr>
              <a:t>WT(T5)= 4+2+1+1+1 = 9 + </a:t>
            </a:r>
            <a:r>
              <a:rPr lang="fr-FR" b="1">
                <a:ea typeface="+mn-lt"/>
                <a:cs typeface="+mn-lt"/>
              </a:rPr>
              <a:t>13</a:t>
            </a:r>
            <a:r>
              <a:rPr lang="fr-FR">
                <a:ea typeface="+mn-lt"/>
                <a:cs typeface="+mn-lt"/>
              </a:rPr>
              <a:t>*0,1 = 10,3</a:t>
            </a:r>
            <a:endParaRPr lang="fr-FR"/>
          </a:p>
          <a:p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AWT = (10,4+1,1+5,6+3,3+10,3)/5 = 30,7/5 = 6,14</a:t>
            </a:r>
            <a:endParaRPr lang="fr-FR">
              <a:solidFill>
                <a:srgbClr val="FF0000"/>
              </a:solidFill>
            </a:endParaRPr>
          </a:p>
          <a:p>
            <a:pPr algn="l"/>
            <a:endParaRPr lang="fr-FR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4FA370-8182-421D-BBE6-85F95F90F6A2}"/>
              </a:ext>
            </a:extLst>
          </p:cNvPr>
          <p:cNvSpPr txBox="1"/>
          <p:nvPr/>
        </p:nvSpPr>
        <p:spPr>
          <a:xfrm>
            <a:off x="6938995" y="444053"/>
            <a:ext cx="53690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(b) </a:t>
            </a:r>
            <a:r>
              <a:rPr lang="fr-FR" err="1">
                <a:ea typeface="+mn-lt"/>
                <a:cs typeface="+mn-lt"/>
              </a:rPr>
              <a:t>Context</a:t>
            </a:r>
            <a:r>
              <a:rPr lang="fr-FR">
                <a:ea typeface="+mn-lt"/>
                <a:cs typeface="+mn-lt"/>
              </a:rPr>
              <a:t> switch=0 unit, AT /= 0 ms</a:t>
            </a:r>
            <a:endParaRPr lang="fr-FR"/>
          </a:p>
          <a:p>
            <a:r>
              <a:rPr lang="fr-FR">
                <a:ea typeface="+mn-lt"/>
                <a:cs typeface="+mn-lt"/>
              </a:rPr>
              <a:t>WT(T1)= 4+2+1+1+1 = 9 </a:t>
            </a:r>
            <a:r>
              <a:rPr lang="fr-F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-0</a:t>
            </a:r>
            <a:r>
              <a:rPr lang="fr-FR">
                <a:ea typeface="+mn-lt"/>
                <a:cs typeface="+mn-lt"/>
              </a:rPr>
              <a:t> = 9</a:t>
            </a:r>
            <a:endParaRPr lang="fr-FR"/>
          </a:p>
          <a:p>
            <a:r>
              <a:rPr lang="fr-FR">
                <a:ea typeface="+mn-lt"/>
                <a:cs typeface="+mn-lt"/>
              </a:rPr>
              <a:t>WT(T2)= 1 + </a:t>
            </a:r>
            <a:r>
              <a:rPr lang="fr-F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-1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=</a:t>
            </a:r>
            <a:r>
              <a:rPr lang="fr-FR">
                <a:ea typeface="+mn-lt"/>
                <a:cs typeface="+mn-lt"/>
              </a:rPr>
              <a:t> 0</a:t>
            </a:r>
          </a:p>
          <a:p>
            <a:r>
              <a:rPr lang="fr-FR">
                <a:ea typeface="+mn-lt"/>
                <a:cs typeface="+mn-lt"/>
              </a:rPr>
              <a:t>WT(T3)= 7-2</a:t>
            </a:r>
            <a:r>
              <a:rPr lang="fr-FR" b="1">
                <a:ea typeface="+mn-lt"/>
                <a:cs typeface="+mn-lt"/>
              </a:rPr>
              <a:t> </a:t>
            </a:r>
            <a:r>
              <a:rPr lang="fr-F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-2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=</a:t>
            </a:r>
            <a:r>
              <a:rPr lang="fr-FR">
                <a:ea typeface="+mn-lt"/>
                <a:cs typeface="+mn-lt"/>
              </a:rPr>
              <a:t> 3</a:t>
            </a:r>
            <a:endParaRPr lang="fr-FR">
              <a:cs typeface="Calibri" panose="020F0502020204030204"/>
            </a:endParaRPr>
          </a:p>
          <a:p>
            <a:r>
              <a:rPr lang="fr-FR">
                <a:ea typeface="+mn-lt"/>
                <a:cs typeface="+mn-lt"/>
              </a:rPr>
              <a:t>WT(T4)= 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4-1</a:t>
            </a:r>
            <a:r>
              <a:rPr lang="fr-F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-3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=</a:t>
            </a:r>
            <a:r>
              <a:rPr lang="fr-FR">
                <a:ea typeface="+mn-lt"/>
                <a:cs typeface="+mn-lt"/>
              </a:rPr>
              <a:t> 0</a:t>
            </a:r>
            <a:endParaRPr lang="fr-FR"/>
          </a:p>
          <a:p>
            <a:r>
              <a:rPr lang="fr-FR">
                <a:ea typeface="+mn-lt"/>
                <a:cs typeface="+mn-lt"/>
              </a:rPr>
              <a:t>WT(T5)= 14-5 </a:t>
            </a:r>
            <a:r>
              <a:rPr lang="fr-FR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-4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=</a:t>
            </a:r>
            <a:r>
              <a:rPr lang="fr-FR">
                <a:ea typeface="+mn-lt"/>
                <a:cs typeface="+mn-lt"/>
              </a:rPr>
              <a:t> 5</a:t>
            </a:r>
            <a:endParaRPr lang="fr-FR"/>
          </a:p>
          <a:p>
            <a:r>
              <a:rPr lang="fr-FR">
                <a:solidFill>
                  <a:srgbClr val="FF0000"/>
                </a:solidFill>
                <a:ea typeface="+mn-lt"/>
                <a:cs typeface="+mn-lt"/>
              </a:rPr>
              <a:t>AWT = 17/5 = 3,4</a:t>
            </a:r>
            <a:endParaRPr lang="fr-FR">
              <a:solidFill>
                <a:srgbClr val="FF0000"/>
              </a:solidFill>
              <a:cs typeface="Calibri"/>
            </a:endParaRPr>
          </a:p>
          <a:p>
            <a:pPr algn="l"/>
            <a:endParaRPr lang="fr-FR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D36C09-8471-4DCA-93B4-FCC2E75B40F9}"/>
              </a:ext>
            </a:extLst>
          </p:cNvPr>
          <p:cNvSpPr txBox="1"/>
          <p:nvPr/>
        </p:nvSpPr>
        <p:spPr>
          <a:xfrm>
            <a:off x="3901191" y="3073058"/>
            <a:ext cx="4863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rgbClr val="0070C0"/>
                </a:solidFill>
              </a:rPr>
              <a:t>WT(</a:t>
            </a:r>
            <a:r>
              <a:rPr lang="fr-FR" b="1" err="1">
                <a:solidFill>
                  <a:srgbClr val="0070C0"/>
                </a:solidFill>
              </a:rPr>
              <a:t>Tn</a:t>
            </a:r>
            <a:r>
              <a:rPr lang="fr-FR" b="1">
                <a:solidFill>
                  <a:srgbClr val="0070C0"/>
                </a:solidFill>
              </a:rPr>
              <a:t>) = End of </a:t>
            </a:r>
            <a:r>
              <a:rPr lang="fr-FR" b="1" err="1">
                <a:solidFill>
                  <a:srgbClr val="0070C0"/>
                </a:solidFill>
              </a:rPr>
              <a:t>execution</a:t>
            </a:r>
            <a:r>
              <a:rPr lang="fr-FR" b="1">
                <a:solidFill>
                  <a:srgbClr val="0070C0"/>
                </a:solidFill>
              </a:rPr>
              <a:t>(</a:t>
            </a:r>
            <a:r>
              <a:rPr lang="fr-FR" b="1" err="1">
                <a:solidFill>
                  <a:srgbClr val="0070C0"/>
                </a:solidFill>
              </a:rPr>
              <a:t>Tn</a:t>
            </a:r>
            <a:r>
              <a:rPr lang="fr-FR" b="1">
                <a:solidFill>
                  <a:srgbClr val="0070C0"/>
                </a:solidFill>
              </a:rPr>
              <a:t>) – ET(</a:t>
            </a:r>
            <a:r>
              <a:rPr lang="fr-FR" b="1" err="1">
                <a:solidFill>
                  <a:srgbClr val="0070C0"/>
                </a:solidFill>
              </a:rPr>
              <a:t>Tn</a:t>
            </a:r>
            <a:r>
              <a:rPr lang="fr-FR" b="1">
                <a:solidFill>
                  <a:srgbClr val="0070C0"/>
                </a:solidFill>
              </a:rPr>
              <a:t>) - AT(</a:t>
            </a:r>
            <a:r>
              <a:rPr lang="fr-FR" b="1" err="1">
                <a:solidFill>
                  <a:srgbClr val="0070C0"/>
                </a:solidFill>
              </a:rPr>
              <a:t>Tn</a:t>
            </a:r>
            <a:r>
              <a:rPr lang="fr-FR" b="1">
                <a:solidFill>
                  <a:srgbClr val="0070C0"/>
                </a:solidFill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897500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Muller</dc:creator>
  <cp:revision>1</cp:revision>
  <dcterms:created xsi:type="dcterms:W3CDTF">2020-10-06T11:41:50Z</dcterms:created>
  <dcterms:modified xsi:type="dcterms:W3CDTF">2020-11-04T16:11:05Z</dcterms:modified>
</cp:coreProperties>
</file>