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8650B-476A-4F3E-902E-46E375975FF0}" v="668" dt="2020-11-04T16:29:22.198"/>
    <p1510:client id="{66791E04-2FB0-41E4-16F5-643FC206651C}" v="110" dt="2020-11-04T16:27:02.279"/>
    <p1510:client id="{7B3F0FC5-75CC-4257-8AA2-85EB7F362813}" v="3" dt="2020-11-04T16:12:09.637"/>
    <p1510:client id="{AB28D111-CF4B-406C-9288-F9DB86F7D5DB}" v="2" dt="2020-10-30T09:09:1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75"/>
        <p:guide pos="47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Mcgannon" userId="S::sean.mcgannon@etu.unice.fr::34ac3fb5-b0bb-4c24-a4ca-b0d4b6e3362e" providerId="AD" clId="Web-{7B3F0FC5-75CC-4257-8AA2-85EB7F362813}"/>
    <pc:docChg chg="modSld">
      <pc:chgData name="Sean Mcgannon" userId="S::sean.mcgannon@etu.unice.fr::34ac3fb5-b0bb-4c24-a4ca-b0d4b6e3362e" providerId="AD" clId="Web-{7B3F0FC5-75CC-4257-8AA2-85EB7F362813}" dt="2020-11-04T16:12:09.637" v="2"/>
      <pc:docMkLst>
        <pc:docMk/>
      </pc:docMkLst>
      <pc:sldChg chg="addSp">
        <pc:chgData name="Sean Mcgannon" userId="S::sean.mcgannon@etu.unice.fr::34ac3fb5-b0bb-4c24-a4ca-b0d4b6e3362e" providerId="AD" clId="Web-{7B3F0FC5-75CC-4257-8AA2-85EB7F362813}" dt="2020-11-04T16:12:09.637" v="2"/>
        <pc:sldMkLst>
          <pc:docMk/>
          <pc:sldMk cId="3495188630" sldId="256"/>
        </pc:sldMkLst>
        <pc:spChg chg="add">
          <ac:chgData name="Sean Mcgannon" userId="S::sean.mcgannon@etu.unice.fr::34ac3fb5-b0bb-4c24-a4ca-b0d4b6e3362e" providerId="AD" clId="Web-{7B3F0FC5-75CC-4257-8AA2-85EB7F362813}" dt="2020-11-04T16:11:45.354" v="0"/>
          <ac:spMkLst>
            <pc:docMk/>
            <pc:sldMk cId="3495188630" sldId="256"/>
            <ac:spMk id="277" creationId="{5DFAAF71-76F2-40C0-835E-F7C467B42432}"/>
          </ac:spMkLst>
        </pc:spChg>
        <pc:spChg chg="add">
          <ac:chgData name="Sean Mcgannon" userId="S::sean.mcgannon@etu.unice.fr::34ac3fb5-b0bb-4c24-a4ca-b0d4b6e3362e" providerId="AD" clId="Web-{7B3F0FC5-75CC-4257-8AA2-85EB7F362813}" dt="2020-11-04T16:11:49.042" v="1"/>
          <ac:spMkLst>
            <pc:docMk/>
            <pc:sldMk cId="3495188630" sldId="256"/>
            <ac:spMk id="288" creationId="{5DFAAF71-76F2-40C0-835E-F7C467B42432}"/>
          </ac:spMkLst>
        </pc:spChg>
        <pc:spChg chg="add">
          <ac:chgData name="Sean Mcgannon" userId="S::sean.mcgannon@etu.unice.fr::34ac3fb5-b0bb-4c24-a4ca-b0d4b6e3362e" providerId="AD" clId="Web-{7B3F0FC5-75CC-4257-8AA2-85EB7F362813}" dt="2020-11-04T16:12:09.637" v="2"/>
          <ac:spMkLst>
            <pc:docMk/>
            <pc:sldMk cId="3495188630" sldId="256"/>
            <ac:spMk id="289" creationId="{7A3D1533-442A-4E86-95BF-FA16AD0341DF}"/>
          </ac:spMkLst>
        </pc:spChg>
      </pc:sldChg>
    </pc:docChg>
  </pc:docChgLst>
  <pc:docChgLst>
    <pc:chgData name="Fabrice Muller" userId="ff9d6367-060f-48db-9c85-874f6a6a8b7d" providerId="ADAL" clId="{AB28D111-CF4B-406C-9288-F9DB86F7D5DB}"/>
    <pc:docChg chg="modSld">
      <pc:chgData name="Fabrice Muller" userId="ff9d6367-060f-48db-9c85-874f6a6a8b7d" providerId="ADAL" clId="{AB28D111-CF4B-406C-9288-F9DB86F7D5DB}" dt="2020-10-30T09:09:17.327" v="1" actId="165"/>
      <pc:docMkLst>
        <pc:docMk/>
      </pc:docMkLst>
      <pc:sldChg chg="addSp delSp modSp">
        <pc:chgData name="Fabrice Muller" userId="ff9d6367-060f-48db-9c85-874f6a6a8b7d" providerId="ADAL" clId="{AB28D111-CF4B-406C-9288-F9DB86F7D5DB}" dt="2020-10-30T09:09:17.32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8" creationId="{4B30BCB1-D098-40A0-B846-E01FE632A27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9" creationId="{02952B9D-2CE9-4EBA-96B4-5926C2A90E95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0" creationId="{AF59F4AD-FD30-42D0-A0BE-8A0249402D57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1" creationId="{EA24F653-384E-45C4-87F8-38F5F51D8061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2" creationId="{37C815B9-A265-4D9A-B74D-FCF981FC9D4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3" creationId="{7CA065D1-9DAF-4BE5-9368-08B710461B54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4" creationId="{73FB5EB9-405A-4757-92A3-67B464FB6A02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5" creationId="{F61BFD55-EE6A-45A4-9858-1A5DDFC8FC48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6" creationId="{75567220-90F6-43AE-A87F-45C2355F08BE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7" creationId="{2A6ADA37-CE22-4408-88E2-A2ADD666463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4" creationId="{0C915B57-8E62-4D54-9144-8D92306FF64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5" creationId="{69118476-08C6-440F-8AE3-EC1FD6BCB53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6" creationId="{7A4689E4-5231-403F-A27B-0CD33B9A491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7" creationId="{DEF9A53E-22BB-4071-95EC-3F304E2F0E8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8" creationId="{58E05835-BC44-46D7-8E68-13B8868333C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9" creationId="{505AA3AF-F70E-490B-B781-B6559A3ABEC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0" creationId="{742FEB30-D921-426A-BE8D-CC210407042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1" creationId="{BE08389D-3D45-4A7C-BEEB-140503E7AD8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2" creationId="{64BD458A-97CE-44C9-BB01-F2881AB74E8B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3" creationId="{A75A766D-AEEA-423F-822F-2BC7B27FE7D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4" creationId="{21B3AC7A-EFC8-4DA7-BBFF-C79F124CB8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5" creationId="{4632F9C0-280B-4947-9934-930FBA097AF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6" creationId="{74083364-5CD2-4E3A-9119-631AF7A0A7F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7" creationId="{4A928693-E093-4810-80BC-2A62F591E83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8" creationId="{5538BF14-45D4-4ECA-969D-06DD55352D5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9" creationId="{A495DDA4-48AA-4A18-A9FE-C810F97879D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0" creationId="{220B8A0D-7484-4F70-B6EC-8E2D9C1DD78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1" creationId="{F175E5B4-EDFF-43E5-8036-1F30B2E6076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2" creationId="{4094640E-94E4-44EC-84D8-1427EF3F9E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3" creationId="{9E6403E3-C9AF-4256-B677-086DEAC030B6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4" creationId="{416713AD-B7AE-403A-A6A4-CDBD53FF210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5" creationId="{FB6A8181-4724-48F4-A1DB-FB4E73B5E25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6" creationId="{E072D5FE-4189-4128-B9F1-FAF6726A825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7" creationId="{410B1D8E-A562-4B7D-AE3C-296DB85097C3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8" creationId="{A4F477A8-1DE0-4D53-9BF3-1B5EBF6C82F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9" creationId="{047DA3B4-813C-41DC-B384-C78E459116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0" creationId="{7812C0A0-ACF9-4DBF-8CC1-F4E3924779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1" creationId="{06280FCE-087F-48CC-BCA0-751F84F9DCA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8" creationId="{99CCAF64-8C16-4CF5-84E7-4840E2CE647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9" creationId="{19006E70-7059-489E-8CB7-F57A19B1312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0" creationId="{85656C3C-D8B1-4161-A2BC-0640494E255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1" creationId="{9C432505-1755-4E63-8ABF-D8C1A1FBA34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1" creationId="{08EF9A9E-9E5E-417C-86F4-8BAF0CE5AF2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4" creationId="{33136B60-2B57-4E12-A1E9-E0DCE2ABE47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7" creationId="{93CB18C2-2758-4CAD-9BC2-604B3939BAF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0" creationId="{920580D7-CEE9-4CEB-9CB8-D494A45A89C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3" creationId="{84B38A7A-396C-4B5A-9C96-2CC1704981B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40" creationId="{7F4AE1A2-DC02-4624-95D6-13AAF8D289B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5" creationId="{DFF8E858-E92E-43D9-99FE-0F8211014CD2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6" creationId="{276B7E1B-FC66-4FD1-8BF6-A925A5B73AF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3" creationId="{BDC5A926-5C28-4675-9E99-1EB664EC6AA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4" creationId="{DC9327A3-7716-4D14-881A-9D0D472D661A}"/>
          </ac:spMkLst>
        </pc:spChg>
        <pc:grpChg chg="add 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2" creationId="{0435F6A6-2226-422E-ADE1-9CDECCFBE35A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4" creationId="{2E758FA6-4311-4CD0-8DC4-09B9BFBC26E6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5" creationId="{AD56B6C3-E887-4F7D-9D42-E5B25F7D951E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" creationId="{958CFDA0-8A8B-4124-8118-45DAC3315295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7" creationId="{A0A46995-C4EB-4567-917E-140A9F1E9F83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8" creationId="{18325D70-1273-4E8C-A957-D56F5C5AA2E8}"/>
          </ac:grpSpMkLst>
        </pc:grpChg>
        <pc:grpChg chg="del">
          <ac:chgData name="Fabrice Muller" userId="ff9d6367-060f-48db-9c85-874f6a6a8b7d" providerId="ADAL" clId="{AB28D111-CF4B-406C-9288-F9DB86F7D5DB}" dt="2020-10-30T09:09:17.327" v="1" actId="165"/>
          <ac:grpSpMkLst>
            <pc:docMk/>
            <pc:sldMk cId="3495188630" sldId="256"/>
            <ac:grpSpMk id="277" creationId="{BD176D84-E029-4CDE-A244-E63AA8DD165C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92" creationId="{BD81D0A8-BFCD-46DD-A898-559FB21818E7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85" creationId="{6931181F-615B-43AD-8502-07F4882114C9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92" creationId="{2FCA64C9-7A67-433B-B0D5-A38552856C6B}"/>
          </ac:grpSpMkLst>
        </pc:grp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4" creationId="{D3E6DC86-7413-48E4-8A56-CCA65A80222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5" creationId="{F1676E61-A016-47E9-B30B-FE68D66FB1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6" creationId="{AA05E361-3A18-42C8-9289-581AE53D90F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7" creationId="{A47D6807-C5B8-4ECC-B3A1-986D64ED37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8" creationId="{7F845D4C-1BBA-470A-BCAE-288BD2820C0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9" creationId="{6F5C1A9A-5574-41A4-81A2-344D23098B6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0" creationId="{856F71EE-BD3B-491B-A3DF-C8704E837AB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1" creationId="{31EB4717-7C87-47F4-8853-918A5016AE1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2" creationId="{BA18CDD1-CE83-4969-90DF-16F13D125A7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3" creationId="{B54A67B7-3DEC-4278-A079-73D0763B0B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6" creationId="{FB774F9C-1476-436E-A5EB-0BDA4C8534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7" creationId="{8B240778-452D-4BD3-B00D-82077E7B7B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8" creationId="{715BCCAB-9E34-47DC-A03D-289BA869F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9" creationId="{A8031CB8-3494-4CCC-8815-B3593DA6AE8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0" creationId="{8B47E6B5-8E86-4DAB-9BC1-14D53576AB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1" creationId="{4E3C4539-7CC6-4080-997F-881E578664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2" creationId="{193E5D17-60FD-4CA4-8565-7B680907959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3" creationId="{FA89B589-10A2-4470-8344-5A67CD65B00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4" creationId="{12F39C79-D70F-41FD-B196-83AED88471F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5" creationId="{0291B79F-65F0-43C1-B4FF-7A1F5B114C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8" creationId="{829F2DD1-603A-4468-B9AB-D464AC1CD41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9" creationId="{A6FBA0A2-821D-499F-9F63-418B6EFCF8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0" creationId="{643E5B7C-25D5-423C-A9D2-706358AA13C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1" creationId="{8DF401FD-2B73-4DD5-B11E-7CA8355D0D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2" creationId="{CE54D99F-E6B3-44F1-AF3D-D3F5585A5A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3" creationId="{9B620257-B21B-4461-817E-3A84EE9BECB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4" creationId="{AD81CA82-E217-4176-905F-340F802F1B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5" creationId="{B9D4BAEE-07E2-43C4-8202-67C7F1AB794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6" creationId="{9EAACC38-34BC-4B00-9B06-3B6907F8EFF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7" creationId="{8F822C69-B51E-4158-BDBB-7EF59C735AE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0" creationId="{359B6642-B089-48AF-86AB-AC6F0DD925B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1" creationId="{FE7E4B60-3D9E-4183-8B1B-18A149C8977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2" creationId="{2F308776-A772-4C78-A157-0947AFC252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3" creationId="{05308157-7778-4B38-898F-D1AC7D51F49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4" creationId="{DD290041-0ADB-4691-B6FC-1BD2537B7D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5" creationId="{8F9E13FA-EAE7-4062-BA21-F9421FB16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6" creationId="{B90957B9-4A7D-4B52-A867-1AFDC48DA62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7" creationId="{0AD7E38D-7966-427B-B945-F9DF1587F5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8" creationId="{2ACDD118-99E9-4CBC-9F64-D9215742E6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9" creationId="{D445C093-1629-40BA-B145-AB37506C0E1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2" creationId="{B1A3AE30-DCCA-4231-BD60-54079BC826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3" creationId="{F2E5DDE4-FCA9-4EFB-820C-371595E2B46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4" creationId="{1FF7DB4E-A10A-4048-8FC8-345D9A5B28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5" creationId="{03C9B36D-5A8C-4776-9ABA-F2B451E13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6" creationId="{1B9732CA-CC3D-463C-86EE-3BB48CAC69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7" creationId="{08D1428F-AC38-4E2D-9581-6264C41A4C6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8" creationId="{9A420E67-DB65-44E3-9D99-415E5E4C741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9" creationId="{C2822DF3-8EAC-4C63-BF4E-47CE06F90AE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0" creationId="{9BBD0AF7-CA7F-46E7-A19F-EA7693C8927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1" creationId="{DC2B15CF-9F75-425D-A8CF-6B024C2DE62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4" creationId="{80740934-42E3-42BD-9AF2-F2D43D7D8C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5" creationId="{C27E46DA-001F-4AF9-9AE4-EBD68E21EB9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6" creationId="{5C1C1866-3732-4283-AAD9-48A1ED099A0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7" creationId="{417D212F-4340-4975-AEA2-B74E670CC6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8" creationId="{EC349508-BBE4-46B4-81DD-1CD17718499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9" creationId="{2FF36C3D-565F-465B-8591-374E2EE1C4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0" creationId="{107624C7-DCBD-4ECF-98B8-2E3D47ECCE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1" creationId="{79218D26-1E86-4F66-A1F0-26C9CD74795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2" creationId="{7A4123FD-D8F9-4349-899A-C9C5707D4E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3" creationId="{4F646130-9535-4BEB-9AB7-C79AEB0F8A8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6" creationId="{C571611B-3505-40BE-A6A5-FAF9D38FEC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7" creationId="{32F374E9-02BB-4404-A404-9384E8A137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8" creationId="{CBB7AC4A-4520-4CB6-8935-F1277D7019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9" creationId="{8A6C185F-A0FC-4EEF-BD85-E87BE84984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0" creationId="{7F287068-9146-462E-94FA-F4468ECE2D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1" creationId="{CCFB5D55-BCD4-4A44-BEEF-3921378956E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2" creationId="{0DD4A845-A63D-4C27-82B3-551D586D26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3" creationId="{6637187C-171C-4842-94E0-BDC902610BE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4" creationId="{C25EF802-AF41-49AD-B17C-BE9D9278C4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5" creationId="{A6F43CC3-DCC9-40BC-8DE4-FF4DD28FC5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8" creationId="{7F200676-B539-4556-B3E8-6C9C7B2A4B7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9" creationId="{AD0702F3-4EB2-4E6B-8AB3-53E0473B4A2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0" creationId="{44B3EA79-B335-4AA4-8DC3-E6F646308F1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1" creationId="{05E69CEE-0ADA-44BC-9423-FDA674564D3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2" creationId="{73DB5134-02AC-4460-8860-349CEACC758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3" creationId="{E8E36832-DEB7-48C3-9C58-AD69D4C126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4" creationId="{657F163D-57D9-47C6-9906-85EF9533D4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5" creationId="{2565FB6A-69A5-41B8-B9F9-992FC30A7A4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6" creationId="{C78A5BA1-D843-45AB-AC55-6A084A979B4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7" creationId="{F8D499FD-EC7A-435D-9ACE-3080DB8693D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0" creationId="{275DE90A-92A2-4228-A930-61D3BF7EB56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1" creationId="{7E2A408F-C0A9-49D6-8789-A13970738C7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2" creationId="{C52DBCA5-4814-459D-A62C-570B4A3A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3" creationId="{757441D7-9B87-419D-BBCF-5C2494F9612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4" creationId="{80554D2F-5025-4F8C-AA9F-CB59516480B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5" creationId="{F91D54D8-016E-4F95-8C47-368D6C736BD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6" creationId="{93C37314-4C06-4381-BBD4-90F9158D97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7" creationId="{CB3B3FD0-BE8C-4378-8DEE-D9F017B9FB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8" creationId="{8EC433CF-E295-403B-A870-DB456F9CC2F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9" creationId="{1217021C-A49C-4905-A26F-EB3088A34EF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2" creationId="{041907FB-5DEA-452A-BF4B-089EA22AB0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3" creationId="{7285617E-7048-4990-8CE1-8DCF0EC49D1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4" creationId="{ACFC7CC9-5AAA-4677-8BA9-976040706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5" creationId="{09861E45-EDB2-4882-BDBD-CA3F7FAEFC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6" creationId="{1B004F9C-5551-48FF-82E7-2945731F35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7" creationId="{FAA7E428-666F-44E2-9C70-A1E85D8517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8" creationId="{57E6E781-D739-46EF-888C-AE791B6AF2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9" creationId="{05E24508-C701-437D-AD64-A3AFF039DA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0" creationId="{03CFA76F-FE93-4177-BC5E-6BA425232CA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1" creationId="{967A2AE6-2D10-48AE-8C3B-837057510B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4" creationId="{FF032175-FC28-4ABA-B4B3-E3E3AB080F0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5" creationId="{0DCA9DA6-3911-41A4-9872-876A16E6928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6" creationId="{1A87E709-BD48-457E-B8C6-841D6F268C9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7" creationId="{EB9CFC5C-3508-42BE-A8CA-3A023DF7DF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8" creationId="{897460CF-562F-42D0-8167-E9B2F53989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9" creationId="{6351E944-381F-4C22-A432-2C1B8E1AD6A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0" creationId="{3D1C0424-791B-4C37-AA84-B30B34CBA2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1" creationId="{38721BB8-7062-4668-B27C-EA7F5F6DB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2" creationId="{95B175A7-729E-4CD1-8554-42FB5335E6E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3" creationId="{E76F6D03-D0B4-4842-949D-032F32E9474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6" creationId="{B0D1900A-C72D-45C9-A009-7374CEE4AA3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7" creationId="{A355A73D-D88A-441F-8963-A2BC4EF9AB0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8" creationId="{86BFD2B6-9002-44BF-BB9F-AEE98815D7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9" creationId="{4C090CC1-F36D-466C-AA50-2FEAC405A46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0" creationId="{9D6AB29E-02F4-4EFF-9EC1-50E9876C737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1" creationId="{3DDC0D52-4D58-4B18-9552-EDFE866575E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2" creationId="{25193AA7-6406-4667-9A33-ED0000C1C16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3" creationId="{98C5CD52-8638-4903-BE57-95F54A06C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4" creationId="{7795EB8C-BCBD-48ED-9DEE-A26B968B42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5" creationId="{D391CAEB-D9E8-466A-8865-50E0CF31568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8" creationId="{266CB2DC-B431-41EF-9D1E-C9A42DC3F1F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9" creationId="{010E2866-A2BB-40EA-B282-8DC85E6E2C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0" creationId="{147C1D58-1BE4-4ACE-81F9-9751BEB591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1" creationId="{149A60CA-C53A-4E9D-BD69-26E6020A1C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2" creationId="{E637C8CE-B110-4BA1-8DF6-773810F1E54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3" creationId="{F5C83C8E-C9CD-431F-A000-571DD61C1EB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4" creationId="{E7347274-AE6B-4331-A690-F9D75456E5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5" creationId="{7A09D970-957C-4857-B8B9-2465B6C0BF8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6" creationId="{09609C79-9D1C-447F-B40A-C453810C1D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7" creationId="{5B3192E0-A134-428E-8100-67B2F818B9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0" creationId="{6C9E32A0-A548-4897-86E0-E96DB7FE7D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1" creationId="{2DA1A485-9131-4B78-AE82-318B4B81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2" creationId="{C414AA66-78DB-49DD-AA98-D7E3BC44BC1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3" creationId="{D3CEA3E5-2398-499F-A899-27D88A5332C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4" creationId="{F03CA435-FE60-463C-9B2A-04A71BB9695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5" creationId="{58DEF91B-627C-4F1F-A9D7-889A76A29C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6" creationId="{8D603331-9A30-489C-8FE0-7DD0544879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7" creationId="{2018157A-0AD8-4E14-BC1C-E98278C343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8" creationId="{64585F72-488F-4022-AD2A-979C6C15E60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9" creationId="{4186303D-097D-4140-BD60-6F68A81E0BE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2" creationId="{6F559D2A-E12E-4698-BF82-1400313A645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3" creationId="{0A7E40E7-5322-408A-8CDF-FF7D22471E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4" creationId="{44A6DB44-BB17-4F40-AC96-31FFE4144FC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5" creationId="{58958033-2B28-4A25-B40B-E47B23CCBB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6" creationId="{F16623FB-724D-431F-9242-8D43A9AD3B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7" creationId="{847E83C1-EA54-4765-BFB9-2F9B215905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0" creationId="{0C211B7D-038E-47C1-AD96-53F11843F81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1" creationId="{D584BA15-F3AF-4443-B591-9CD1E386767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2" creationId="{9B1819E2-E80B-4601-8B29-C72C348EE75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3" creationId="{D719DE90-1EF9-40BC-8F3C-339ACE941E1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4" creationId="{94FB33C8-B43D-4175-8193-9B519639B0D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5" creationId="{BD5CF784-8DC7-4BBA-AB76-00AE78375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6" creationId="{4EFB97EE-9C7C-44D2-8F9B-D41E2C3CBDC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7" creationId="{749F7F82-DE25-4915-87ED-529200E2666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8" creationId="{F8EDE722-12D0-4446-8B6D-0743CCAEC6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9" creationId="{140B3A20-66E6-4F99-906A-C736FF08BA0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1" creationId="{7B6E2F13-1697-42DC-8550-57E4CE8315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2" creationId="{8CAF6C9A-FD09-463A-8BC0-93E871211E9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3" creationId="{EF7EDDFF-D63A-4780-B689-95FD336599A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4" creationId="{4CAA0392-B70C-4CBC-B30A-7B4EAABF9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5" creationId="{3CA3C533-D6F5-4686-919F-B72F540FC95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6" creationId="{1337A8BF-D3D4-4D51-9ADC-D1B45BAC61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7" creationId="{63DE49E6-8DD5-4AAE-8483-0D982252CF0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8" creationId="{17AED850-4F66-4BC6-9B8D-BF0A756D29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9" creationId="{B77BCB98-09BA-49CB-BFBE-0F1DB3E5A66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5" creationId="{97E52039-868E-40B9-9A5C-F5C62B273B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6" creationId="{019BAC09-9EF3-4129-B84D-6114855E62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7" creationId="{364E90FA-59C6-40D9-8A22-FDE7452C16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8" creationId="{5EB38315-AD83-4A6B-A830-6472B2087AC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9" creationId="{2186B62A-4BC8-467A-B675-DB62930FC5A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0" creationId="{9745C001-1624-464E-B458-AC15CD1F8D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1" creationId="{F620D98D-0ED5-4C34-A3BF-6CBDE20486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2" creationId="{FDDA5540-F74B-4929-B974-7908BCB5DA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3" creationId="{82B514DA-D1E9-4DA4-953E-A7FB6BD9577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4" creationId="{8D23E7C3-A48D-4FD6-9FEB-32595D473ED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7" creationId="{34A92DDE-E343-4035-BC62-BB202150380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8" creationId="{1115FF47-512E-4393-8C90-0A4D8BDB477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9" creationId="{C16059EA-2953-4F0C-BF08-396C939BD03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0" creationId="{D3DCB924-D36B-428F-9855-8EB42C3506C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1" creationId="{9F259C6F-A863-4EDA-A2BE-217D29AA9E5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2" creationId="{AA7EB0BA-99F5-4451-8A83-52BF8B1D89E5}"/>
          </ac:cxnSpMkLst>
        </pc:cxnChg>
      </pc:sldChg>
    </pc:docChg>
  </pc:docChgLst>
  <pc:docChgLst>
    <pc:chgData name="Fabrice Muller" userId="S::fabrice.muller@unice.fr::ff9d6367-060f-48db-9c85-874f6a6a8b7d" providerId="AD" clId="Web-{66791E04-2FB0-41E4-16F5-643FC206651C}"/>
    <pc:docChg chg="modSld">
      <pc:chgData name="Fabrice Muller" userId="S::fabrice.muller@unice.fr::ff9d6367-060f-48db-9c85-874f6a6a8b7d" providerId="AD" clId="Web-{66791E04-2FB0-41E4-16F5-643FC206651C}" dt="2020-11-04T16:27:01.967" v="106" actId="20577"/>
      <pc:docMkLst>
        <pc:docMk/>
      </pc:docMkLst>
      <pc:sldChg chg="modSp">
        <pc:chgData name="Fabrice Muller" userId="S::fabrice.muller@unice.fr::ff9d6367-060f-48db-9c85-874f6a6a8b7d" providerId="AD" clId="Web-{66791E04-2FB0-41E4-16F5-643FC206651C}" dt="2020-11-04T16:11:37.182" v="0"/>
        <pc:sldMkLst>
          <pc:docMk/>
          <pc:sldMk cId="3495188630" sldId="256"/>
        </pc:sldMkLst>
        <pc:spChg chg="mod">
          <ac:chgData name="Fabrice Muller" userId="S::fabrice.muller@unice.fr::ff9d6367-060f-48db-9c85-874f6a6a8b7d" providerId="AD" clId="Web-{66791E04-2FB0-41E4-16F5-643FC206651C}" dt="2020-11-04T16:11:37.182" v="0"/>
          <ac:spMkLst>
            <pc:docMk/>
            <pc:sldMk cId="3495188630" sldId="256"/>
            <ac:spMk id="281" creationId="{EA24F653-384E-45C4-87F8-38F5F51D8061}"/>
          </ac:spMkLst>
        </pc:spChg>
      </pc:sldChg>
      <pc:sldChg chg="addSp delSp modSp">
        <pc:chgData name="Fabrice Muller" userId="S::fabrice.muller@unice.fr::ff9d6367-060f-48db-9c85-874f6a6a8b7d" providerId="AD" clId="Web-{66791E04-2FB0-41E4-16F5-643FC206651C}" dt="2020-11-04T16:27:00.842" v="104" actId="20577"/>
        <pc:sldMkLst>
          <pc:docMk/>
          <pc:sldMk cId="3668790480" sldId="257"/>
        </pc:sldMkLst>
        <pc:spChg chg="add">
          <ac:chgData name="Fabrice Muller" userId="S::fabrice.muller@unice.fr::ff9d6367-060f-48db-9c85-874f6a6a8b7d" providerId="AD" clId="Web-{66791E04-2FB0-41E4-16F5-643FC206651C}" dt="2020-11-04T16:21:18.631" v="1"/>
          <ac:spMkLst>
            <pc:docMk/>
            <pc:sldMk cId="3668790480" sldId="257"/>
            <ac:spMk id="3" creationId="{E46D50C6-F555-472F-8BC4-98DFEC11C624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1:26.741" v="9" actId="1076"/>
          <ac:spMkLst>
            <pc:docMk/>
            <pc:sldMk cId="3668790480" sldId="257"/>
            <ac:spMk id="5" creationId="{21907440-B505-44D7-B248-5164881F342E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1:28.319" v="10" actId="1076"/>
          <ac:spMkLst>
            <pc:docMk/>
            <pc:sldMk cId="3668790480" sldId="257"/>
            <ac:spMk id="7" creationId="{A07A5C5B-8C14-4BF6-8A85-2A3C0FC03B98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1:30.163" v="11" actId="1076"/>
          <ac:spMkLst>
            <pc:docMk/>
            <pc:sldMk cId="3668790480" sldId="257"/>
            <ac:spMk id="9" creationId="{5E21809C-65E5-4B97-9D69-67E7C8CDAF0A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1:32.257" v="12" actId="1076"/>
          <ac:spMkLst>
            <pc:docMk/>
            <pc:sldMk cId="3668790480" sldId="257"/>
            <ac:spMk id="11" creationId="{0A0ED486-C1FF-4117-B80E-5EE5B8113861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5:04.245" v="13"/>
          <ac:spMkLst>
            <pc:docMk/>
            <pc:sldMk cId="3668790480" sldId="257"/>
            <ac:spMk id="13" creationId="{3F8372CA-CDC1-412A-ABD8-67BF694C6AB3}"/>
          </ac:spMkLst>
        </pc:spChg>
        <pc:spChg chg="add del mod">
          <ac:chgData name="Fabrice Muller" userId="S::fabrice.muller@unice.fr::ff9d6367-060f-48db-9c85-874f6a6a8b7d" providerId="AD" clId="Web-{66791E04-2FB0-41E4-16F5-643FC206651C}" dt="2020-11-04T16:25:26.793" v="28"/>
          <ac:spMkLst>
            <pc:docMk/>
            <pc:sldMk cId="3668790480" sldId="257"/>
            <ac:spMk id="14" creationId="{3A606757-300E-4886-AC58-D678FF13CDBE}"/>
          </ac:spMkLst>
        </pc:spChg>
        <pc:spChg chg="add del mod">
          <ac:chgData name="Fabrice Muller" userId="S::fabrice.muller@unice.fr::ff9d6367-060f-48db-9c85-874f6a6a8b7d" providerId="AD" clId="Web-{66791E04-2FB0-41E4-16F5-643FC206651C}" dt="2020-11-04T16:25:26.793" v="27"/>
          <ac:spMkLst>
            <pc:docMk/>
            <pc:sldMk cId="3668790480" sldId="257"/>
            <ac:spMk id="15" creationId="{0AB1C2E5-C25B-4650-9112-6FA8EF9C0BAE}"/>
          </ac:spMkLst>
        </pc:spChg>
        <pc:spChg chg="add del mod">
          <ac:chgData name="Fabrice Muller" userId="S::fabrice.muller@unice.fr::ff9d6367-060f-48db-9c85-874f6a6a8b7d" providerId="AD" clId="Web-{66791E04-2FB0-41E4-16F5-643FC206651C}" dt="2020-11-04T16:25:26.793" v="26"/>
          <ac:spMkLst>
            <pc:docMk/>
            <pc:sldMk cId="3668790480" sldId="257"/>
            <ac:spMk id="16" creationId="{AB30DE12-D216-466C-BB45-036F9B2573AF}"/>
          </ac:spMkLst>
        </pc:spChg>
        <pc:spChg chg="add del mod">
          <ac:chgData name="Fabrice Muller" userId="S::fabrice.muller@unice.fr::ff9d6367-060f-48db-9c85-874f6a6a8b7d" providerId="AD" clId="Web-{66791E04-2FB0-41E4-16F5-643FC206651C}" dt="2020-11-04T16:25:26.793" v="25"/>
          <ac:spMkLst>
            <pc:docMk/>
            <pc:sldMk cId="3668790480" sldId="257"/>
            <ac:spMk id="17" creationId="{44F86FDC-F56D-4074-9393-FD6EF08375F9}"/>
          </ac:spMkLst>
        </pc:spChg>
        <pc:spChg chg="add del mod">
          <ac:chgData name="Fabrice Muller" userId="S::fabrice.muller@unice.fr::ff9d6367-060f-48db-9c85-874f6a6a8b7d" providerId="AD" clId="Web-{66791E04-2FB0-41E4-16F5-643FC206651C}" dt="2020-11-04T16:25:26.793" v="24"/>
          <ac:spMkLst>
            <pc:docMk/>
            <pc:sldMk cId="3668790480" sldId="257"/>
            <ac:spMk id="18" creationId="{487335A3-D6E8-431E-9089-7B822D428C3B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5:48.340" v="42" actId="1076"/>
          <ac:spMkLst>
            <pc:docMk/>
            <pc:sldMk cId="3668790480" sldId="257"/>
            <ac:spMk id="20" creationId="{9681080E-0E8A-47C9-9D6A-B215057C5854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5:51.028" v="43" actId="1076"/>
          <ac:spMkLst>
            <pc:docMk/>
            <pc:sldMk cId="3668790480" sldId="257"/>
            <ac:spMk id="22" creationId="{4AE6C65D-C41A-4468-AFA8-7E8A4866D558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5:53.340" v="44" actId="1076"/>
          <ac:spMkLst>
            <pc:docMk/>
            <pc:sldMk cId="3668790480" sldId="257"/>
            <ac:spMk id="24" creationId="{19C7690E-F5A7-4575-B63C-FEF52FE4028D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5:55.043" v="45" actId="1076"/>
          <ac:spMkLst>
            <pc:docMk/>
            <pc:sldMk cId="3668790480" sldId="257"/>
            <ac:spMk id="26" creationId="{A78644CB-A7BD-44E4-8743-898C68F94BE3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5:57.997" v="46" actId="1076"/>
          <ac:spMkLst>
            <pc:docMk/>
            <pc:sldMk cId="3668790480" sldId="257"/>
            <ac:spMk id="28" creationId="{50A07998-39EA-45D9-B6B2-B0FDEFAA9460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6:01.590" v="48"/>
          <ac:spMkLst>
            <pc:docMk/>
            <pc:sldMk cId="3668790480" sldId="257"/>
            <ac:spMk id="30" creationId="{B759D8B1-0DA7-4CFB-AF68-641366EF146F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6:28.450" v="72" actId="1076"/>
          <ac:spMkLst>
            <pc:docMk/>
            <pc:sldMk cId="3668790480" sldId="257"/>
            <ac:spMk id="31" creationId="{49AC1584-3043-4B7B-8101-A48A6E44DDCC}"/>
          </ac:spMkLst>
        </pc:spChg>
        <pc:spChg chg="add mod">
          <ac:chgData name="Fabrice Muller" userId="S::fabrice.muller@unice.fr::ff9d6367-060f-48db-9c85-874f6a6a8b7d" providerId="AD" clId="Web-{66791E04-2FB0-41E4-16F5-643FC206651C}" dt="2020-11-04T16:27:00.842" v="104" actId="20577"/>
          <ac:spMkLst>
            <pc:docMk/>
            <pc:sldMk cId="3668790480" sldId="257"/>
            <ac:spMk id="32" creationId="{7F01EBF8-8E28-485F-85A0-25D79D94246D}"/>
          </ac:spMkLst>
        </pc:spChg>
      </pc:sldChg>
    </pc:docChg>
  </pc:docChgLst>
  <pc:docChgLst>
    <pc:chgData name="Benjamin Carballo" userId="S::benjamin.carballo@etu.unice.fr::6249c1ca-7737-437e-bc18-b0f05792b0d2" providerId="AD" clId="Web-{01B8650B-476A-4F3E-902E-46E375975FF0}"/>
    <pc:docChg chg="addSld modSld">
      <pc:chgData name="Benjamin Carballo" userId="S::benjamin.carballo@etu.unice.fr::6249c1ca-7737-437e-bc18-b0f05792b0d2" providerId="AD" clId="Web-{01B8650B-476A-4F3E-902E-46E375975FF0}" dt="2020-11-04T16:29:22.198" v="632" actId="20577"/>
      <pc:docMkLst>
        <pc:docMk/>
      </pc:docMkLst>
      <pc:sldChg chg="addSp delSp modSp">
        <pc:chgData name="Benjamin Carballo" userId="S::benjamin.carballo@etu.unice.fr::6249c1ca-7737-437e-bc18-b0f05792b0d2" providerId="AD" clId="Web-{01B8650B-476A-4F3E-902E-46E375975FF0}" dt="2020-11-04T16:20:46.436" v="280" actId="20577"/>
        <pc:sldMkLst>
          <pc:docMk/>
          <pc:sldMk cId="3495188630" sldId="256"/>
        </pc:sldMkLst>
        <pc:spChg chg="add mod">
          <ac:chgData name="Benjamin Carballo" userId="S::benjamin.carballo@etu.unice.fr::6249c1ca-7737-437e-bc18-b0f05792b0d2" providerId="AD" clId="Web-{01B8650B-476A-4F3E-902E-46E375975FF0}" dt="2020-11-04T16:20:46.436" v="280" actId="20577"/>
          <ac:spMkLst>
            <pc:docMk/>
            <pc:sldMk cId="3495188630" sldId="256"/>
            <ac:spMk id="3" creationId="{5E836696-1094-4F61-9D3A-E40A5A860821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15:31.397" v="34" actId="14100"/>
          <ac:spMkLst>
            <pc:docMk/>
            <pc:sldMk cId="3495188630" sldId="256"/>
            <ac:spMk id="277" creationId="{5DFAAF71-76F2-40C0-835E-F7C467B42432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15:20.569" v="30" actId="14100"/>
          <ac:spMkLst>
            <pc:docMk/>
            <pc:sldMk cId="3495188630" sldId="256"/>
            <ac:spMk id="288" creationId="{5DFAAF71-76F2-40C0-835E-F7C467B42432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2:47.268" v="2" actId="14100"/>
          <ac:spMkLst>
            <pc:docMk/>
            <pc:sldMk cId="3495188630" sldId="256"/>
            <ac:spMk id="290" creationId="{E789D12F-5B73-4CB9-9E2A-9FD9CABB5B52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6:37.227" v="53" actId="14100"/>
          <ac:spMkLst>
            <pc:docMk/>
            <pc:sldMk cId="3495188630" sldId="256"/>
            <ac:spMk id="291" creationId="{E4982132-15B0-4116-A463-CF6CA7FBEC3F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3:36.629" v="9" actId="14100"/>
          <ac:spMkLst>
            <pc:docMk/>
            <pc:sldMk cId="3495188630" sldId="256"/>
            <ac:spMk id="292" creationId="{DBF4043E-7AE8-477A-BBEC-5E6EB2C6B8C0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3:46.082" v="12" actId="1076"/>
          <ac:spMkLst>
            <pc:docMk/>
            <pc:sldMk cId="3495188630" sldId="256"/>
            <ac:spMk id="293" creationId="{D7D8F201-825D-47B3-BB24-A11840606E8C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3:59.285" v="15" actId="14100"/>
          <ac:spMkLst>
            <pc:docMk/>
            <pc:sldMk cId="3495188630" sldId="256"/>
            <ac:spMk id="294" creationId="{30F545EA-4776-4AA5-A5CA-2BBCB7AAA704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6:44.289" v="54" actId="1076"/>
          <ac:spMkLst>
            <pc:docMk/>
            <pc:sldMk cId="3495188630" sldId="256"/>
            <ac:spMk id="295" creationId="{7BE2901D-2A2B-4E34-880C-53D954595A1A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4:22.442" v="19" actId="1076"/>
          <ac:spMkLst>
            <pc:docMk/>
            <pc:sldMk cId="3495188630" sldId="256"/>
            <ac:spMk id="296" creationId="{A746BD24-623C-4DF7-A5D0-04348D1D1868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4:27.599" v="21" actId="1076"/>
          <ac:spMkLst>
            <pc:docMk/>
            <pc:sldMk cId="3495188630" sldId="256"/>
            <ac:spMk id="297" creationId="{187F2FF1-DA33-41CB-B80F-3A08BF3243ED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4:35.630" v="24" actId="14100"/>
          <ac:spMkLst>
            <pc:docMk/>
            <pc:sldMk cId="3495188630" sldId="256"/>
            <ac:spMk id="298" creationId="{D7FF176F-1A04-467A-A51E-745B63BB230B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4:58.287" v="28" actId="14100"/>
          <ac:spMkLst>
            <pc:docMk/>
            <pc:sldMk cId="3495188630" sldId="256"/>
            <ac:spMk id="299" creationId="{2CD4B29E-7267-405B-BC5B-5ED6A8998E67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5:28.037" v="33" actId="14100"/>
          <ac:spMkLst>
            <pc:docMk/>
            <pc:sldMk cId="3495188630" sldId="256"/>
            <ac:spMk id="300" creationId="{49BA2EAA-2A98-4FE2-B071-77075D4C4F64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5:39.444" v="37" actId="14100"/>
          <ac:spMkLst>
            <pc:docMk/>
            <pc:sldMk cId="3495188630" sldId="256"/>
            <ac:spMk id="301" creationId="{91AFF1B7-A797-4AE6-9C8E-4F8965B4CDDA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6:30.148" v="52" actId="1076"/>
          <ac:spMkLst>
            <pc:docMk/>
            <pc:sldMk cId="3495188630" sldId="256"/>
            <ac:spMk id="302" creationId="{9D3A6FE6-0095-4BE2-85A1-86A559E7E71D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5:49.960" v="41" actId="1076"/>
          <ac:spMkLst>
            <pc:docMk/>
            <pc:sldMk cId="3495188630" sldId="256"/>
            <ac:spMk id="303" creationId="{10F26AB4-6E18-4DB9-9F97-1294D2131CE5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5:55.210" v="43" actId="1076"/>
          <ac:spMkLst>
            <pc:docMk/>
            <pc:sldMk cId="3495188630" sldId="256"/>
            <ac:spMk id="304" creationId="{EC2071A9-FE0D-4506-AF66-E6F063A799AA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6:04.913" v="46" actId="14100"/>
          <ac:spMkLst>
            <pc:docMk/>
            <pc:sldMk cId="3495188630" sldId="256"/>
            <ac:spMk id="305" creationId="{504CFC5F-2B73-4C43-907A-627702C37FFB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6:18.914" v="51" actId="14100"/>
          <ac:spMkLst>
            <pc:docMk/>
            <pc:sldMk cId="3495188630" sldId="256"/>
            <ac:spMk id="306" creationId="{209E50DE-3DAB-44D5-A80B-C30ED69BB2C0}"/>
          </ac:spMkLst>
        </pc:spChg>
        <pc:spChg chg="add del">
          <ac:chgData name="Benjamin Carballo" userId="S::benjamin.carballo@etu.unice.fr::6249c1ca-7737-437e-bc18-b0f05792b0d2" providerId="AD" clId="Web-{01B8650B-476A-4F3E-902E-46E375975FF0}" dt="2020-11-04T16:17:38.494" v="92"/>
          <ac:spMkLst>
            <pc:docMk/>
            <pc:sldMk cId="3495188630" sldId="256"/>
            <ac:spMk id="307" creationId="{8D592411-B29D-4CD0-8422-06BBF8F41F01}"/>
          </ac:spMkLst>
        </pc:spChg>
        <pc:spChg chg="add del">
          <ac:chgData name="Benjamin Carballo" userId="S::benjamin.carballo@etu.unice.fr::6249c1ca-7737-437e-bc18-b0f05792b0d2" providerId="AD" clId="Web-{01B8650B-476A-4F3E-902E-46E375975FF0}" dt="2020-11-04T16:17:51.447" v="107"/>
          <ac:spMkLst>
            <pc:docMk/>
            <pc:sldMk cId="3495188630" sldId="256"/>
            <ac:spMk id="308" creationId="{8AB7CA17-4C73-4ADF-A60D-5D91BFE6BA2F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9:21.121" v="191" actId="20577"/>
          <ac:spMkLst>
            <pc:docMk/>
            <pc:sldMk cId="3495188630" sldId="256"/>
            <ac:spMk id="309" creationId="{F2B173B1-61B8-46DB-8C37-2540F64CE529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9:22.762" v="194" actId="20577"/>
          <ac:spMkLst>
            <pc:docMk/>
            <pc:sldMk cId="3495188630" sldId="256"/>
            <ac:spMk id="310" creationId="{22DACA1D-1C19-46DD-AA37-1DAFA6984984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9:24.012" v="197" actId="20577"/>
          <ac:spMkLst>
            <pc:docMk/>
            <pc:sldMk cId="3495188630" sldId="256"/>
            <ac:spMk id="311" creationId="{CC432A8D-AEF4-4D7C-B9D7-85AC2C925702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19:25.418" v="200" actId="20577"/>
          <ac:spMkLst>
            <pc:docMk/>
            <pc:sldMk cId="3495188630" sldId="256"/>
            <ac:spMk id="312" creationId="{13B8CC67-BBAA-4346-9D54-8D4F2C06B6FE}"/>
          </ac:spMkLst>
        </pc:spChg>
        <pc:spChg chg="add mod">
          <ac:chgData name="Benjamin Carballo" userId="S::benjamin.carballo@etu.unice.fr::6249c1ca-7737-437e-bc18-b0f05792b0d2" providerId="AD" clId="Web-{01B8650B-476A-4F3E-902E-46E375975FF0}" dt="2020-11-04T16:20:35.826" v="278" actId="1076"/>
          <ac:spMkLst>
            <pc:docMk/>
            <pc:sldMk cId="3495188630" sldId="256"/>
            <ac:spMk id="313" creationId="{7C266EE9-0BA7-47FB-A914-4EEAAF0D0B12}"/>
          </ac:spMkLst>
        </pc:spChg>
      </pc:sldChg>
      <pc:sldChg chg="modSp new">
        <pc:chgData name="Benjamin Carballo" userId="S::benjamin.carballo@etu.unice.fr::6249c1ca-7737-437e-bc18-b0f05792b0d2" providerId="AD" clId="Web-{01B8650B-476A-4F3E-902E-46E375975FF0}" dt="2020-11-04T16:28:11.603" v="630" actId="20577"/>
        <pc:sldMkLst>
          <pc:docMk/>
          <pc:sldMk cId="3668790480" sldId="257"/>
        </pc:sldMkLst>
        <pc:spChg chg="mod">
          <ac:chgData name="Benjamin Carballo" userId="S::benjamin.carballo@etu.unice.fr::6249c1ca-7737-437e-bc18-b0f05792b0d2" providerId="AD" clId="Web-{01B8650B-476A-4F3E-902E-46E375975FF0}" dt="2020-11-04T16:22:14.438" v="340" actId="20577"/>
          <ac:spMkLst>
            <pc:docMk/>
            <pc:sldMk cId="3668790480" sldId="257"/>
            <ac:spMk id="3" creationId="{E46D50C6-F555-472F-8BC4-98DFEC11C624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2:15.876" v="343" actId="20577"/>
          <ac:spMkLst>
            <pc:docMk/>
            <pc:sldMk cId="3668790480" sldId="257"/>
            <ac:spMk id="5" creationId="{21907440-B505-44D7-B248-5164881F342E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2:36.814" v="368" actId="20577"/>
          <ac:spMkLst>
            <pc:docMk/>
            <pc:sldMk cId="3668790480" sldId="257"/>
            <ac:spMk id="7" creationId="{A07A5C5B-8C14-4BF6-8A85-2A3C0FC03B98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3:00.439" v="395" actId="20577"/>
          <ac:spMkLst>
            <pc:docMk/>
            <pc:sldMk cId="3668790480" sldId="257"/>
            <ac:spMk id="9" creationId="{5E21809C-65E5-4B97-9D69-67E7C8CDAF0A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3:23.018" v="425" actId="20577"/>
          <ac:spMkLst>
            <pc:docMk/>
            <pc:sldMk cId="3668790480" sldId="257"/>
            <ac:spMk id="11" creationId="{0A0ED486-C1FF-4117-B80E-5EE5B8113861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4:39.332" v="489" actId="20577"/>
          <ac:spMkLst>
            <pc:docMk/>
            <pc:sldMk cId="3668790480" sldId="257"/>
            <ac:spMk id="13" creationId="{3F8372CA-CDC1-412A-ABD8-67BF694C6AB3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6:42.663" v="506" actId="20577"/>
          <ac:spMkLst>
            <pc:docMk/>
            <pc:sldMk cId="3668790480" sldId="257"/>
            <ac:spMk id="20" creationId="{9681080E-0E8A-47C9-9D6A-B215057C5854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6:53.742" v="526" actId="20577"/>
          <ac:spMkLst>
            <pc:docMk/>
            <pc:sldMk cId="3668790480" sldId="257"/>
            <ac:spMk id="22" creationId="{4AE6C65D-C41A-4468-AFA8-7E8A4866D558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7:08.851" v="558" actId="20577"/>
          <ac:spMkLst>
            <pc:docMk/>
            <pc:sldMk cId="3668790480" sldId="257"/>
            <ac:spMk id="24" creationId="{19C7690E-F5A7-4575-B63C-FEF52FE4028D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7:21.945" v="579" actId="20577"/>
          <ac:spMkLst>
            <pc:docMk/>
            <pc:sldMk cId="3668790480" sldId="257"/>
            <ac:spMk id="26" creationId="{A78644CB-A7BD-44E4-8743-898C68F94BE3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7:32.821" v="599" actId="20577"/>
          <ac:spMkLst>
            <pc:docMk/>
            <pc:sldMk cId="3668790480" sldId="257"/>
            <ac:spMk id="28" creationId="{50A07998-39EA-45D9-B6B2-B0FDEFAA9460}"/>
          </ac:spMkLst>
        </pc:spChg>
        <pc:spChg chg="mod">
          <ac:chgData name="Benjamin Carballo" userId="S::benjamin.carballo@etu.unice.fr::6249c1ca-7737-437e-bc18-b0f05792b0d2" providerId="AD" clId="Web-{01B8650B-476A-4F3E-902E-46E375975FF0}" dt="2020-11-04T16:28:11.603" v="630" actId="20577"/>
          <ac:spMkLst>
            <pc:docMk/>
            <pc:sldMk cId="3668790480" sldId="257"/>
            <ac:spMk id="30" creationId="{B759D8B1-0DA7-4CFB-AF68-641366EF14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0" y="1143000"/>
            <a:ext cx="996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555750" y="1143000"/>
            <a:ext cx="996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ZoneTexte 713">
            <a:extLst>
              <a:ext uri="{FF2B5EF4-FFF2-40B4-BE49-F238E27FC236}">
                <a16:creationId xmlns:a16="http://schemas.microsoft.com/office/drawing/2014/main" id="{8CB9D146-0E39-4E79-844C-5F835D63E537}"/>
              </a:ext>
            </a:extLst>
          </p:cNvPr>
          <p:cNvSpPr txBox="1"/>
          <p:nvPr/>
        </p:nvSpPr>
        <p:spPr>
          <a:xfrm>
            <a:off x="0" y="88675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T1</a:t>
            </a:r>
          </a:p>
        </p:txBody>
      </p:sp>
      <p:sp>
        <p:nvSpPr>
          <p:cNvPr id="715" name="ZoneTexte 714">
            <a:extLst>
              <a:ext uri="{FF2B5EF4-FFF2-40B4-BE49-F238E27FC236}">
                <a16:creationId xmlns:a16="http://schemas.microsoft.com/office/drawing/2014/main" id="{C9864716-0893-480F-A888-BC88806486A6}"/>
              </a:ext>
            </a:extLst>
          </p:cNvPr>
          <p:cNvSpPr txBox="1"/>
          <p:nvPr/>
        </p:nvSpPr>
        <p:spPr>
          <a:xfrm>
            <a:off x="0" y="1607406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T2</a:t>
            </a:r>
          </a:p>
        </p:txBody>
      </p:sp>
      <p:sp>
        <p:nvSpPr>
          <p:cNvPr id="716" name="ZoneTexte 715">
            <a:extLst>
              <a:ext uri="{FF2B5EF4-FFF2-40B4-BE49-F238E27FC236}">
                <a16:creationId xmlns:a16="http://schemas.microsoft.com/office/drawing/2014/main" id="{C77AB3A8-82AB-424F-92A2-A93710B1DCB0}"/>
              </a:ext>
            </a:extLst>
          </p:cNvPr>
          <p:cNvSpPr txBox="1"/>
          <p:nvPr/>
        </p:nvSpPr>
        <p:spPr>
          <a:xfrm>
            <a:off x="0" y="2341402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T3</a:t>
            </a:r>
          </a:p>
        </p:txBody>
      </p:sp>
      <p:sp>
        <p:nvSpPr>
          <p:cNvPr id="717" name="ZoneTexte 716">
            <a:extLst>
              <a:ext uri="{FF2B5EF4-FFF2-40B4-BE49-F238E27FC236}">
                <a16:creationId xmlns:a16="http://schemas.microsoft.com/office/drawing/2014/main" id="{A45F35FF-D855-4B6B-99E8-39185580F218}"/>
              </a:ext>
            </a:extLst>
          </p:cNvPr>
          <p:cNvSpPr txBox="1"/>
          <p:nvPr/>
        </p:nvSpPr>
        <p:spPr>
          <a:xfrm>
            <a:off x="0" y="3055064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T4</a:t>
            </a:r>
          </a:p>
        </p:txBody>
      </p: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0579010-28AC-4699-9AF3-185BFE505240}"/>
              </a:ext>
            </a:extLst>
          </p:cNvPr>
          <p:cNvSpPr txBox="1"/>
          <p:nvPr/>
        </p:nvSpPr>
        <p:spPr>
          <a:xfrm>
            <a:off x="0" y="377030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35F6A6-2226-422E-ADE1-9CDECCFBE35A}"/>
              </a:ext>
            </a:extLst>
          </p:cNvPr>
          <p:cNvGrpSpPr/>
          <p:nvPr/>
        </p:nvGrpSpPr>
        <p:grpSpPr>
          <a:xfrm>
            <a:off x="510755" y="636290"/>
            <a:ext cx="14511374" cy="3976192"/>
            <a:chOff x="510755" y="636290"/>
            <a:chExt cx="14511374" cy="3976192"/>
          </a:xfrm>
        </p:grpSpPr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3E6DC86-7413-48E4-8A56-CCA65A802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F1676E61-A016-47E9-B30B-FE68D66FB1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AA05E361-3A18-42C8-9289-581AE53D9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A47D6807-C5B8-4ECC-B3A1-986D64E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7F845D4C-1BBA-470A-BCAE-288BD282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6F5C1A9A-5574-41A4-81A2-344D23098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856F71EE-BD3B-491B-A3DF-C8704E837A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31EB4717-7C87-47F4-8853-918A501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A18CDD1-CE83-4969-90DF-16F13D125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B54A67B7-3DEC-4278-A079-73D0763B0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0C915B57-8E62-4D54-9144-8D92306FF64C}"/>
                </a:ext>
              </a:extLst>
            </p:cNvPr>
            <p:cNvSpPr txBox="1"/>
            <p:nvPr/>
          </p:nvSpPr>
          <p:spPr>
            <a:xfrm>
              <a:off x="1220164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515" name="ZoneTexte 514">
              <a:extLst>
                <a:ext uri="{FF2B5EF4-FFF2-40B4-BE49-F238E27FC236}">
                  <a16:creationId xmlns:a16="http://schemas.microsoft.com/office/drawing/2014/main" id="{69118476-08C6-440F-8AE3-EC1FD6BCB53E}"/>
                </a:ext>
              </a:extLst>
            </p:cNvPr>
            <p:cNvSpPr txBox="1"/>
            <p:nvPr/>
          </p:nvSpPr>
          <p:spPr>
            <a:xfrm>
              <a:off x="149015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B774F9C-1476-436E-A5EB-0BDA4C85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B240778-452D-4BD3-B00D-82077E7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15BCCAB-9E34-47DC-A03D-289BA869FB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A8031CB8-3494-4CCC-8815-B3593DA6AE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B47E6B5-8E86-4DAB-9BC1-14D53576ABD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4E3C4539-7CC6-4080-997F-881E5786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193E5D17-60FD-4CA4-8565-7B6809079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FA89B589-10A2-4470-8344-5A67CD65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12F39C79-D70F-41FD-B196-83AED88471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0291B79F-65F0-43C1-B4FF-7A1F5B114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A4689E4-5231-403F-A27B-0CD33B9A491F}"/>
                </a:ext>
              </a:extLst>
            </p:cNvPr>
            <p:cNvSpPr txBox="1"/>
            <p:nvPr/>
          </p:nvSpPr>
          <p:spPr>
            <a:xfrm>
              <a:off x="1944362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DEF9A53E-22BB-4071-95EC-3F304E2F0E80}"/>
                </a:ext>
              </a:extLst>
            </p:cNvPr>
            <p:cNvSpPr txBox="1"/>
            <p:nvPr/>
          </p:nvSpPr>
          <p:spPr>
            <a:xfrm>
              <a:off x="2214352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829F2DD1-603A-4468-B9AB-D464AC1C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6FBA0A2-821D-499F-9F63-418B6EFCF8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643E5B7C-25D5-423C-A9D2-706358AA1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DF401FD-2B73-4DD5-B11E-7CA8355D0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CE54D99F-E6B3-44F1-AF3D-D3F5585A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9B620257-B21B-4461-817E-3A84EE9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AD81CA82-E217-4176-905F-340F802F1B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B9D4BAEE-07E2-43C4-8202-67C7F1A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9EAACC38-34BC-4B00-9B06-3B6907F8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8F822C69-B51E-4158-BDBB-7EF59C73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58E05835-BC44-46D7-8E68-13B8868333C5}"/>
                </a:ext>
              </a:extLst>
            </p:cNvPr>
            <p:cNvSpPr txBox="1"/>
            <p:nvPr/>
          </p:nvSpPr>
          <p:spPr>
            <a:xfrm>
              <a:off x="266308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05AA3AF-F70E-490B-B781-B6559A3ABEC4}"/>
                </a:ext>
              </a:extLst>
            </p:cNvPr>
            <p:cNvSpPr txBox="1"/>
            <p:nvPr/>
          </p:nvSpPr>
          <p:spPr>
            <a:xfrm>
              <a:off x="293307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359B6642-B089-48AF-86AB-AC6F0DD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FE7E4B60-3D9E-4183-8B1B-18A149C897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2F308776-A772-4C78-A157-0947AFC25228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5308157-7778-4B38-898F-D1AC7D51F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DD290041-0ADB-4691-B6FC-1BD2537B7D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F9E13FA-EAE7-4062-BA21-F9421FB1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90957B9-4A7D-4B52-A867-1AFDC48DA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0AD7E38D-7966-427B-B945-F9DF1587F54F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2ACDD118-99E9-4CBC-9F64-D9215742E6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D445C093-1629-40BA-B145-AB37506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742FEB30-D921-426A-BE8D-CC2104070421}"/>
                </a:ext>
              </a:extLst>
            </p:cNvPr>
            <p:cNvSpPr txBox="1"/>
            <p:nvPr/>
          </p:nvSpPr>
          <p:spPr>
            <a:xfrm>
              <a:off x="3382520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551" name="ZoneTexte 550">
              <a:extLst>
                <a:ext uri="{FF2B5EF4-FFF2-40B4-BE49-F238E27FC236}">
                  <a16:creationId xmlns:a16="http://schemas.microsoft.com/office/drawing/2014/main" id="{BE08389D-3D45-4A7C-BEEB-140503E7AD8D}"/>
                </a:ext>
              </a:extLst>
            </p:cNvPr>
            <p:cNvSpPr txBox="1"/>
            <p:nvPr/>
          </p:nvSpPr>
          <p:spPr>
            <a:xfrm>
              <a:off x="36525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B1A3AE30-DCCA-4231-BD60-54079BC8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F2E5DDE4-FCA9-4EFB-820C-371595E2B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1FF7DB4E-A10A-4048-8FC8-345D9A5B288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03C9B36D-5A8C-4776-9ABA-F2B451E13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1B9732CA-CC3D-463C-86EE-3BB48CAC69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08D1428F-AC38-4E2D-9581-6264C41A4C6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9A420E67-DB65-44E3-9D99-415E5E4C741B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C2822DF3-8EAC-4C63-BF4E-47CE06F9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9BBD0AF7-CA7F-46E7-A19F-EA7693C892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DC2B15CF-9F75-425D-A8CF-6B024C2DE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4BD458A-97CE-44C9-BB01-F2881AB74E8B}"/>
                </a:ext>
              </a:extLst>
            </p:cNvPr>
            <p:cNvSpPr txBox="1"/>
            <p:nvPr/>
          </p:nvSpPr>
          <p:spPr>
            <a:xfrm>
              <a:off x="410524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A75A766D-AEEA-423F-822F-2BC7B27FE7D5}"/>
                </a:ext>
              </a:extLst>
            </p:cNvPr>
            <p:cNvSpPr txBox="1"/>
            <p:nvPr/>
          </p:nvSpPr>
          <p:spPr>
            <a:xfrm>
              <a:off x="437523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0740934-42E3-42BD-9AF2-F2D43D7D8CF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C27E46DA-001F-4AF9-9AE4-EBD68E21EB9D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5C1C1866-3732-4283-AAD9-48A1ED099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417D212F-4340-4975-AEA2-B74E670CC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EC349508-BBE4-46B4-81DD-1CD177184994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2FF36C3D-565F-465B-8591-374E2EE1C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107624C7-DCBD-4ECF-98B8-2E3D47ECC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79218D26-1E86-4F66-A1F0-26C9CD74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A4123FD-D8F9-4349-899A-C9C5707D4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necteur droit 572">
              <a:extLst>
                <a:ext uri="{FF2B5EF4-FFF2-40B4-BE49-F238E27FC236}">
                  <a16:creationId xmlns:a16="http://schemas.microsoft.com/office/drawing/2014/main" id="{4F646130-9535-4BEB-9AB7-C79AEB0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21B3AC7A-EFC8-4DA7-BBFF-C79F124CB810}"/>
                </a:ext>
              </a:extLst>
            </p:cNvPr>
            <p:cNvSpPr txBox="1"/>
            <p:nvPr/>
          </p:nvSpPr>
          <p:spPr>
            <a:xfrm>
              <a:off x="481963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4632F9C0-280B-4947-9934-930FBA097AFE}"/>
                </a:ext>
              </a:extLst>
            </p:cNvPr>
            <p:cNvSpPr txBox="1"/>
            <p:nvPr/>
          </p:nvSpPr>
          <p:spPr>
            <a:xfrm>
              <a:off x="508962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C571611B-3505-40BE-A6A5-FAF9D38FE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2F374E9-02BB-4404-A404-9384E8A13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BB7AC4A-4520-4CB6-8935-F1277D701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8A6C185F-A0FC-4EEF-BD85-E87BE849842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7F287068-9146-462E-94FA-F4468ECE2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CCFB5D55-BCD4-4A44-BEEF-392137895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DD4A845-A63D-4C27-82B3-551D586D268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6637187C-171C-4842-94E0-BDC902610BEC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C25EF802-AF41-49AD-B17C-BE9D9278C45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A6F43CC3-DCC9-40BC-8DE4-FF4DD28FC5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74083364-5CD2-4E3A-9119-631AF7A0A7F9}"/>
                </a:ext>
              </a:extLst>
            </p:cNvPr>
            <p:cNvSpPr txBox="1"/>
            <p:nvPr/>
          </p:nvSpPr>
          <p:spPr>
            <a:xfrm>
              <a:off x="5543835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587" name="ZoneTexte 586">
              <a:extLst>
                <a:ext uri="{FF2B5EF4-FFF2-40B4-BE49-F238E27FC236}">
                  <a16:creationId xmlns:a16="http://schemas.microsoft.com/office/drawing/2014/main" id="{4A928693-E093-4810-80BC-2A62F591E83F}"/>
                </a:ext>
              </a:extLst>
            </p:cNvPr>
            <p:cNvSpPr txBox="1"/>
            <p:nvPr/>
          </p:nvSpPr>
          <p:spPr>
            <a:xfrm>
              <a:off x="581382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7F200676-B539-4556-B3E8-6C9C7B2A4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0702F3-4EB2-4E6B-8AB3-53E0473B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44B3EA79-B335-4AA4-8DC3-E6F64630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05E69CEE-0ADA-44BC-9423-FDA674564D3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73DB5134-02AC-4460-8860-349CEACC75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E8E36832-DEB7-48C3-9C58-AD69D4C12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657F163D-57D9-47C6-9906-85EF9533D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2565FB6A-69A5-41B8-B9F9-992FC30A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C78A5BA1-D843-45AB-AC55-6A084A979B4B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F8D499FD-EC7A-435D-9ACE-3080DB8693D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5538BF14-45D4-4ECA-969D-06DD55352D58}"/>
                </a:ext>
              </a:extLst>
            </p:cNvPr>
            <p:cNvSpPr txBox="1"/>
            <p:nvPr/>
          </p:nvSpPr>
          <p:spPr>
            <a:xfrm>
              <a:off x="6262556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A495DDA4-48AA-4A18-A9FE-C810F97879D1}"/>
                </a:ext>
              </a:extLst>
            </p:cNvPr>
            <p:cNvSpPr txBox="1"/>
            <p:nvPr/>
          </p:nvSpPr>
          <p:spPr>
            <a:xfrm>
              <a:off x="6532546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275DE90A-92A2-4228-A930-61D3BF7E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7E2A408F-C0A9-49D6-8789-A13970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C52DBCA5-4814-459D-A62C-570B4A3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757441D7-9B87-419D-BBCF-5C2494F9612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80554D2F-5025-4F8C-AA9F-CB59516480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91D54D8-016E-4F95-8C47-368D6C73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3C37314-4C06-4381-BBD4-90F9158D97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CB3B3FD0-BE8C-4378-8DEE-D9F017B9FBF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8EC433CF-E295-403B-A870-DB456F9CC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1217021C-A49C-4905-A26F-EB3088A3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220B8A0D-7484-4F70-B6EC-8E2D9C1DD787}"/>
                </a:ext>
              </a:extLst>
            </p:cNvPr>
            <p:cNvSpPr txBox="1"/>
            <p:nvPr/>
          </p:nvSpPr>
          <p:spPr>
            <a:xfrm>
              <a:off x="698199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F175E5B4-EDFF-43E5-8036-1F30B2E60761}"/>
                </a:ext>
              </a:extLst>
            </p:cNvPr>
            <p:cNvSpPr txBox="1"/>
            <p:nvPr/>
          </p:nvSpPr>
          <p:spPr>
            <a:xfrm>
              <a:off x="725198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041907FB-5DEA-452A-BF4B-089EA22AB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7285617E-7048-4990-8CE1-8DCF0EC49D1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ACFC7CC9-5AAA-4677-8BA9-97604070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09861E45-EDB2-4882-BDBD-CA3F7FAEFC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1B004F9C-5551-48FF-82E7-2945731F35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FAA7E428-666F-44E2-9C70-A1E85D8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57E6E781-D739-46EF-888C-AE791B6AF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05E24508-C701-437D-AD64-A3AFF039DAC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3CFA76F-FE93-4177-BC5E-6BA425232CA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967A2AE6-2D10-48AE-8C3B-837057510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4094640E-94E4-44EC-84D8-1427EF3F9EB8}"/>
                </a:ext>
              </a:extLst>
            </p:cNvPr>
            <p:cNvSpPr txBox="1"/>
            <p:nvPr/>
          </p:nvSpPr>
          <p:spPr>
            <a:xfrm>
              <a:off x="770472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623" name="ZoneTexte 622">
              <a:extLst>
                <a:ext uri="{FF2B5EF4-FFF2-40B4-BE49-F238E27FC236}">
                  <a16:creationId xmlns:a16="http://schemas.microsoft.com/office/drawing/2014/main" id="{9E6403E3-C9AF-4256-B677-086DEAC030B6}"/>
                </a:ext>
              </a:extLst>
            </p:cNvPr>
            <p:cNvSpPr txBox="1"/>
            <p:nvPr/>
          </p:nvSpPr>
          <p:spPr>
            <a:xfrm>
              <a:off x="79747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FF032175-FC28-4ABA-B4B3-E3E3AB080F0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0DCA9DA6-3911-41A4-9872-876A16E6928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1A87E709-BD48-457E-B8C6-841D6F268C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EB9CFC5C-3508-42BE-A8CA-3A023DF7DF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897460CF-562F-42D0-8167-E9B2F5398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6351E944-381F-4C22-A432-2C1B8E1AD6A8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3D1C0424-791B-4C37-AA84-B30B34CB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38721BB8-7062-4668-B27C-EA7F5F6DBB24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95B175A7-729E-4CD1-8554-42FB5335E6E9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E76F6D03-D0B4-4842-949D-032F32E947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16713AD-B7AE-403A-A6A4-CDBD53FF2104}"/>
                </a:ext>
              </a:extLst>
            </p:cNvPr>
            <p:cNvSpPr txBox="1"/>
            <p:nvPr/>
          </p:nvSpPr>
          <p:spPr>
            <a:xfrm>
              <a:off x="8418431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FB6A8181-4724-48F4-A1DB-FB4E73B5E251}"/>
                </a:ext>
              </a:extLst>
            </p:cNvPr>
            <p:cNvSpPr txBox="1"/>
            <p:nvPr/>
          </p:nvSpPr>
          <p:spPr>
            <a:xfrm>
              <a:off x="8688421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B0D1900A-C72D-45C9-A009-7374CEE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A355A73D-D88A-441F-8963-A2BC4EF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86BFD2B6-9002-44BF-BB9F-AEE98815D76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4C090CC1-F36D-466C-AA50-2FEAC405A46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9D6AB29E-02F4-4EFF-9EC1-50E9876C7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3DDC0D52-4D58-4B18-9552-EDFE866575E5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25193AA7-6406-4667-9A33-ED0000C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98C5CD52-8638-4903-BE57-95F54A06CF0C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7795EB8C-BCBD-48ED-9DEE-A26B968B426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>
              <a:extLst>
                <a:ext uri="{FF2B5EF4-FFF2-40B4-BE49-F238E27FC236}">
                  <a16:creationId xmlns:a16="http://schemas.microsoft.com/office/drawing/2014/main" id="{D391CAEB-D9E8-466A-8865-50E0CF31568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072D5FE-4189-4128-B9F1-FAF6726A825C}"/>
                </a:ext>
              </a:extLst>
            </p:cNvPr>
            <p:cNvSpPr txBox="1"/>
            <p:nvPr/>
          </p:nvSpPr>
          <p:spPr>
            <a:xfrm>
              <a:off x="9142629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410B1D8E-A562-4B7D-AE3C-296DB85097C3}"/>
                </a:ext>
              </a:extLst>
            </p:cNvPr>
            <p:cNvSpPr txBox="1"/>
            <p:nvPr/>
          </p:nvSpPr>
          <p:spPr>
            <a:xfrm>
              <a:off x="9412619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266CB2DC-B431-41EF-9D1E-C9A42DC3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010E2866-A2BB-40EA-B282-8DC85E6E2C5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147C1D58-1BE4-4ACE-81F9-9751BEB59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149A60CA-C53A-4E9D-BD69-26E6020A1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E637C8CE-B110-4BA1-8DF6-773810F1E5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F5C83C8E-C9CD-431F-A000-571DD61C1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E7347274-AE6B-4331-A690-F9D75456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7A09D970-957C-4857-B8B9-2465B6C0B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09609C79-9D1C-447F-B40A-C453810C1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Connecteur droit 656">
              <a:extLst>
                <a:ext uri="{FF2B5EF4-FFF2-40B4-BE49-F238E27FC236}">
                  <a16:creationId xmlns:a16="http://schemas.microsoft.com/office/drawing/2014/main" id="{5B3192E0-A134-428E-8100-67B2F818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A4F477A8-1DE0-4D53-9BF3-1B5EBF6C82F0}"/>
                </a:ext>
              </a:extLst>
            </p:cNvPr>
            <p:cNvSpPr txBox="1"/>
            <p:nvPr/>
          </p:nvSpPr>
          <p:spPr>
            <a:xfrm>
              <a:off x="986135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659" name="ZoneTexte 658">
              <a:extLst>
                <a:ext uri="{FF2B5EF4-FFF2-40B4-BE49-F238E27FC236}">
                  <a16:creationId xmlns:a16="http://schemas.microsoft.com/office/drawing/2014/main" id="{047DA3B4-813C-41DC-B384-C78E45911610}"/>
                </a:ext>
              </a:extLst>
            </p:cNvPr>
            <p:cNvSpPr txBox="1"/>
            <p:nvPr/>
          </p:nvSpPr>
          <p:spPr>
            <a:xfrm>
              <a:off x="1013134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6C9E32A0-A548-4897-86E0-E96DB7FE7D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2DA1A485-9131-4B78-AE82-318B4B81A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C414AA66-78DB-49DD-AA98-D7E3BC44BC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D3CEA3E5-2398-499F-A899-27D88A533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F03CA435-FE60-463C-9B2A-04A71BB96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58DEF91B-627C-4F1F-A9D7-889A76A29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8D603331-9A30-489C-8FE0-7DD0544879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2018157A-0AD8-4E14-BC1C-E98278C3433D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4585F72-488F-4022-AD2A-979C6C15E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4186303D-097D-4140-BD60-6F68A81E0BE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7812C0A0-ACF9-4DBF-8CC1-F4E3924779B8}"/>
                </a:ext>
              </a:extLst>
            </p:cNvPr>
            <p:cNvSpPr txBox="1"/>
            <p:nvPr/>
          </p:nvSpPr>
          <p:spPr>
            <a:xfrm>
              <a:off x="10580787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06280FCE-087F-48CC-BCA0-751F84F9DCAE}"/>
                </a:ext>
              </a:extLst>
            </p:cNvPr>
            <p:cNvSpPr txBox="1"/>
            <p:nvPr/>
          </p:nvSpPr>
          <p:spPr>
            <a:xfrm>
              <a:off x="1085077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6F559D2A-E12E-4698-BF82-1400313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0A7E40E7-5322-408A-8CDF-FF7D22471E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4A6DB44-BB17-4F40-AC96-31FFE4144F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58958033-2B28-4A25-B40B-E47B23CC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F16623FB-724D-431F-9242-8D43A9AD3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847E83C1-EA54-4765-BFB9-2F9B2159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99CCAF64-8C16-4CF5-84E7-4840E2CE647E}"/>
                </a:ext>
              </a:extLst>
            </p:cNvPr>
            <p:cNvSpPr txBox="1"/>
            <p:nvPr/>
          </p:nvSpPr>
          <p:spPr>
            <a:xfrm>
              <a:off x="11303514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679" name="ZoneTexte 678">
              <a:extLst>
                <a:ext uri="{FF2B5EF4-FFF2-40B4-BE49-F238E27FC236}">
                  <a16:creationId xmlns:a16="http://schemas.microsoft.com/office/drawing/2014/main" id="{19006E70-7059-489E-8CB7-F57A19B1312E}"/>
                </a:ext>
              </a:extLst>
            </p:cNvPr>
            <p:cNvSpPr txBox="1"/>
            <p:nvPr/>
          </p:nvSpPr>
          <p:spPr>
            <a:xfrm>
              <a:off x="1157350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0C211B7D-038E-47C1-AD96-53F11843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D584BA15-F3AF-4443-B591-9CD1E38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Connecteur droit 681">
              <a:extLst>
                <a:ext uri="{FF2B5EF4-FFF2-40B4-BE49-F238E27FC236}">
                  <a16:creationId xmlns:a16="http://schemas.microsoft.com/office/drawing/2014/main" id="{9B1819E2-E80B-4601-8B29-C72C348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D719DE90-1EF9-40BC-8F3C-339ACE941E1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94FB33C8-B43D-4175-8193-9B519639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BD5CF784-8DC7-4BBA-AB76-00AE783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4EFB97EE-9C7C-44D2-8F9B-D41E2C3CB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749F7F82-DE25-4915-87ED-529200E26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F8EDE722-12D0-4446-8B6D-0743CCAEC6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140B3A20-66E6-4F99-906A-C736FF0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ZoneTexte 689">
              <a:extLst>
                <a:ext uri="{FF2B5EF4-FFF2-40B4-BE49-F238E27FC236}">
                  <a16:creationId xmlns:a16="http://schemas.microsoft.com/office/drawing/2014/main" id="{85656C3C-D8B1-4161-A2BC-0640494E255E}"/>
                </a:ext>
              </a:extLst>
            </p:cNvPr>
            <p:cNvSpPr txBox="1"/>
            <p:nvPr/>
          </p:nvSpPr>
          <p:spPr>
            <a:xfrm>
              <a:off x="510755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432505-1755-4E63-8ABF-D8C1A1FBA344}"/>
                </a:ext>
              </a:extLst>
            </p:cNvPr>
            <p:cNvSpPr txBox="1"/>
            <p:nvPr/>
          </p:nvSpPr>
          <p:spPr>
            <a:xfrm>
              <a:off x="78074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BD81D0A8-BFCD-46DD-A898-559FB21818E7}"/>
                </a:ext>
              </a:extLst>
            </p:cNvPr>
            <p:cNvGrpSpPr/>
            <p:nvPr/>
          </p:nvGrpSpPr>
          <p:grpSpPr>
            <a:xfrm>
              <a:off x="11863049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D9D14238-C626-4326-B79C-921FD473C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D52E18C0-985B-4200-9B62-E987BD63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necteur droit 694">
                <a:extLst>
                  <a:ext uri="{FF2B5EF4-FFF2-40B4-BE49-F238E27FC236}">
                    <a16:creationId xmlns:a16="http://schemas.microsoft.com/office/drawing/2014/main" id="{0CA9276F-1FBA-476D-B400-4CB13D1D5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necteur droit 695">
                <a:extLst>
                  <a:ext uri="{FF2B5EF4-FFF2-40B4-BE49-F238E27FC236}">
                    <a16:creationId xmlns:a16="http://schemas.microsoft.com/office/drawing/2014/main" id="{46BFE08A-BFC5-45DB-A9F0-535DDB937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>
                <a:extLst>
                  <a:ext uri="{FF2B5EF4-FFF2-40B4-BE49-F238E27FC236}">
                    <a16:creationId xmlns:a16="http://schemas.microsoft.com/office/drawing/2014/main" id="{D22DB3AE-B4AF-49DB-BEEA-CA34B4A8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A9CBD2CD-E523-43D4-A93A-F40300E26C00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16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46995-C4EB-4567-917E-140A9F1E9F83}"/>
                </a:ext>
              </a:extLst>
            </p:cNvPr>
            <p:cNvGrpSpPr/>
            <p:nvPr/>
          </p:nvGrpSpPr>
          <p:grpSpPr>
            <a:xfrm>
              <a:off x="635949" y="3304262"/>
              <a:ext cx="14157567" cy="201930"/>
              <a:chOff x="635950" y="3304262"/>
              <a:chExt cx="11729138" cy="201930"/>
            </a:xfrm>
          </p:grpSpPr>
          <p:cxnSp>
            <p:nvCxnSpPr>
              <p:cNvPr id="699" name="Connecteur droit 698">
                <a:extLst>
                  <a:ext uri="{FF2B5EF4-FFF2-40B4-BE49-F238E27FC236}">
                    <a16:creationId xmlns:a16="http://schemas.microsoft.com/office/drawing/2014/main" id="{9C189763-6181-40E9-B33F-087A5084D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50619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D8A6CB99-3858-4380-AF80-35495A32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30426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riangle isocèle 700">
              <a:extLst>
                <a:ext uri="{FF2B5EF4-FFF2-40B4-BE49-F238E27FC236}">
                  <a16:creationId xmlns:a16="http://schemas.microsoft.com/office/drawing/2014/main" id="{08EF9A9E-9E5E-417C-86F4-8BAF0CE5AF29}"/>
                </a:ext>
              </a:extLst>
            </p:cNvPr>
            <p:cNvSpPr/>
            <p:nvPr/>
          </p:nvSpPr>
          <p:spPr>
            <a:xfrm rot="5400000">
              <a:off x="14717540" y="3288818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8325D70-1273-4E8C-A957-D56F5C5AA2E8}"/>
                </a:ext>
              </a:extLst>
            </p:cNvPr>
            <p:cNvGrpSpPr/>
            <p:nvPr/>
          </p:nvGrpSpPr>
          <p:grpSpPr>
            <a:xfrm>
              <a:off x="627262" y="4039591"/>
              <a:ext cx="14147855" cy="201930"/>
              <a:chOff x="627263" y="4039591"/>
              <a:chExt cx="11729138" cy="201930"/>
            </a:xfrm>
          </p:grpSpPr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7FC156A1-3C37-4A21-8A03-20D39D5A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24152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necteur droit 702">
                <a:extLst>
                  <a:ext uri="{FF2B5EF4-FFF2-40B4-BE49-F238E27FC236}">
                    <a16:creationId xmlns:a16="http://schemas.microsoft.com/office/drawing/2014/main" id="{1FBEEB18-EEC2-4C56-98C9-264B0ECC4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03959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4" name="Triangle isocèle 703">
              <a:extLst>
                <a:ext uri="{FF2B5EF4-FFF2-40B4-BE49-F238E27FC236}">
                  <a16:creationId xmlns:a16="http://schemas.microsoft.com/office/drawing/2014/main" id="{33136B60-2B57-4E12-A1E9-E0DCE2ABE47F}"/>
                </a:ext>
              </a:extLst>
            </p:cNvPr>
            <p:cNvSpPr/>
            <p:nvPr/>
          </p:nvSpPr>
          <p:spPr>
            <a:xfrm rot="5400000">
              <a:off x="14708853" y="4024147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58CFDA0-8A8B-4124-8118-45DAC3315295}"/>
                </a:ext>
              </a:extLst>
            </p:cNvPr>
            <p:cNvGrpSpPr/>
            <p:nvPr/>
          </p:nvGrpSpPr>
          <p:grpSpPr>
            <a:xfrm>
              <a:off x="629338" y="2599628"/>
              <a:ext cx="14164179" cy="201930"/>
              <a:chOff x="629339" y="2599628"/>
              <a:chExt cx="11729138" cy="201930"/>
            </a:xfrm>
          </p:grpSpPr>
          <p:cxnSp>
            <p:nvCxnSpPr>
              <p:cNvPr id="705" name="Connecteur droit 704">
                <a:extLst>
                  <a:ext uri="{FF2B5EF4-FFF2-40B4-BE49-F238E27FC236}">
                    <a16:creationId xmlns:a16="http://schemas.microsoft.com/office/drawing/2014/main" id="{69543B8C-B6B2-46DC-8AFE-72AE5807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80155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C5BC4B40-DFD6-48A2-A0BF-DF2AA1B6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59962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riangle isocèle 706">
              <a:extLst>
                <a:ext uri="{FF2B5EF4-FFF2-40B4-BE49-F238E27FC236}">
                  <a16:creationId xmlns:a16="http://schemas.microsoft.com/office/drawing/2014/main" id="{93CB18C2-2758-4CAD-9BC2-604B3939BAF1}"/>
                </a:ext>
              </a:extLst>
            </p:cNvPr>
            <p:cNvSpPr/>
            <p:nvPr/>
          </p:nvSpPr>
          <p:spPr>
            <a:xfrm rot="5400000">
              <a:off x="14710929" y="258418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D56B6C3-E887-4F7D-9D42-E5B25F7D951E}"/>
                </a:ext>
              </a:extLst>
            </p:cNvPr>
            <p:cNvGrpSpPr/>
            <p:nvPr/>
          </p:nvGrpSpPr>
          <p:grpSpPr>
            <a:xfrm>
              <a:off x="617546" y="1890776"/>
              <a:ext cx="14147442" cy="201930"/>
              <a:chOff x="617546" y="1890776"/>
              <a:chExt cx="11729138" cy="201930"/>
            </a:xfrm>
          </p:grpSpPr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D8AE6A99-F921-4723-A2BD-0AFD7E50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209270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necteur droit 708">
                <a:extLst>
                  <a:ext uri="{FF2B5EF4-FFF2-40B4-BE49-F238E27FC236}">
                    <a16:creationId xmlns:a16="http://schemas.microsoft.com/office/drawing/2014/main" id="{378CEF89-26B3-4AF6-A8B3-F570D3CEF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189077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0" name="Triangle isocèle 709">
              <a:extLst>
                <a:ext uri="{FF2B5EF4-FFF2-40B4-BE49-F238E27FC236}">
                  <a16:creationId xmlns:a16="http://schemas.microsoft.com/office/drawing/2014/main" id="{920580D7-CEE9-4CEB-9CB8-D494A45A89C7}"/>
                </a:ext>
              </a:extLst>
            </p:cNvPr>
            <p:cNvSpPr/>
            <p:nvPr/>
          </p:nvSpPr>
          <p:spPr>
            <a:xfrm rot="5400000">
              <a:off x="14699136" y="1875332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E758FA6-4311-4CD0-8DC4-09B9BFBC26E6}"/>
                </a:ext>
              </a:extLst>
            </p:cNvPr>
            <p:cNvGrpSpPr/>
            <p:nvPr/>
          </p:nvGrpSpPr>
          <p:grpSpPr>
            <a:xfrm>
              <a:off x="627676" y="1155448"/>
              <a:ext cx="14147441" cy="201930"/>
              <a:chOff x="627677" y="1155448"/>
              <a:chExt cx="11729138" cy="201930"/>
            </a:xfrm>
          </p:grpSpPr>
          <p:cxnSp>
            <p:nvCxnSpPr>
              <p:cNvPr id="711" name="Connecteur droit 710">
                <a:extLst>
                  <a:ext uri="{FF2B5EF4-FFF2-40B4-BE49-F238E27FC236}">
                    <a16:creationId xmlns:a16="http://schemas.microsoft.com/office/drawing/2014/main" id="{FC1A1BBA-D4FE-41C4-9025-0C34709C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35737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>
                <a:extLst>
                  <a:ext uri="{FF2B5EF4-FFF2-40B4-BE49-F238E27FC236}">
                    <a16:creationId xmlns:a16="http://schemas.microsoft.com/office/drawing/2014/main" id="{4B6CD8A7-F126-4FD0-BA92-C7D19E09E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15544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Triangle isocèle 712">
              <a:extLst>
                <a:ext uri="{FF2B5EF4-FFF2-40B4-BE49-F238E27FC236}">
                  <a16:creationId xmlns:a16="http://schemas.microsoft.com/office/drawing/2014/main" id="{84B38A7A-396C-4B5A-9C96-2CC1704981BF}"/>
                </a:ext>
              </a:extLst>
            </p:cNvPr>
            <p:cNvSpPr/>
            <p:nvPr/>
          </p:nvSpPr>
          <p:spPr>
            <a:xfrm rot="5400000">
              <a:off x="14709267" y="114000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1" name="Connecteur droit 730">
              <a:extLst>
                <a:ext uri="{FF2B5EF4-FFF2-40B4-BE49-F238E27FC236}">
                  <a16:creationId xmlns:a16="http://schemas.microsoft.com/office/drawing/2014/main" id="{7B6E2F13-1697-42DC-8550-57E4CE831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50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Connecteur droit 731">
              <a:extLst>
                <a:ext uri="{FF2B5EF4-FFF2-40B4-BE49-F238E27FC236}">
                  <a16:creationId xmlns:a16="http://schemas.microsoft.com/office/drawing/2014/main" id="{8CAF6C9A-FD09-463A-8BC0-93E8712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989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EF7EDDFF-D63A-4780-B689-95FD336599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228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4CAA0392-B70C-4CBC-B30A-7B4EAABF93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67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3CA3C533-D6F5-4686-919F-B72F540FC9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063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337A8BF-D3D4-4D51-9ADC-D1B45BAC6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45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63DE49E6-8DD5-4AAE-8483-0D982252CF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5184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17AED850-4F66-4BC6-9B8D-BF0A756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23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B77BCB98-09BA-49CB-BFBE-0F1DB3E5A66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62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ZoneTexte 739">
              <a:extLst>
                <a:ext uri="{FF2B5EF4-FFF2-40B4-BE49-F238E27FC236}">
                  <a16:creationId xmlns:a16="http://schemas.microsoft.com/office/drawing/2014/main" id="{7F4AE1A2-DC02-4624-95D6-13AAF8D289BC}"/>
                </a:ext>
              </a:extLst>
            </p:cNvPr>
            <p:cNvSpPr txBox="1"/>
            <p:nvPr/>
          </p:nvSpPr>
          <p:spPr>
            <a:xfrm>
              <a:off x="12289908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16.5</a:t>
              </a:r>
            </a:p>
          </p:txBody>
        </p: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97E52039-868E-40B9-9A5C-F5C62B273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45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019BAC09-9EF3-4129-B84D-6114855E622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9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364E90FA-59C6-40D9-8A22-FDE7452C16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3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EB38315-AD83-4A6B-A830-6472B2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7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2186B62A-4BC8-467A-B675-DB62930F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1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9745C001-1624-464E-B458-AC15CD1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5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F620D98D-0ED5-4C34-A3BF-6CBDE2048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8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FDDA5540-F74B-4929-B974-7908BCB5DA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2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82B514DA-D1E9-4DA4-953E-A7FB6BD9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6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8D23E7C3-A48D-4FD6-9FEB-32595D473E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160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DFF8E858-E92E-43D9-99FE-0F8211014CD2}"/>
                </a:ext>
              </a:extLst>
            </p:cNvPr>
            <p:cNvSpPr txBox="1"/>
            <p:nvPr/>
          </p:nvSpPr>
          <p:spPr>
            <a:xfrm>
              <a:off x="12739355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17</a:t>
              </a:r>
            </a:p>
          </p:txBody>
        </p:sp>
        <p:sp>
          <p:nvSpPr>
            <p:cNvPr id="976" name="ZoneTexte 975">
              <a:extLst>
                <a:ext uri="{FF2B5EF4-FFF2-40B4-BE49-F238E27FC236}">
                  <a16:creationId xmlns:a16="http://schemas.microsoft.com/office/drawing/2014/main" id="{276B7E1B-FC66-4FD1-8BF6-A925A5B73AFD}"/>
                </a:ext>
              </a:extLst>
            </p:cNvPr>
            <p:cNvSpPr txBox="1"/>
            <p:nvPr/>
          </p:nvSpPr>
          <p:spPr>
            <a:xfrm>
              <a:off x="13009345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17.5</a:t>
              </a:r>
            </a:p>
          </p:txBody>
        </p:sp>
        <p:cxnSp>
          <p:nvCxnSpPr>
            <p:cNvPr id="977" name="Connecteur droit 976">
              <a:extLst>
                <a:ext uri="{FF2B5EF4-FFF2-40B4-BE49-F238E27FC236}">
                  <a16:creationId xmlns:a16="http://schemas.microsoft.com/office/drawing/2014/main" id="{34A92DDE-E343-4035-BC62-BB202150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727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8" name="Connecteur droit 977">
              <a:extLst>
                <a:ext uri="{FF2B5EF4-FFF2-40B4-BE49-F238E27FC236}">
                  <a16:creationId xmlns:a16="http://schemas.microsoft.com/office/drawing/2014/main" id="{1115FF47-512E-4393-8C90-0A4D8BDB4778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6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Connecteur droit 978">
              <a:extLst>
                <a:ext uri="{FF2B5EF4-FFF2-40B4-BE49-F238E27FC236}">
                  <a16:creationId xmlns:a16="http://schemas.microsoft.com/office/drawing/2014/main" id="{C16059EA-2953-4F0C-BF08-396C939BD03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205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3DCB924-D36B-428F-9855-8EB42C350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8044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9F259C6F-A863-4EDA-A2BE-217D29A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8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A7EB0BA-99F5-4451-8A83-52BF8B1D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22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ZoneTexte 982">
              <a:extLst>
                <a:ext uri="{FF2B5EF4-FFF2-40B4-BE49-F238E27FC236}">
                  <a16:creationId xmlns:a16="http://schemas.microsoft.com/office/drawing/2014/main" id="{BDC5A926-5C28-4675-9E99-1EB664EC6AA8}"/>
                </a:ext>
              </a:extLst>
            </p:cNvPr>
            <p:cNvSpPr txBox="1"/>
            <p:nvPr/>
          </p:nvSpPr>
          <p:spPr>
            <a:xfrm>
              <a:off x="13462082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18</a:t>
              </a:r>
            </a:p>
          </p:txBody>
        </p:sp>
        <p:sp>
          <p:nvSpPr>
            <p:cNvPr id="984" name="ZoneTexte 983">
              <a:extLst>
                <a:ext uri="{FF2B5EF4-FFF2-40B4-BE49-F238E27FC236}">
                  <a16:creationId xmlns:a16="http://schemas.microsoft.com/office/drawing/2014/main" id="{DC9327A3-7716-4D14-881A-9D0D472D661A}"/>
                </a:ext>
              </a:extLst>
            </p:cNvPr>
            <p:cNvSpPr txBox="1"/>
            <p:nvPr/>
          </p:nvSpPr>
          <p:spPr>
            <a:xfrm>
              <a:off x="13732072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18.5</a:t>
              </a:r>
            </a:p>
          </p:txBody>
        </p:sp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931181F-615B-43AD-8502-07F4882114C9}"/>
                </a:ext>
              </a:extLst>
            </p:cNvPr>
            <p:cNvGrpSpPr/>
            <p:nvPr/>
          </p:nvGrpSpPr>
          <p:grpSpPr>
            <a:xfrm>
              <a:off x="14021617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986" name="Connecteur droit 985">
                <a:extLst>
                  <a:ext uri="{FF2B5EF4-FFF2-40B4-BE49-F238E27FC236}">
                    <a16:creationId xmlns:a16="http://schemas.microsoft.com/office/drawing/2014/main" id="{44DEE563-0F16-41D4-B93C-A336582E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Connecteur droit 986">
                <a:extLst>
                  <a:ext uri="{FF2B5EF4-FFF2-40B4-BE49-F238E27FC236}">
                    <a16:creationId xmlns:a16="http://schemas.microsoft.com/office/drawing/2014/main" id="{69B1ED2B-E507-46B8-8B4E-5F32938E7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Connecteur droit 987">
                <a:extLst>
                  <a:ext uri="{FF2B5EF4-FFF2-40B4-BE49-F238E27FC236}">
                    <a16:creationId xmlns:a16="http://schemas.microsoft.com/office/drawing/2014/main" id="{1B3FA75B-E098-4675-AD2C-41A596C1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Connecteur droit 988">
                <a:extLst>
                  <a:ext uri="{FF2B5EF4-FFF2-40B4-BE49-F238E27FC236}">
                    <a16:creationId xmlns:a16="http://schemas.microsoft.com/office/drawing/2014/main" id="{2A28F25E-45D4-4A54-B616-09BBE957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Connecteur droit 989">
                <a:extLst>
                  <a:ext uri="{FF2B5EF4-FFF2-40B4-BE49-F238E27FC236}">
                    <a16:creationId xmlns:a16="http://schemas.microsoft.com/office/drawing/2014/main" id="{25780CF8-8836-44E3-802D-9DD4771DA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1" name="ZoneTexte 990">
                <a:extLst>
                  <a:ext uri="{FF2B5EF4-FFF2-40B4-BE49-F238E27FC236}">
                    <a16:creationId xmlns:a16="http://schemas.microsoft.com/office/drawing/2014/main" id="{D1C2C3A7-1D3C-4369-963A-163AA6C54FBB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</a:t>
                </a:r>
              </a:p>
            </p:txBody>
          </p:sp>
        </p:grpSp>
        <p:grpSp>
          <p:nvGrpSpPr>
            <p:cNvPr id="992" name="Groupe 991">
              <a:extLst>
                <a:ext uri="{FF2B5EF4-FFF2-40B4-BE49-F238E27FC236}">
                  <a16:creationId xmlns:a16="http://schemas.microsoft.com/office/drawing/2014/main" id="{2FCA64C9-7A67-433B-B0D5-A38552856C6B}"/>
                </a:ext>
              </a:extLst>
            </p:cNvPr>
            <p:cNvGrpSpPr/>
            <p:nvPr/>
          </p:nvGrpSpPr>
          <p:grpSpPr>
            <a:xfrm>
              <a:off x="14372513" y="636290"/>
              <a:ext cx="502039" cy="3964266"/>
              <a:chOff x="11863049" y="641072"/>
              <a:chExt cx="502039" cy="3964266"/>
            </a:xfrm>
          </p:grpSpPr>
          <p:cxnSp>
            <p:nvCxnSpPr>
              <p:cNvPr id="993" name="Connecteur droit 992">
                <a:extLst>
                  <a:ext uri="{FF2B5EF4-FFF2-40B4-BE49-F238E27FC236}">
                    <a16:creationId xmlns:a16="http://schemas.microsoft.com/office/drawing/2014/main" id="{07A3342A-BFE3-4F9E-8C8F-110C2837F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Connecteur droit 993">
                <a:extLst>
                  <a:ext uri="{FF2B5EF4-FFF2-40B4-BE49-F238E27FC236}">
                    <a16:creationId xmlns:a16="http://schemas.microsoft.com/office/drawing/2014/main" id="{1C7FC1D8-ED74-4313-90C2-2385305E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Connecteur droit 994">
                <a:extLst>
                  <a:ext uri="{FF2B5EF4-FFF2-40B4-BE49-F238E27FC236}">
                    <a16:creationId xmlns:a16="http://schemas.microsoft.com/office/drawing/2014/main" id="{02FDAB5E-A333-4478-A58E-9FA1FE12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Connecteur droit 995">
                <a:extLst>
                  <a:ext uri="{FF2B5EF4-FFF2-40B4-BE49-F238E27FC236}">
                    <a16:creationId xmlns:a16="http://schemas.microsoft.com/office/drawing/2014/main" id="{E9B4D923-3AE3-4C43-B4B7-6EF925316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Connecteur droit 996">
                <a:extLst>
                  <a:ext uri="{FF2B5EF4-FFF2-40B4-BE49-F238E27FC236}">
                    <a16:creationId xmlns:a16="http://schemas.microsoft.com/office/drawing/2014/main" id="{C1F73E34-ED4E-46F7-84B8-58215DACF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8" name="ZoneTexte 997">
                <a:extLst>
                  <a:ext uri="{FF2B5EF4-FFF2-40B4-BE49-F238E27FC236}">
                    <a16:creationId xmlns:a16="http://schemas.microsoft.com/office/drawing/2014/main" id="{BC440BFD-C3D3-4DE9-8F74-BC86A7C85CF1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19.5</a:t>
                </a:r>
              </a:p>
            </p:txBody>
          </p:sp>
        </p:grpSp>
      </p:grpSp>
      <p:sp>
        <p:nvSpPr>
          <p:cNvPr id="278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4087" y="140267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6269" y="196954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0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5364" y="140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17546" y="196954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2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42790" y="14026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24972" y="19695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4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4083" y="14026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6265" y="196954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6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5567" y="140267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7749" y="196954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DFAAF71-76F2-40C0-835E-F7C467B42432}"/>
              </a:ext>
            </a:extLst>
          </p:cNvPr>
          <p:cNvSpPr/>
          <p:nvPr/>
        </p:nvSpPr>
        <p:spPr>
          <a:xfrm>
            <a:off x="635861" y="3300518"/>
            <a:ext cx="3607415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DFAAF71-76F2-40C0-835E-F7C467B42432}"/>
              </a:ext>
            </a:extLst>
          </p:cNvPr>
          <p:cNvSpPr/>
          <p:nvPr/>
        </p:nvSpPr>
        <p:spPr>
          <a:xfrm>
            <a:off x="631335" y="1886639"/>
            <a:ext cx="1414603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A3D1533-442A-4E86-95BF-FA16AD0341DF}"/>
              </a:ext>
            </a:extLst>
          </p:cNvPr>
          <p:cNvSpPr/>
          <p:nvPr/>
        </p:nvSpPr>
        <p:spPr>
          <a:xfrm>
            <a:off x="2368548" y="341002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789D12F-5B73-4CB9-9E2A-9FD9CABB5B52}"/>
              </a:ext>
            </a:extLst>
          </p:cNvPr>
          <p:cNvSpPr/>
          <p:nvPr/>
        </p:nvSpPr>
        <p:spPr>
          <a:xfrm>
            <a:off x="631114" y="1136448"/>
            <a:ext cx="1430613" cy="2128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4982132-15B0-4116-A463-CF6CA7FBEC3F}"/>
              </a:ext>
            </a:extLst>
          </p:cNvPr>
          <p:cNvSpPr/>
          <p:nvPr/>
        </p:nvSpPr>
        <p:spPr>
          <a:xfrm>
            <a:off x="2040465" y="1882500"/>
            <a:ext cx="748814" cy="2128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BF4043E-7AE8-477A-BBEC-5E6EB2C6B8C0}"/>
              </a:ext>
            </a:extLst>
          </p:cNvPr>
          <p:cNvSpPr/>
          <p:nvPr/>
        </p:nvSpPr>
        <p:spPr>
          <a:xfrm>
            <a:off x="2768157" y="2600917"/>
            <a:ext cx="147668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7D8F201-825D-47B3-BB24-A11840606E8C}"/>
              </a:ext>
            </a:extLst>
          </p:cNvPr>
          <p:cNvSpPr/>
          <p:nvPr/>
        </p:nvSpPr>
        <p:spPr>
          <a:xfrm>
            <a:off x="4223520" y="3300996"/>
            <a:ext cx="721174" cy="2128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0F545EA-4776-4AA5-A5CA-2BBCB7AAA704}"/>
              </a:ext>
            </a:extLst>
          </p:cNvPr>
          <p:cNvSpPr/>
          <p:nvPr/>
        </p:nvSpPr>
        <p:spPr>
          <a:xfrm>
            <a:off x="4914361" y="4037836"/>
            <a:ext cx="1467467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BE2901D-2A2B-4E34-880C-53D954595A1A}"/>
              </a:ext>
            </a:extLst>
          </p:cNvPr>
          <p:cNvSpPr/>
          <p:nvPr/>
        </p:nvSpPr>
        <p:spPr>
          <a:xfrm>
            <a:off x="6387737" y="1154531"/>
            <a:ext cx="1467467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746BD24-623C-4DF7-A5D0-04348D1D1868}"/>
              </a:ext>
            </a:extLst>
          </p:cNvPr>
          <p:cNvSpPr/>
          <p:nvPr/>
        </p:nvSpPr>
        <p:spPr>
          <a:xfrm>
            <a:off x="7814891" y="4037665"/>
            <a:ext cx="1467467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87F2FF1-DA33-41CB-B80F-3A08BF3243ED}"/>
              </a:ext>
            </a:extLst>
          </p:cNvPr>
          <p:cNvSpPr/>
          <p:nvPr/>
        </p:nvSpPr>
        <p:spPr>
          <a:xfrm>
            <a:off x="9278740" y="1154361"/>
            <a:ext cx="1467467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7FF176F-1A04-467A-A51E-745B63BB230B}"/>
              </a:ext>
            </a:extLst>
          </p:cNvPr>
          <p:cNvSpPr/>
          <p:nvPr/>
        </p:nvSpPr>
        <p:spPr>
          <a:xfrm>
            <a:off x="10696368" y="4037494"/>
            <a:ext cx="767242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CD4B29E-7267-405B-BC5B-5ED6A8998E67}"/>
              </a:ext>
            </a:extLst>
          </p:cNvPr>
          <p:cNvSpPr/>
          <p:nvPr/>
        </p:nvSpPr>
        <p:spPr>
          <a:xfrm>
            <a:off x="11433272" y="1172615"/>
            <a:ext cx="2913985" cy="1759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9BA2EAA-2A98-4FE2-B071-77075D4C4F64}"/>
              </a:ext>
            </a:extLst>
          </p:cNvPr>
          <p:cNvSpPr/>
          <p:nvPr/>
        </p:nvSpPr>
        <p:spPr>
          <a:xfrm>
            <a:off x="621952" y="2605056"/>
            <a:ext cx="2151682" cy="1951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1AFF1B7-A797-4AE6-9C8E-4F8965B4CDDA}"/>
              </a:ext>
            </a:extLst>
          </p:cNvPr>
          <p:cNvSpPr/>
          <p:nvPr/>
        </p:nvSpPr>
        <p:spPr>
          <a:xfrm>
            <a:off x="635691" y="4037359"/>
            <a:ext cx="4307640" cy="19519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D3A6FE6-0095-4BE2-85A1-86A559E7E71D}"/>
              </a:ext>
            </a:extLst>
          </p:cNvPr>
          <p:cNvSpPr/>
          <p:nvPr/>
        </p:nvSpPr>
        <p:spPr>
          <a:xfrm>
            <a:off x="6398228" y="4032848"/>
            <a:ext cx="1414603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0F26AB4-6E18-4DB9-9F97-1294D2131CE5}"/>
              </a:ext>
            </a:extLst>
          </p:cNvPr>
          <p:cNvSpPr/>
          <p:nvPr/>
        </p:nvSpPr>
        <p:spPr>
          <a:xfrm>
            <a:off x="9280968" y="4023552"/>
            <a:ext cx="1414603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EC2071A9-FE0D-4506-AF66-E6F063A799AA}"/>
              </a:ext>
            </a:extLst>
          </p:cNvPr>
          <p:cNvSpPr/>
          <p:nvPr/>
        </p:nvSpPr>
        <p:spPr>
          <a:xfrm>
            <a:off x="7861127" y="1158671"/>
            <a:ext cx="1414603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04CFC5F-2B73-4C43-907A-627702C37FFB}"/>
              </a:ext>
            </a:extLst>
          </p:cNvPr>
          <p:cNvSpPr/>
          <p:nvPr/>
        </p:nvSpPr>
        <p:spPr>
          <a:xfrm>
            <a:off x="2036000" y="1135714"/>
            <a:ext cx="4344494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09E50DE-3DAB-44D5-A80B-C30ED69BB2C0}"/>
              </a:ext>
            </a:extLst>
          </p:cNvPr>
          <p:cNvSpPr/>
          <p:nvPr/>
        </p:nvSpPr>
        <p:spPr>
          <a:xfrm>
            <a:off x="10695486" y="1163263"/>
            <a:ext cx="742017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836696-1094-4F61-9D3A-E40A5A860821}"/>
              </a:ext>
            </a:extLst>
          </p:cNvPr>
          <p:cNvSpPr txBox="1"/>
          <p:nvPr/>
        </p:nvSpPr>
        <p:spPr>
          <a:xfrm>
            <a:off x="1121165" y="674370"/>
            <a:ext cx="299196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WT(T1) = 19 – 10 = 9</a:t>
            </a:r>
            <a:endParaRPr lang="fr-FR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F2B173B1-61B8-46DB-8C37-2540F64CE529}"/>
              </a:ext>
            </a:extLst>
          </p:cNvPr>
          <p:cNvSpPr txBox="1"/>
          <p:nvPr/>
        </p:nvSpPr>
        <p:spPr>
          <a:xfrm>
            <a:off x="1120942" y="1457268"/>
            <a:ext cx="2024547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WT(T2) = 3 – 1 = 2</a:t>
            </a:r>
            <a:endParaRPr lang="fr-FR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22DACA1D-1C19-46DD-AA37-1DAFA6984984}"/>
              </a:ext>
            </a:extLst>
          </p:cNvPr>
          <p:cNvSpPr txBox="1"/>
          <p:nvPr/>
        </p:nvSpPr>
        <p:spPr>
          <a:xfrm>
            <a:off x="1065566" y="2157262"/>
            <a:ext cx="214432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WT(T3) = 5 – 2 = 3</a:t>
            </a:r>
            <a:endParaRPr lang="fr-FR"/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CC432A8D-AEF4-4D7C-B9D7-85AC2C925702}"/>
              </a:ext>
            </a:extLst>
          </p:cNvPr>
          <p:cNvSpPr txBox="1"/>
          <p:nvPr/>
        </p:nvSpPr>
        <p:spPr>
          <a:xfrm>
            <a:off x="1065465" y="2838832"/>
            <a:ext cx="214432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WT(T4) = 6 – 1 = 5</a:t>
            </a:r>
            <a:endParaRPr lang="fr-FR"/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3B8CC67-BBAA-4346-9D54-8D4F2C06B6FE}"/>
              </a:ext>
            </a:extLst>
          </p:cNvPr>
          <p:cNvSpPr txBox="1"/>
          <p:nvPr/>
        </p:nvSpPr>
        <p:spPr>
          <a:xfrm>
            <a:off x="1065364" y="3584884"/>
            <a:ext cx="214432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WT(T5) = 15 – 5 = 10</a:t>
            </a:r>
            <a:endParaRPr lang="fr-FR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7C266EE9-0BA7-47FB-A914-4EEAAF0D0B12}"/>
              </a:ext>
            </a:extLst>
          </p:cNvPr>
          <p:cNvSpPr txBox="1"/>
          <p:nvPr/>
        </p:nvSpPr>
        <p:spPr>
          <a:xfrm>
            <a:off x="6473036" y="627887"/>
            <a:ext cx="372904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AWT = (9+2+3+5+10)/5 = 29/5 = 5,8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46D50C6-F555-472F-8BC4-98DFEC11C624}"/>
              </a:ext>
            </a:extLst>
          </p:cNvPr>
          <p:cNvSpPr txBox="1"/>
          <p:nvPr/>
        </p:nvSpPr>
        <p:spPr>
          <a:xfrm>
            <a:off x="1121165" y="674370"/>
            <a:ext cx="357241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WT(T1) = 19 – 10 = 9 + 9*0.1 = 9.9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07440-B505-44D7-B248-5164881F342E}"/>
              </a:ext>
            </a:extLst>
          </p:cNvPr>
          <p:cNvSpPr txBox="1"/>
          <p:nvPr/>
        </p:nvSpPr>
        <p:spPr>
          <a:xfrm>
            <a:off x="1000813" y="1167829"/>
            <a:ext cx="466882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WT(T2) = 3 – 1 = 2 + 1*0.1 = 2.1 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7A5C5B-8C14-4BF6-8A85-2A3C0FC03B98}"/>
              </a:ext>
            </a:extLst>
          </p:cNvPr>
          <p:cNvSpPr txBox="1"/>
          <p:nvPr/>
        </p:nvSpPr>
        <p:spPr>
          <a:xfrm>
            <a:off x="1028229" y="1625068"/>
            <a:ext cx="383039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WT(T3) = 5 – 2 = 3 + 2*0.1 = 3.2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21809C-65E5-4B97-9D69-67E7C8CDAF0A}"/>
              </a:ext>
            </a:extLst>
          </p:cNvPr>
          <p:cNvSpPr txBox="1"/>
          <p:nvPr/>
        </p:nvSpPr>
        <p:spPr>
          <a:xfrm>
            <a:off x="1028128" y="2026536"/>
            <a:ext cx="664972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WT(T4) = 6 – 1 = 5 + 3*0.1 = 5.3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0ED486-C1FF-4117-B80E-5EE5B8113861}"/>
              </a:ext>
            </a:extLst>
          </p:cNvPr>
          <p:cNvSpPr txBox="1"/>
          <p:nvPr/>
        </p:nvSpPr>
        <p:spPr>
          <a:xfrm>
            <a:off x="1028027" y="2473813"/>
            <a:ext cx="546118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WT(T5) = 15 – 5 = 10 + 8*0.1 = 10.8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8372CA-CDC1-412A-ABD8-67BF694C6AB3}"/>
              </a:ext>
            </a:extLst>
          </p:cNvPr>
          <p:cNvSpPr txBox="1"/>
          <p:nvPr/>
        </p:nvSpPr>
        <p:spPr>
          <a:xfrm>
            <a:off x="1124530" y="2994889"/>
            <a:ext cx="5848147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  <a:cs typeface="Calibri"/>
              </a:rPr>
              <a:t>AWT = (9.9+2.1+3.2+5.3+10.8)/5 = 31.3/5 = 6.26</a:t>
            </a:r>
          </a:p>
          <a:p>
            <a:endParaRPr lang="fr-FR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681080E-0E8A-47C9-9D6A-B215057C5854}"/>
              </a:ext>
            </a:extLst>
          </p:cNvPr>
          <p:cNvSpPr txBox="1"/>
          <p:nvPr/>
        </p:nvSpPr>
        <p:spPr>
          <a:xfrm>
            <a:off x="7823133" y="534319"/>
            <a:ext cx="299196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WT(T1) = 19 – 10 = 9 – 0 = 9</a:t>
            </a:r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E6C65D-C41A-4468-AFA8-7E8A4866D558}"/>
              </a:ext>
            </a:extLst>
          </p:cNvPr>
          <p:cNvSpPr txBox="1"/>
          <p:nvPr/>
        </p:nvSpPr>
        <p:spPr>
          <a:xfrm>
            <a:off x="7822910" y="981094"/>
            <a:ext cx="423578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WT(T2) = 3 – 1 = 2 – 1 = 1</a:t>
            </a:r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C7690E-F5A7-4575-B63C-FEF52FE4028D}"/>
              </a:ext>
            </a:extLst>
          </p:cNvPr>
          <p:cNvSpPr txBox="1"/>
          <p:nvPr/>
        </p:nvSpPr>
        <p:spPr>
          <a:xfrm>
            <a:off x="7759051" y="1438458"/>
            <a:ext cx="420814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WT(T3) = 5 – 2 = 3 – 2 = 1</a:t>
            </a:r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8644CB-A7BD-44E4-8743-898C68F94BE3}"/>
              </a:ext>
            </a:extLst>
          </p:cNvPr>
          <p:cNvSpPr txBox="1"/>
          <p:nvPr/>
        </p:nvSpPr>
        <p:spPr>
          <a:xfrm>
            <a:off x="7758098" y="2157250"/>
            <a:ext cx="398702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WT(T4) = 6 – 1 = 5 – 3 = 2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A07998-39EA-45D9-B6B2-B0FDEFAA9460}"/>
              </a:ext>
            </a:extLst>
          </p:cNvPr>
          <p:cNvSpPr txBox="1"/>
          <p:nvPr/>
        </p:nvSpPr>
        <p:spPr>
          <a:xfrm>
            <a:off x="7757997" y="2632537"/>
            <a:ext cx="557174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WT(T5) = 15 – 5 = 10 – 4 = 6</a:t>
            </a:r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59D8B1-0DA7-4CFB-AF68-641366EF146F}"/>
              </a:ext>
            </a:extLst>
          </p:cNvPr>
          <p:cNvSpPr txBox="1"/>
          <p:nvPr/>
        </p:nvSpPr>
        <p:spPr>
          <a:xfrm>
            <a:off x="7761158" y="3130132"/>
            <a:ext cx="372904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  <a:cs typeface="Calibri"/>
              </a:rPr>
              <a:t>AWT = (9+1+1+2+6)/5 = 19/5 = 3.8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AC1584-3043-4B7B-8101-A48A6E44DDCC}"/>
              </a:ext>
            </a:extLst>
          </p:cNvPr>
          <p:cNvSpPr txBox="1"/>
          <p:nvPr/>
        </p:nvSpPr>
        <p:spPr>
          <a:xfrm>
            <a:off x="559542" y="2160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AT = 0 unit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01EBF8-8E28-485F-85A0-25D79D94246D}"/>
              </a:ext>
            </a:extLst>
          </p:cNvPr>
          <p:cNvSpPr txBox="1"/>
          <p:nvPr/>
        </p:nvSpPr>
        <p:spPr>
          <a:xfrm>
            <a:off x="7364346" y="1599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(d) AT = 0,1,2,3,4</a:t>
            </a:r>
          </a:p>
        </p:txBody>
      </p:sp>
    </p:spTree>
    <p:extLst>
      <p:ext uri="{BB962C8B-B14F-4D97-AF65-F5344CB8AC3E}">
        <p14:creationId xmlns:p14="http://schemas.microsoft.com/office/powerpoint/2010/main" val="3668790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2020-11-04T16:29:32Z</dcterms:modified>
</cp:coreProperties>
</file>