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2CC"/>
    <a:srgbClr val="FF0000"/>
    <a:srgbClr val="000000"/>
    <a:srgbClr val="6600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1B168-3073-43D8-9A75-7AE835DC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66E4CB-00EB-4D38-9263-A376106A1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0D745C-BC79-44E0-9884-CF0D358B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E7AD3-5300-4128-8688-3AE98B5D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EAC412-5709-4285-AA5F-99869C01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7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14382-AE13-4089-8846-6AE2913A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B83887-8B71-4095-AE0B-B76BCC71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3C7-747D-47A7-B16E-9C18F3E3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55C44-15DE-4D78-8C5D-A82A6DDB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E66552-F0C3-4501-BF03-E56DF7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ADE6B6-D9BB-43B5-B001-3D165F3D9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4A462-19EE-4DC1-A456-54262B722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D4639-E5D5-44D1-B39D-5CBD6F76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BF9FF-C019-40AC-9786-4131ACAA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EB083-F743-4ABD-B1A0-63C3541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D89E7-9570-4280-8E33-0A727031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0611C5-A952-4C50-8AB8-FD4B67DD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BD8AC-4D58-48CB-A233-F9A4FB63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9EEFF-55B8-4E37-8899-55CDB1E6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3C7CD-0AB4-4690-8A7F-A29ED530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3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A8963-5487-472D-AE66-07D12A16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BAAF23-0827-41F7-9ACA-DBC5D856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A080C-3566-4854-BE33-82422E9F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710620-8C13-48F1-90A6-7A604D95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2198C-99D4-4173-BAF1-F28BD124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29473-6E7C-4E90-B009-59755FFD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EFE6F-534A-4F76-AD5A-D3061ACAA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07FA4C-74B8-473C-8DBD-0F36CF9B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FAE455-A684-4351-90C9-E44B4C0B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D05E92-3652-43E8-9A21-A3432ADB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56B08-83F5-421B-913C-1DAF8AD6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A5B28-EF68-4036-9350-AA72D986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500A68-352B-4C1F-8A22-FF48CBB1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1132F5-55EF-4AC4-93FE-4CB0185A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CD3DF0-E4D6-42DC-94B5-525DF4517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6B59D4-7376-4A50-9305-5F54D01F8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60C016-A3E5-4BD9-82E1-792E6263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4EB01A-82EC-4AF1-ABFC-F37C6F30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ADEC70-62A3-43B0-A6D3-1EC79A2E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9ABCF-D754-461D-B980-58F92020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199A1C-F444-4FE3-AD1B-7E757929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B192C6-8BA8-41C8-9362-16131B39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2CF3C0-2B05-4126-AB60-BB1B29E0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7DD701-DDF6-4607-BB4D-AD01FB0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92E67-9B4F-4129-84BA-E1E9F781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637F8D-A7C9-413A-894A-972C7A6B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2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91E65-D6EA-453D-8535-3153ECEF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2D4CE-06D3-4930-B1B3-1144A9E5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66F0F0-A0EC-4567-B537-CE5F0C512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2B0C8-2624-47BE-9C2E-2D33BE0E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454CA8-9CDD-47BF-A81F-77B5FC8F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81323-0167-4A27-9F3E-4611E6B6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6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70F54-21A1-4F8B-9603-046F89BE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63A79A-D001-422D-9C1B-E9044485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68CA25-DAD8-4605-AE58-DCC37263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533797-A324-47D1-8A7B-F5A6CBAA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89D788-7985-4515-8308-39FE2242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6277D8-F92A-4BB8-92F4-94690A0E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C1283F-4D23-4CD9-BCB2-84CAEAAF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F5B31-B164-4694-A96A-ED269E13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010F8-F253-4BCE-A75F-F3864B7B3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E2AE-5DEA-4D18-ACD6-A95604A77D6E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502BA-6D8F-4FBE-A6C0-25962C056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1C6F1-B79B-4FC7-8920-4DD5DC5BE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27F9-3CF2-4C57-898B-F3B922CE28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34476EB8-8164-480D-BC67-135ADFF2C9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09976" y="454827"/>
            <a:ext cx="4814603" cy="4584838"/>
          </a:xfrm>
          <a:prstGeom prst="bentConnector3">
            <a:avLst>
              <a:gd name="adj1" fmla="val 100089"/>
            </a:avLst>
          </a:prstGeom>
          <a:ln w="28575">
            <a:solidFill>
              <a:srgbClr val="0070C0">
                <a:alpha val="6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88E1E-0A62-4808-90A4-E5FB60CEBC99}"/>
              </a:ext>
            </a:extLst>
          </p:cNvPr>
          <p:cNvSpPr/>
          <p:nvPr/>
        </p:nvSpPr>
        <p:spPr>
          <a:xfrm>
            <a:off x="2032000" y="719666"/>
            <a:ext cx="4320000" cy="43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7EFEB-5300-4446-883A-5FA604F45003}"/>
              </a:ext>
            </a:extLst>
          </p:cNvPr>
          <p:cNvSpPr/>
          <p:nvPr/>
        </p:nvSpPr>
        <p:spPr>
          <a:xfrm>
            <a:off x="2022474" y="1022942"/>
            <a:ext cx="4339573" cy="4016723"/>
          </a:xfrm>
          <a:custGeom>
            <a:avLst/>
            <a:gdLst>
              <a:gd name="connsiteX0" fmla="*/ 0 w 4330048"/>
              <a:gd name="connsiteY0" fmla="*/ 0 h 3321398"/>
              <a:gd name="connsiteX1" fmla="*/ 4330048 w 4330048"/>
              <a:gd name="connsiteY1" fmla="*/ 0 h 3321398"/>
              <a:gd name="connsiteX2" fmla="*/ 4330048 w 4330048"/>
              <a:gd name="connsiteY2" fmla="*/ 3321398 h 3321398"/>
              <a:gd name="connsiteX3" fmla="*/ 0 w 4330048"/>
              <a:gd name="connsiteY3" fmla="*/ 3321398 h 3321398"/>
              <a:gd name="connsiteX4" fmla="*/ 0 w 4330048"/>
              <a:gd name="connsiteY4" fmla="*/ 0 h 3321398"/>
              <a:gd name="connsiteX0" fmla="*/ 0 w 4339573"/>
              <a:gd name="connsiteY0" fmla="*/ 1123950 h 3321398"/>
              <a:gd name="connsiteX1" fmla="*/ 4339573 w 4339573"/>
              <a:gd name="connsiteY1" fmla="*/ 0 h 3321398"/>
              <a:gd name="connsiteX2" fmla="*/ 4339573 w 4339573"/>
              <a:gd name="connsiteY2" fmla="*/ 3321398 h 3321398"/>
              <a:gd name="connsiteX3" fmla="*/ 9525 w 4339573"/>
              <a:gd name="connsiteY3" fmla="*/ 3321398 h 3321398"/>
              <a:gd name="connsiteX4" fmla="*/ 0 w 4339573"/>
              <a:gd name="connsiteY4" fmla="*/ 1123950 h 3321398"/>
              <a:gd name="connsiteX0" fmla="*/ 0 w 4339573"/>
              <a:gd name="connsiteY0" fmla="*/ 1819275 h 4016723"/>
              <a:gd name="connsiteX1" fmla="*/ 4339573 w 4339573"/>
              <a:gd name="connsiteY1" fmla="*/ 0 h 4016723"/>
              <a:gd name="connsiteX2" fmla="*/ 4339573 w 4339573"/>
              <a:gd name="connsiteY2" fmla="*/ 4016723 h 4016723"/>
              <a:gd name="connsiteX3" fmla="*/ 9525 w 4339573"/>
              <a:gd name="connsiteY3" fmla="*/ 4016723 h 4016723"/>
              <a:gd name="connsiteX4" fmla="*/ 0 w 4339573"/>
              <a:gd name="connsiteY4" fmla="*/ 1819275 h 401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9573" h="4016723">
                <a:moveTo>
                  <a:pt x="0" y="1819275"/>
                </a:moveTo>
                <a:lnTo>
                  <a:pt x="4339573" y="0"/>
                </a:lnTo>
                <a:lnTo>
                  <a:pt x="4339573" y="4016723"/>
                </a:lnTo>
                <a:lnTo>
                  <a:pt x="9525" y="4016723"/>
                </a:lnTo>
                <a:lnTo>
                  <a:pt x="0" y="181927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6C5D537-D1FD-4493-A7CF-DDD3027B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17768"/>
              </p:ext>
            </p:extLst>
          </p:nvPr>
        </p:nvGraphicFramePr>
        <p:xfrm>
          <a:off x="2032000" y="719666"/>
          <a:ext cx="4320000" cy="432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3163259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2534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71714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540570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4857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115938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089898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0655049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118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97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0287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4762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611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157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278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056435"/>
                  </a:ext>
                </a:extLst>
              </a:tr>
            </a:tbl>
          </a:graphicData>
        </a:graphic>
      </p:graphicFrame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A83373A-16F4-4202-BD26-443F57ACAB5E}"/>
              </a:ext>
            </a:extLst>
          </p:cNvPr>
          <p:cNvCxnSpPr>
            <a:cxnSpLocks/>
          </p:cNvCxnSpPr>
          <p:nvPr/>
        </p:nvCxnSpPr>
        <p:spPr>
          <a:xfrm>
            <a:off x="4136013" y="2812237"/>
            <a:ext cx="111974" cy="1348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D8C52C9-0604-485C-9296-F5B1DE248B55}"/>
              </a:ext>
            </a:extLst>
          </p:cNvPr>
          <p:cNvCxnSpPr>
            <a:cxnSpLocks/>
          </p:cNvCxnSpPr>
          <p:nvPr/>
        </p:nvCxnSpPr>
        <p:spPr>
          <a:xfrm flipH="1">
            <a:off x="4136013" y="2812238"/>
            <a:ext cx="111974" cy="1348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ECA2082-6E7F-4281-8E94-0846E52EB29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4181476" y="209552"/>
            <a:ext cx="10524" cy="4830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CB447C2-88FC-432B-B803-15B1545420A3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-181325"/>
            <a:ext cx="895351" cy="2105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838F8FD7-1DB4-4168-B767-6F7A862FC059}"/>
              </a:ext>
            </a:extLst>
          </p:cNvPr>
          <p:cNvSpPr/>
          <p:nvPr/>
        </p:nvSpPr>
        <p:spPr>
          <a:xfrm rot="18440900">
            <a:off x="3726044" y="817099"/>
            <a:ext cx="582468" cy="681782"/>
          </a:xfrm>
          <a:prstGeom prst="arc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067B700-6D0E-48DF-9097-8B276F06A00E}"/>
              </a:ext>
            </a:extLst>
          </p:cNvPr>
          <p:cNvSpPr txBox="1"/>
          <p:nvPr/>
        </p:nvSpPr>
        <p:spPr>
          <a:xfrm>
            <a:off x="3677408" y="310837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α</a:t>
            </a:r>
            <a:endParaRPr lang="en-GB" sz="2800" b="1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317B1D2-A633-4274-89EB-CC695B6E8072}"/>
              </a:ext>
            </a:extLst>
          </p:cNvPr>
          <p:cNvCxnSpPr>
            <a:cxnSpLocks/>
          </p:cNvCxnSpPr>
          <p:nvPr/>
        </p:nvCxnSpPr>
        <p:spPr>
          <a:xfrm flipH="1">
            <a:off x="1766888" y="1896403"/>
            <a:ext cx="4748212" cy="1998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3CCA1873-D17A-44B5-8ACC-FEE99A6052D7}"/>
              </a:ext>
            </a:extLst>
          </p:cNvPr>
          <p:cNvCxnSpPr/>
          <p:nvPr/>
        </p:nvCxnSpPr>
        <p:spPr>
          <a:xfrm>
            <a:off x="6362047" y="1022942"/>
            <a:ext cx="2682893" cy="35627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7794A1C-8F05-4169-882C-C4C9FFB7F8FF}"/>
              </a:ext>
            </a:extLst>
          </p:cNvPr>
          <p:cNvCxnSpPr/>
          <p:nvPr/>
        </p:nvCxnSpPr>
        <p:spPr>
          <a:xfrm flipV="1">
            <a:off x="6515100" y="1379220"/>
            <a:ext cx="2537460" cy="5171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 69">
            <a:extLst>
              <a:ext uri="{FF2B5EF4-FFF2-40B4-BE49-F238E27FC236}">
                <a16:creationId xmlns:a16="http://schemas.microsoft.com/office/drawing/2014/main" id="{F14366EA-0FC1-4032-8C63-2B3E5927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06676" y="1147966"/>
            <a:ext cx="369514" cy="462508"/>
          </a:xfrm>
          <a:prstGeom prst="rect">
            <a:avLst/>
          </a:prstGeom>
        </p:spPr>
      </p:pic>
      <p:sp>
        <p:nvSpPr>
          <p:cNvPr id="71" name="Arc 70">
            <a:extLst>
              <a:ext uri="{FF2B5EF4-FFF2-40B4-BE49-F238E27FC236}">
                <a16:creationId xmlns:a16="http://schemas.microsoft.com/office/drawing/2014/main" id="{4337D8F9-A3CD-4C36-AEA0-BF57A3072EF6}"/>
              </a:ext>
            </a:extLst>
          </p:cNvPr>
          <p:cNvSpPr/>
          <p:nvPr/>
        </p:nvSpPr>
        <p:spPr>
          <a:xfrm rot="12784294">
            <a:off x="7883760" y="990050"/>
            <a:ext cx="582468" cy="681782"/>
          </a:xfrm>
          <a:prstGeom prst="arc">
            <a:avLst>
              <a:gd name="adj1" fmla="val 16495449"/>
              <a:gd name="adj2" fmla="val 20785839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5318667-9CED-4B5E-A395-4317BB9AA381}"/>
              </a:ext>
            </a:extLst>
          </p:cNvPr>
          <p:cNvSpPr txBox="1"/>
          <p:nvPr/>
        </p:nvSpPr>
        <p:spPr>
          <a:xfrm>
            <a:off x="7703493" y="712308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/>
              <a:t>β</a:t>
            </a:r>
            <a:endParaRPr lang="en-GB" sz="2800" b="1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82C411D-821F-4132-8BFF-F79ECC4B798D}"/>
              </a:ext>
            </a:extLst>
          </p:cNvPr>
          <p:cNvSpPr txBox="1"/>
          <p:nvPr/>
        </p:nvSpPr>
        <p:spPr>
          <a:xfrm>
            <a:off x="1313099" y="46703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endParaRPr lang="en-GB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2615F60-E386-4FD5-AF6E-DDB19CB06F96}"/>
              </a:ext>
            </a:extLst>
          </p:cNvPr>
          <p:cNvSpPr txBox="1"/>
          <p:nvPr/>
        </p:nvSpPr>
        <p:spPr>
          <a:xfrm>
            <a:off x="6193038" y="1051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642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romain. cocogne.</dc:creator>
  <cp:lastModifiedBy>romain. cocogne.</cp:lastModifiedBy>
  <cp:revision>8</cp:revision>
  <dcterms:created xsi:type="dcterms:W3CDTF">2020-04-02T13:18:09Z</dcterms:created>
  <dcterms:modified xsi:type="dcterms:W3CDTF">2020-04-02T13:58:45Z</dcterms:modified>
</cp:coreProperties>
</file>