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8B670-7E64-4E5F-B3AA-4C1E354A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30FBDA-241E-4536-A825-0B6FD9F7E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4628A-F99E-4FA0-A782-CBC03FFF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67AAA-B3AF-4B6E-B736-3253E25F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8E170-5918-4FD3-83AD-D2FD510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1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27B31-3FBC-4E03-83F5-CCFC6647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D78C21-68EE-492D-BBC7-2E06C639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C704E-298E-4CDC-BBEB-B9AC5B2A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57E2-53C5-4D30-B6F4-FA2E08A8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AA2FF-5CB4-47FA-A53E-24AEF2B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2DB56A-4CAB-4455-8D5B-8058BEC93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9E5AD3-13E5-41A9-AB50-09168D61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81870-3BA0-4537-BCE1-25256C03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69F19-9F48-4BE6-BDE6-3DE9CE99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2218F-5A16-4EAF-B789-E62B253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1CB31-40E7-41E3-9EFD-F651F254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F451F-9302-4262-BD97-14DB4AB9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5CAF5-8CAD-4AE5-AA89-81A77F22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01159-B579-4698-9E9B-6155FB3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CE2D5-D4D2-46E0-91AE-B7647516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0259-67A8-4018-A0EC-8164925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D0581-5285-409A-841B-867AA04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8123B-8FDE-4EC0-A0E9-83BB2B2C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FE99B-1F2D-4177-90AD-D793E397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137FF-B133-4E2A-91D1-D8EB5410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68C2A-1E66-4E7C-A173-8D80C375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70D3E-7A36-4686-8A1C-F8A7B3C89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878072-0DA5-47BA-8099-CB47C837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AEE459-8503-4989-A398-0C552DE6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703F1-1686-4123-8F2D-A90EAAB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C14725-2F60-4B5D-8C08-F9488575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9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A16EC-A231-4881-87D3-431C87A5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00017-3EB7-44C6-A151-A565BF56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FEE7E-BB8D-4885-9E1E-E9D8AD62C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CDEDB6-17BC-4A80-8117-1A5E47741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D924E-E65E-42B1-B9BE-63951A202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F277B0-7023-43CD-ABF8-B547AFF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9A2CFF-9DA3-4FE6-B615-A5BC8E36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B4C0B9-71F4-450F-86D2-C9AA950E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0BF8D-3E9B-488F-BBA6-8B6D5EBA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C72E11-959F-493B-8324-760DB260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F03BDF-6A7A-4458-BDD1-612FD6F3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55871A-C9C7-475E-ABFD-692DA3B9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74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F2E6A5-167A-453C-89CC-638CF6A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A70BF6-E2CA-4D37-9B3B-7C3740B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7D69-422A-4BA3-BF30-C6ECFDC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FE8AC-0616-49FC-BF94-D88FBB27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3E761-E10F-4322-8E85-8B9CA4F0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FBF425-B919-401F-A313-011B4797A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179D6-0A61-42A8-AB27-AF20CC6A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62B77-81AC-49AC-B750-6016ABD2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BF9D82-B133-401C-A6A5-A7B68FBC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8828-8F40-403C-8CAF-C0DA0B6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BC958A-3323-479A-B12E-4B46A714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E8662-56C6-42DB-86C4-734E0A45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4A6BD-A3D9-468F-AF80-0CA5BC6D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46652-EA2A-4656-85A5-68E8689F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268D0-CBB6-4575-AF72-92E2FB2C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BB4BA6-EE5F-458C-85E4-5D207B9D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BC7CC-F90E-4EC0-8BD1-35355FF4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EFF01-F9AE-4B8A-8518-19C967D5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0C6-DFDB-403E-BC19-92EA9F64BA6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87776-549B-4BBC-BC23-0F232C0CF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B0751-657C-4F97-91E8-119416A34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7F7C-4711-4C45-A209-3AD97C729E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3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E1F9A-064A-4688-8B48-2DE63B158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0EEE47-0207-4297-9F50-FD7167B5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56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 cocogne.</dc:creator>
  <cp:lastModifiedBy>romain. cocogne.</cp:lastModifiedBy>
  <cp:revision>1</cp:revision>
  <dcterms:created xsi:type="dcterms:W3CDTF">2020-05-27T14:16:16Z</dcterms:created>
  <dcterms:modified xsi:type="dcterms:W3CDTF">2020-05-27T14:17:25Z</dcterms:modified>
</cp:coreProperties>
</file>