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67" autoAdjust="0"/>
    <p:restoredTop sz="94660"/>
  </p:normalViewPr>
  <p:slideViewPr>
    <p:cSldViewPr snapToGrid="0">
      <p:cViewPr varScale="1">
        <p:scale>
          <a:sx n="78" d="100"/>
          <a:sy n="78" d="100"/>
        </p:scale>
        <p:origin x="29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A095-D8AF-4FAE-8DC1-96926602E46F}" type="datetimeFigureOut">
              <a:rPr lang="fr-FR" smtClean="0"/>
              <a:t>02/07/2021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B55E4-FE9A-487F-BC8F-9FC7D51E45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014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A095-D8AF-4FAE-8DC1-96926602E46F}" type="datetimeFigureOut">
              <a:rPr lang="fr-FR" smtClean="0"/>
              <a:t>02/07/2021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B55E4-FE9A-487F-BC8F-9FC7D51E45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4885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A095-D8AF-4FAE-8DC1-96926602E46F}" type="datetimeFigureOut">
              <a:rPr lang="fr-FR" smtClean="0"/>
              <a:t>02/07/2021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B55E4-FE9A-487F-BC8F-9FC7D51E45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074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A095-D8AF-4FAE-8DC1-96926602E46F}" type="datetimeFigureOut">
              <a:rPr lang="fr-FR" smtClean="0"/>
              <a:t>02/07/2021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B55E4-FE9A-487F-BC8F-9FC7D51E45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065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A095-D8AF-4FAE-8DC1-96926602E46F}" type="datetimeFigureOut">
              <a:rPr lang="fr-FR" smtClean="0"/>
              <a:t>02/07/2021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B55E4-FE9A-487F-BC8F-9FC7D51E45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26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A095-D8AF-4FAE-8DC1-96926602E46F}" type="datetimeFigureOut">
              <a:rPr lang="fr-FR" smtClean="0"/>
              <a:t>02/07/2021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B55E4-FE9A-487F-BC8F-9FC7D51E45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8587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A095-D8AF-4FAE-8DC1-96926602E46F}" type="datetimeFigureOut">
              <a:rPr lang="fr-FR" smtClean="0"/>
              <a:t>02/07/2021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B55E4-FE9A-487F-BC8F-9FC7D51E45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959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A095-D8AF-4FAE-8DC1-96926602E46F}" type="datetimeFigureOut">
              <a:rPr lang="fr-FR" smtClean="0"/>
              <a:t>02/07/2021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B55E4-FE9A-487F-BC8F-9FC7D51E45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025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A095-D8AF-4FAE-8DC1-96926602E46F}" type="datetimeFigureOut">
              <a:rPr lang="fr-FR" smtClean="0"/>
              <a:t>02/07/2021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B55E4-FE9A-487F-BC8F-9FC7D51E45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6564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A095-D8AF-4FAE-8DC1-96926602E46F}" type="datetimeFigureOut">
              <a:rPr lang="fr-FR" smtClean="0"/>
              <a:t>02/07/2021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B55E4-FE9A-487F-BC8F-9FC7D51E45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668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A095-D8AF-4FAE-8DC1-96926602E46F}" type="datetimeFigureOut">
              <a:rPr lang="fr-FR" smtClean="0"/>
              <a:t>02/07/2021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B55E4-FE9A-487F-BC8F-9FC7D51E45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7257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1A095-D8AF-4FAE-8DC1-96926602E46F}" type="datetimeFigureOut">
              <a:rPr lang="fr-FR" smtClean="0"/>
              <a:t>02/07/2021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B55E4-FE9A-487F-BC8F-9FC7D51E45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612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858000" cy="4572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  <a:latin typeface="Lucida Calligraphy" panose="03010101010101010101" pitchFamily="66" charset="0"/>
              </a:rPr>
              <a:t>Mon Cinéma</a:t>
            </a:r>
            <a:endParaRPr lang="fr-FR" sz="2400" b="1" dirty="0">
              <a:solidFill>
                <a:schemeClr val="tx1"/>
              </a:solidFill>
              <a:latin typeface="Lucida Calligraphy" panose="03010101010101010101" pitchFamily="66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" y="457200"/>
            <a:ext cx="1714500" cy="4572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Films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14499" y="457200"/>
            <a:ext cx="1714500" cy="4572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Séries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28999" y="457200"/>
            <a:ext cx="1714499" cy="4572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Animation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43499" y="457200"/>
            <a:ext cx="1714502" cy="4572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Mangas / BD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Groupe 17"/>
          <p:cNvGrpSpPr/>
          <p:nvPr/>
        </p:nvGrpSpPr>
        <p:grpSpPr>
          <a:xfrm>
            <a:off x="0" y="914400"/>
            <a:ext cx="6858000" cy="1569308"/>
            <a:chOff x="0" y="914400"/>
            <a:chExt cx="6858000" cy="1569308"/>
          </a:xfrm>
        </p:grpSpPr>
        <p:sp>
          <p:nvSpPr>
            <p:cNvPr id="9" name="Rectangle 8"/>
            <p:cNvSpPr/>
            <p:nvPr/>
          </p:nvSpPr>
          <p:spPr>
            <a:xfrm>
              <a:off x="0" y="914400"/>
              <a:ext cx="6858000" cy="156930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Connecteur droit 10"/>
            <p:cNvCxnSpPr/>
            <p:nvPr/>
          </p:nvCxnSpPr>
          <p:spPr>
            <a:xfrm flipV="1">
              <a:off x="0" y="914401"/>
              <a:ext cx="6858000" cy="15693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0" y="914400"/>
              <a:ext cx="6858000" cy="15693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0" y="2483708"/>
            <a:ext cx="6858000" cy="4572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  <a:latin typeface="Lucida Calligraphy" panose="03010101010101010101" pitchFamily="66" charset="0"/>
              </a:rPr>
              <a:t>Dernier Visionnage</a:t>
            </a:r>
            <a:endParaRPr lang="fr-FR" sz="2400" b="1" dirty="0">
              <a:solidFill>
                <a:schemeClr val="tx1"/>
              </a:solidFill>
              <a:latin typeface="Lucida Calligraphy" panose="03010101010101010101" pitchFamily="66" charset="0"/>
            </a:endParaRPr>
          </a:p>
        </p:txBody>
      </p:sp>
      <p:grpSp>
        <p:nvGrpSpPr>
          <p:cNvPr id="20" name="Groupe 19"/>
          <p:cNvGrpSpPr/>
          <p:nvPr/>
        </p:nvGrpSpPr>
        <p:grpSpPr>
          <a:xfrm>
            <a:off x="417038" y="3233349"/>
            <a:ext cx="1581666" cy="2553731"/>
            <a:chOff x="0" y="914400"/>
            <a:chExt cx="6858000" cy="1569308"/>
          </a:xfrm>
        </p:grpSpPr>
        <p:sp>
          <p:nvSpPr>
            <p:cNvPr id="21" name="Rectangle 20"/>
            <p:cNvSpPr/>
            <p:nvPr/>
          </p:nvSpPr>
          <p:spPr>
            <a:xfrm>
              <a:off x="0" y="914400"/>
              <a:ext cx="6858000" cy="156930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Connecteur droit 21"/>
            <p:cNvCxnSpPr/>
            <p:nvPr/>
          </p:nvCxnSpPr>
          <p:spPr>
            <a:xfrm flipV="1">
              <a:off x="0" y="914401"/>
              <a:ext cx="6858000" cy="15693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>
              <a:off x="0" y="914400"/>
              <a:ext cx="6858000" cy="15693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Groupe 23"/>
          <p:cNvGrpSpPr/>
          <p:nvPr/>
        </p:nvGrpSpPr>
        <p:grpSpPr>
          <a:xfrm>
            <a:off x="2638166" y="3233349"/>
            <a:ext cx="1581666" cy="2553731"/>
            <a:chOff x="0" y="914400"/>
            <a:chExt cx="6858000" cy="1569308"/>
          </a:xfrm>
        </p:grpSpPr>
        <p:sp>
          <p:nvSpPr>
            <p:cNvPr id="25" name="Rectangle 24"/>
            <p:cNvSpPr/>
            <p:nvPr/>
          </p:nvSpPr>
          <p:spPr>
            <a:xfrm>
              <a:off x="0" y="914400"/>
              <a:ext cx="6858000" cy="156930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Connecteur droit 25"/>
            <p:cNvCxnSpPr/>
            <p:nvPr/>
          </p:nvCxnSpPr>
          <p:spPr>
            <a:xfrm flipV="1">
              <a:off x="0" y="914401"/>
              <a:ext cx="6858000" cy="15693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0" y="914400"/>
              <a:ext cx="6858000" cy="15693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Groupe 27"/>
          <p:cNvGrpSpPr/>
          <p:nvPr/>
        </p:nvGrpSpPr>
        <p:grpSpPr>
          <a:xfrm>
            <a:off x="4859294" y="3233348"/>
            <a:ext cx="1581666" cy="2553731"/>
            <a:chOff x="0" y="914400"/>
            <a:chExt cx="6858000" cy="1569308"/>
          </a:xfrm>
        </p:grpSpPr>
        <p:sp>
          <p:nvSpPr>
            <p:cNvPr id="29" name="Rectangle 28"/>
            <p:cNvSpPr/>
            <p:nvPr/>
          </p:nvSpPr>
          <p:spPr>
            <a:xfrm>
              <a:off x="0" y="914400"/>
              <a:ext cx="6858000" cy="156930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" name="Connecteur droit 29"/>
            <p:cNvCxnSpPr/>
            <p:nvPr/>
          </p:nvCxnSpPr>
          <p:spPr>
            <a:xfrm flipV="1">
              <a:off x="0" y="914401"/>
              <a:ext cx="6858000" cy="15693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30"/>
            <p:cNvCxnSpPr/>
            <p:nvPr/>
          </p:nvCxnSpPr>
          <p:spPr>
            <a:xfrm>
              <a:off x="0" y="914400"/>
              <a:ext cx="6858000" cy="15693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Rectangle 35"/>
          <p:cNvSpPr/>
          <p:nvPr/>
        </p:nvSpPr>
        <p:spPr>
          <a:xfrm>
            <a:off x="0" y="6079519"/>
            <a:ext cx="6858000" cy="4572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  <a:latin typeface="Lucida Calligraphy" panose="03010101010101010101" pitchFamily="66" charset="0"/>
              </a:rPr>
              <a:t>Le Top du moment</a:t>
            </a:r>
            <a:endParaRPr lang="fr-FR" sz="2400" b="1" dirty="0">
              <a:solidFill>
                <a:schemeClr val="tx1"/>
              </a:solidFill>
              <a:latin typeface="Lucida Calligraphy" panose="03010101010101010101" pitchFamily="66" charset="0"/>
            </a:endParaRPr>
          </a:p>
        </p:txBody>
      </p:sp>
      <p:grpSp>
        <p:nvGrpSpPr>
          <p:cNvPr id="37" name="Groupe 36"/>
          <p:cNvGrpSpPr/>
          <p:nvPr/>
        </p:nvGrpSpPr>
        <p:grpSpPr>
          <a:xfrm>
            <a:off x="417038" y="6989803"/>
            <a:ext cx="1581666" cy="2553731"/>
            <a:chOff x="0" y="914400"/>
            <a:chExt cx="6858000" cy="1569308"/>
          </a:xfrm>
        </p:grpSpPr>
        <p:sp>
          <p:nvSpPr>
            <p:cNvPr id="38" name="Rectangle 37"/>
            <p:cNvSpPr/>
            <p:nvPr/>
          </p:nvSpPr>
          <p:spPr>
            <a:xfrm>
              <a:off x="0" y="914400"/>
              <a:ext cx="6858000" cy="156930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" name="Connecteur droit 38"/>
            <p:cNvCxnSpPr/>
            <p:nvPr/>
          </p:nvCxnSpPr>
          <p:spPr>
            <a:xfrm flipV="1">
              <a:off x="0" y="914401"/>
              <a:ext cx="6858000" cy="15693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cteur droit 39"/>
            <p:cNvCxnSpPr/>
            <p:nvPr/>
          </p:nvCxnSpPr>
          <p:spPr>
            <a:xfrm>
              <a:off x="0" y="914400"/>
              <a:ext cx="6858000" cy="15693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Groupe 40"/>
          <p:cNvGrpSpPr/>
          <p:nvPr/>
        </p:nvGrpSpPr>
        <p:grpSpPr>
          <a:xfrm>
            <a:off x="2638166" y="6989803"/>
            <a:ext cx="1581666" cy="2553731"/>
            <a:chOff x="0" y="914400"/>
            <a:chExt cx="6858000" cy="1569308"/>
          </a:xfrm>
        </p:grpSpPr>
        <p:sp>
          <p:nvSpPr>
            <p:cNvPr id="42" name="Rectangle 41"/>
            <p:cNvSpPr/>
            <p:nvPr/>
          </p:nvSpPr>
          <p:spPr>
            <a:xfrm>
              <a:off x="0" y="914400"/>
              <a:ext cx="6858000" cy="156930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3" name="Connecteur droit 42"/>
            <p:cNvCxnSpPr/>
            <p:nvPr/>
          </p:nvCxnSpPr>
          <p:spPr>
            <a:xfrm flipV="1">
              <a:off x="0" y="914401"/>
              <a:ext cx="6858000" cy="15693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>
              <a:off x="0" y="914400"/>
              <a:ext cx="6858000" cy="15693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Groupe 44"/>
          <p:cNvGrpSpPr/>
          <p:nvPr/>
        </p:nvGrpSpPr>
        <p:grpSpPr>
          <a:xfrm>
            <a:off x="4859294" y="6989802"/>
            <a:ext cx="1581666" cy="2553731"/>
            <a:chOff x="0" y="914400"/>
            <a:chExt cx="6858000" cy="1569308"/>
          </a:xfrm>
        </p:grpSpPr>
        <p:sp>
          <p:nvSpPr>
            <p:cNvPr id="46" name="Rectangle 45"/>
            <p:cNvSpPr/>
            <p:nvPr/>
          </p:nvSpPr>
          <p:spPr>
            <a:xfrm>
              <a:off x="0" y="914400"/>
              <a:ext cx="6858000" cy="156930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7" name="Connecteur droit 46"/>
            <p:cNvCxnSpPr/>
            <p:nvPr/>
          </p:nvCxnSpPr>
          <p:spPr>
            <a:xfrm flipV="1">
              <a:off x="0" y="914401"/>
              <a:ext cx="6858000" cy="15693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>
              <a:off x="0" y="914400"/>
              <a:ext cx="6858000" cy="15693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Rectangle 48"/>
          <p:cNvSpPr/>
          <p:nvPr/>
        </p:nvSpPr>
        <p:spPr>
          <a:xfrm>
            <a:off x="5143498" y="0"/>
            <a:ext cx="1714500" cy="4572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connecter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S’inscrire</a:t>
            </a:r>
            <a:endParaRPr lang="fr-F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36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858000" cy="4572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  <a:latin typeface="Lucida Calligraphy" panose="03010101010101010101" pitchFamily="66" charset="0"/>
              </a:rPr>
              <a:t>Nom du film</a:t>
            </a:r>
            <a:endParaRPr lang="fr-FR" sz="2400" b="1" dirty="0">
              <a:solidFill>
                <a:schemeClr val="tx1"/>
              </a:solidFill>
              <a:latin typeface="Lucida Calligraphy" panose="03010101010101010101" pitchFamily="6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457200"/>
            <a:ext cx="6858001" cy="4572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 Cinéma &gt; Films &gt; Nom du film</a:t>
            </a:r>
            <a:endParaRPr lang="fr-F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Groupe 17"/>
          <p:cNvGrpSpPr/>
          <p:nvPr/>
        </p:nvGrpSpPr>
        <p:grpSpPr>
          <a:xfrm>
            <a:off x="0" y="914400"/>
            <a:ext cx="6858000" cy="1569308"/>
            <a:chOff x="0" y="914400"/>
            <a:chExt cx="6858000" cy="1569308"/>
          </a:xfrm>
        </p:grpSpPr>
        <p:sp>
          <p:nvSpPr>
            <p:cNvPr id="9" name="Rectangle 8"/>
            <p:cNvSpPr/>
            <p:nvPr/>
          </p:nvSpPr>
          <p:spPr>
            <a:xfrm>
              <a:off x="0" y="914400"/>
              <a:ext cx="6858000" cy="156930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Connecteur droit 10"/>
            <p:cNvCxnSpPr/>
            <p:nvPr/>
          </p:nvCxnSpPr>
          <p:spPr>
            <a:xfrm flipV="1">
              <a:off x="0" y="914401"/>
              <a:ext cx="6858000" cy="15693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0" y="914400"/>
              <a:ext cx="6858000" cy="15693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Groupe 23"/>
          <p:cNvGrpSpPr/>
          <p:nvPr/>
        </p:nvGrpSpPr>
        <p:grpSpPr>
          <a:xfrm>
            <a:off x="180714" y="2936792"/>
            <a:ext cx="1581666" cy="2553731"/>
            <a:chOff x="0" y="914400"/>
            <a:chExt cx="6858000" cy="1569308"/>
          </a:xfrm>
        </p:grpSpPr>
        <p:sp>
          <p:nvSpPr>
            <p:cNvPr id="25" name="Rectangle 24"/>
            <p:cNvSpPr/>
            <p:nvPr/>
          </p:nvSpPr>
          <p:spPr>
            <a:xfrm>
              <a:off x="0" y="914400"/>
              <a:ext cx="6858000" cy="156930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Connecteur droit 25"/>
            <p:cNvCxnSpPr/>
            <p:nvPr/>
          </p:nvCxnSpPr>
          <p:spPr>
            <a:xfrm flipV="1">
              <a:off x="0" y="914401"/>
              <a:ext cx="6858000" cy="15693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0" y="914400"/>
              <a:ext cx="6858000" cy="15693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Flèche gauche 1"/>
          <p:cNvSpPr/>
          <p:nvPr/>
        </p:nvSpPr>
        <p:spPr>
          <a:xfrm>
            <a:off x="180714" y="128716"/>
            <a:ext cx="387698" cy="204916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360" y="105032"/>
            <a:ext cx="228600" cy="22860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80" y="105032"/>
            <a:ext cx="228600" cy="228600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1" y="5714994"/>
            <a:ext cx="1762379" cy="4572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 Critique</a:t>
            </a:r>
            <a:endParaRPr lang="fr-F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762380" y="5714994"/>
            <a:ext cx="1762380" cy="4572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Vos commentaires</a:t>
            </a:r>
            <a:endParaRPr lang="fr-F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524759" y="5714994"/>
            <a:ext cx="1762380" cy="4572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Casting</a:t>
            </a:r>
            <a:endParaRPr lang="fr-F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287139" y="5714994"/>
            <a:ext cx="1570861" cy="4572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Photos</a:t>
            </a:r>
            <a:endParaRPr lang="fr-F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98704" y="2936792"/>
            <a:ext cx="2106826" cy="4572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 du film</a:t>
            </a:r>
            <a:endParaRPr lang="fr-F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Étoile à 5 branches 11"/>
          <p:cNvSpPr/>
          <p:nvPr/>
        </p:nvSpPr>
        <p:spPr>
          <a:xfrm>
            <a:off x="1998704" y="3527988"/>
            <a:ext cx="225511" cy="230527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Étoile à 5 branches 53"/>
          <p:cNvSpPr/>
          <p:nvPr/>
        </p:nvSpPr>
        <p:spPr>
          <a:xfrm>
            <a:off x="2224215" y="3527988"/>
            <a:ext cx="225511" cy="230527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Étoile à 5 branches 54"/>
          <p:cNvSpPr/>
          <p:nvPr/>
        </p:nvSpPr>
        <p:spPr>
          <a:xfrm>
            <a:off x="2412655" y="3527988"/>
            <a:ext cx="225511" cy="230527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Étoile à 5 branches 55"/>
          <p:cNvSpPr/>
          <p:nvPr/>
        </p:nvSpPr>
        <p:spPr>
          <a:xfrm>
            <a:off x="2638166" y="3527988"/>
            <a:ext cx="225511" cy="230527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Étoile à 5 branches 56"/>
          <p:cNvSpPr/>
          <p:nvPr/>
        </p:nvSpPr>
        <p:spPr>
          <a:xfrm>
            <a:off x="2826606" y="3527988"/>
            <a:ext cx="225511" cy="230527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Étoile à 5 branches 62"/>
          <p:cNvSpPr/>
          <p:nvPr/>
        </p:nvSpPr>
        <p:spPr>
          <a:xfrm>
            <a:off x="3052117" y="3527988"/>
            <a:ext cx="225511" cy="230527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Étoile à 5 branches 63"/>
          <p:cNvSpPr/>
          <p:nvPr/>
        </p:nvSpPr>
        <p:spPr>
          <a:xfrm>
            <a:off x="3277628" y="3527988"/>
            <a:ext cx="225511" cy="230527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Étoile à 5 branches 64"/>
          <p:cNvSpPr/>
          <p:nvPr/>
        </p:nvSpPr>
        <p:spPr>
          <a:xfrm>
            <a:off x="3466068" y="3527988"/>
            <a:ext cx="225511" cy="230527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Étoile à 5 branches 65"/>
          <p:cNvSpPr/>
          <p:nvPr/>
        </p:nvSpPr>
        <p:spPr>
          <a:xfrm>
            <a:off x="3691579" y="3527988"/>
            <a:ext cx="225511" cy="230527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Étoile à 5 branches 66"/>
          <p:cNvSpPr/>
          <p:nvPr/>
        </p:nvSpPr>
        <p:spPr>
          <a:xfrm>
            <a:off x="3880019" y="3527988"/>
            <a:ext cx="225511" cy="230527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/>
          <p:cNvSpPr/>
          <p:nvPr/>
        </p:nvSpPr>
        <p:spPr>
          <a:xfrm>
            <a:off x="2011059" y="3982987"/>
            <a:ext cx="2094471" cy="150753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Réalisateur</a:t>
            </a:r>
          </a:p>
          <a:p>
            <a:endParaRPr lang="fr-F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Producteurs</a:t>
            </a:r>
          </a:p>
          <a:p>
            <a:endParaRPr lang="fr-F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Acteurs</a:t>
            </a:r>
            <a:endParaRPr lang="fr-F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596714" y="5031265"/>
            <a:ext cx="2106826" cy="4572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Moyenne des notes</a:t>
            </a:r>
            <a:endParaRPr lang="fr-F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0" y="6172194"/>
            <a:ext cx="6858000" cy="4572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  <a:latin typeface="Lucida Calligraphy" panose="03010101010101010101" pitchFamily="66" charset="0"/>
              </a:rPr>
              <a:t>Synopsis</a:t>
            </a:r>
            <a:endParaRPr lang="fr-FR" sz="2400" b="1" dirty="0">
              <a:solidFill>
                <a:schemeClr val="tx1"/>
              </a:solidFill>
              <a:latin typeface="Lucida Calligraphy" panose="03010101010101010101" pitchFamily="66" charset="0"/>
            </a:endParaRPr>
          </a:p>
        </p:txBody>
      </p:sp>
      <p:grpSp>
        <p:nvGrpSpPr>
          <p:cNvPr id="71" name="Groupe 70"/>
          <p:cNvGrpSpPr/>
          <p:nvPr/>
        </p:nvGrpSpPr>
        <p:grpSpPr>
          <a:xfrm>
            <a:off x="0" y="8266667"/>
            <a:ext cx="6858001" cy="1184189"/>
            <a:chOff x="0" y="914400"/>
            <a:chExt cx="6858000" cy="1569308"/>
          </a:xfrm>
        </p:grpSpPr>
        <p:sp>
          <p:nvSpPr>
            <p:cNvPr id="72" name="Rectangle 71"/>
            <p:cNvSpPr/>
            <p:nvPr/>
          </p:nvSpPr>
          <p:spPr>
            <a:xfrm>
              <a:off x="0" y="914400"/>
              <a:ext cx="6858000" cy="156930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" name="Connecteur droit 72"/>
            <p:cNvCxnSpPr/>
            <p:nvPr/>
          </p:nvCxnSpPr>
          <p:spPr>
            <a:xfrm flipV="1">
              <a:off x="0" y="914401"/>
              <a:ext cx="6858000" cy="15693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necteur droit 73"/>
            <p:cNvCxnSpPr/>
            <p:nvPr/>
          </p:nvCxnSpPr>
          <p:spPr>
            <a:xfrm>
              <a:off x="0" y="914400"/>
              <a:ext cx="6858000" cy="15693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5" name="Rectangle 74"/>
          <p:cNvSpPr/>
          <p:nvPr/>
        </p:nvSpPr>
        <p:spPr>
          <a:xfrm>
            <a:off x="0" y="7809467"/>
            <a:ext cx="6858000" cy="4572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  <a:latin typeface="Lucida Calligraphy" panose="03010101010101010101" pitchFamily="66" charset="0"/>
              </a:rPr>
              <a:t>Pour le meilleur et le Pire</a:t>
            </a:r>
            <a:endParaRPr lang="fr-FR" sz="2400" b="1" dirty="0">
              <a:solidFill>
                <a:schemeClr val="tx1"/>
              </a:solidFill>
              <a:latin typeface="Lucida Calligraphy" panose="03010101010101010101" pitchFamily="66" charset="0"/>
            </a:endParaRPr>
          </a:p>
        </p:txBody>
      </p:sp>
      <p:grpSp>
        <p:nvGrpSpPr>
          <p:cNvPr id="76" name="Groupe 75"/>
          <p:cNvGrpSpPr/>
          <p:nvPr/>
        </p:nvGrpSpPr>
        <p:grpSpPr>
          <a:xfrm>
            <a:off x="-1" y="6625278"/>
            <a:ext cx="6858001" cy="1184189"/>
            <a:chOff x="0" y="914400"/>
            <a:chExt cx="6858000" cy="1569308"/>
          </a:xfrm>
        </p:grpSpPr>
        <p:sp>
          <p:nvSpPr>
            <p:cNvPr id="77" name="Rectangle 76"/>
            <p:cNvSpPr/>
            <p:nvPr/>
          </p:nvSpPr>
          <p:spPr>
            <a:xfrm>
              <a:off x="0" y="914400"/>
              <a:ext cx="6858000" cy="156930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8" name="Connecteur droit 77"/>
            <p:cNvCxnSpPr/>
            <p:nvPr/>
          </p:nvCxnSpPr>
          <p:spPr>
            <a:xfrm flipV="1">
              <a:off x="0" y="914401"/>
              <a:ext cx="6858000" cy="15693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Connecteur droit 78"/>
            <p:cNvCxnSpPr/>
            <p:nvPr/>
          </p:nvCxnSpPr>
          <p:spPr>
            <a:xfrm>
              <a:off x="0" y="914400"/>
              <a:ext cx="6858000" cy="15693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0" y="9448800"/>
            <a:ext cx="6858000" cy="4572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err="1" smtClean="0">
                <a:solidFill>
                  <a:schemeClr val="tx1"/>
                </a:solidFill>
                <a:latin typeface="Lucida Calligraphy" panose="03010101010101010101" pitchFamily="66" charset="0"/>
              </a:rPr>
              <a:t>Footer</a:t>
            </a:r>
            <a:endParaRPr lang="fr-FR" sz="2400" b="1" dirty="0">
              <a:solidFill>
                <a:schemeClr val="tx1"/>
              </a:solidFill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40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2148531" y="2399272"/>
            <a:ext cx="2560939" cy="510745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Viens Partager avec la communauté</a:t>
            </a:r>
          </a:p>
          <a:p>
            <a:pPr algn="ctr"/>
            <a:endParaRPr lang="fr-F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connecter avec FB</a:t>
            </a:r>
          </a:p>
          <a:p>
            <a:pPr algn="ctr"/>
            <a:r>
              <a:rPr lang="fr-F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connecter avec e-mail</a:t>
            </a:r>
          </a:p>
          <a:p>
            <a:pPr algn="ctr"/>
            <a:endParaRPr lang="fr-F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</a:t>
            </a:r>
          </a:p>
          <a:p>
            <a:pPr algn="ctr"/>
            <a:endParaRPr lang="fr-F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 encore membre</a:t>
            </a:r>
          </a:p>
          <a:p>
            <a:pPr algn="ctr"/>
            <a:endParaRPr lang="fr-FR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 :</a:t>
            </a:r>
            <a:endParaRPr lang="fr-F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 :</a:t>
            </a:r>
          </a:p>
          <a:p>
            <a:pPr algn="ctr"/>
            <a:r>
              <a:rPr lang="fr-F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 de passe :</a:t>
            </a:r>
          </a:p>
          <a:p>
            <a:pPr algn="ctr"/>
            <a:endParaRPr lang="fr-F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J’accepte les conditions générales d’utilisation</a:t>
            </a:r>
          </a:p>
          <a:p>
            <a:pPr algn="ctr"/>
            <a:endParaRPr lang="fr-F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Créer mon compte</a:t>
            </a:r>
          </a:p>
        </p:txBody>
      </p:sp>
    </p:spTree>
    <p:extLst>
      <p:ext uri="{BB962C8B-B14F-4D97-AF65-F5344CB8AC3E}">
        <p14:creationId xmlns:p14="http://schemas.microsoft.com/office/powerpoint/2010/main" val="362692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84</Words>
  <Application>Microsoft Office PowerPoint</Application>
  <PresentationFormat>Format A4 (210 x 297 mm)</PresentationFormat>
  <Paragraphs>41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Lucida Calligraphy</vt:lpstr>
      <vt:lpstr>Times New Roman</vt:lpstr>
      <vt:lpstr>Thème Office</vt:lpstr>
      <vt:lpstr>Présentation PowerPoint</vt:lpstr>
      <vt:lpstr>Présentation PowerPoint</vt:lpstr>
      <vt:lpstr>Présentation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HP</dc:creator>
  <cp:lastModifiedBy>HP</cp:lastModifiedBy>
  <cp:revision>9</cp:revision>
  <dcterms:created xsi:type="dcterms:W3CDTF">2021-07-02T12:03:14Z</dcterms:created>
  <dcterms:modified xsi:type="dcterms:W3CDTF">2021-07-02T13:01:50Z</dcterms:modified>
</cp:coreProperties>
</file>