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3D717-8B11-4624-B6AB-C36E0AC73DA1}" v="1767" dt="2023-02-07T09:33:59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COULON" userId="c93f20c1-1cb3-491b-a7eb-139510db8ff6" providerId="ADAL" clId="{42F19DA9-2A60-4EC0-BAE7-79E9B4BE3422}"/>
    <pc:docChg chg="undo custSel addSld modSld">
      <pc:chgData name="Romain COULON" userId="c93f20c1-1cb3-491b-a7eb-139510db8ff6" providerId="ADAL" clId="{42F19DA9-2A60-4EC0-BAE7-79E9B4BE3422}" dt="2023-01-23T15:00:31.370" v="117" actId="20577"/>
      <pc:docMkLst>
        <pc:docMk/>
      </pc:docMkLst>
      <pc:sldChg chg="addSp delSp modSp new mod">
        <pc:chgData name="Romain COULON" userId="c93f20c1-1cb3-491b-a7eb-139510db8ff6" providerId="ADAL" clId="{42F19DA9-2A60-4EC0-BAE7-79E9B4BE3422}" dt="2023-01-23T15:00:31.370" v="117" actId="20577"/>
        <pc:sldMkLst>
          <pc:docMk/>
          <pc:sldMk cId="2755464219" sldId="256"/>
        </pc:sldMkLst>
        <pc:spChg chg="del">
          <ac:chgData name="Romain COULON" userId="c93f20c1-1cb3-491b-a7eb-139510db8ff6" providerId="ADAL" clId="{42F19DA9-2A60-4EC0-BAE7-79E9B4BE3422}" dt="2023-01-23T14:53:11.167" v="1" actId="478"/>
          <ac:spMkLst>
            <pc:docMk/>
            <pc:sldMk cId="2755464219" sldId="256"/>
            <ac:spMk id="2" creationId="{2B3A5AAE-01E3-ABCC-34F0-95E0B897E596}"/>
          </ac:spMkLst>
        </pc:spChg>
        <pc:spChg chg="del">
          <ac:chgData name="Romain COULON" userId="c93f20c1-1cb3-491b-a7eb-139510db8ff6" providerId="ADAL" clId="{42F19DA9-2A60-4EC0-BAE7-79E9B4BE3422}" dt="2023-01-23T14:53:12.539" v="2" actId="478"/>
          <ac:spMkLst>
            <pc:docMk/>
            <pc:sldMk cId="2755464219" sldId="256"/>
            <ac:spMk id="3" creationId="{7822AF15-7D04-17E2-9EC6-F182818F0755}"/>
          </ac:spMkLst>
        </pc:spChg>
        <pc:spChg chg="add mod">
          <ac:chgData name="Romain COULON" userId="c93f20c1-1cb3-491b-a7eb-139510db8ff6" providerId="ADAL" clId="{42F19DA9-2A60-4EC0-BAE7-79E9B4BE3422}" dt="2023-01-23T14:56:50.009" v="59" actId="1076"/>
          <ac:spMkLst>
            <pc:docMk/>
            <pc:sldMk cId="2755464219" sldId="256"/>
            <ac:spMk id="4" creationId="{A6A2299D-1FC5-FE70-4C03-54EE16BD81CB}"/>
          </ac:spMkLst>
        </pc:spChg>
        <pc:spChg chg="add del mod">
          <ac:chgData name="Romain COULON" userId="c93f20c1-1cb3-491b-a7eb-139510db8ff6" providerId="ADAL" clId="{42F19DA9-2A60-4EC0-BAE7-79E9B4BE3422}" dt="2023-01-23T14:55:12.529" v="30" actId="22"/>
          <ac:spMkLst>
            <pc:docMk/>
            <pc:sldMk cId="2755464219" sldId="256"/>
            <ac:spMk id="6" creationId="{6D5D1B05-EF04-70A5-56CB-F74705E2DEAD}"/>
          </ac:spMkLst>
        </pc:spChg>
        <pc:spChg chg="add del">
          <ac:chgData name="Romain COULON" userId="c93f20c1-1cb3-491b-a7eb-139510db8ff6" providerId="ADAL" clId="{42F19DA9-2A60-4EC0-BAE7-79E9B4BE3422}" dt="2023-01-23T14:55:16.054" v="32" actId="22"/>
          <ac:spMkLst>
            <pc:docMk/>
            <pc:sldMk cId="2755464219" sldId="256"/>
            <ac:spMk id="8" creationId="{8FE7768E-C97E-838C-EEDC-F3728F0B3A99}"/>
          </ac:spMkLst>
        </pc:spChg>
        <pc:spChg chg="add mod">
          <ac:chgData name="Romain COULON" userId="c93f20c1-1cb3-491b-a7eb-139510db8ff6" providerId="ADAL" clId="{42F19DA9-2A60-4EC0-BAE7-79E9B4BE3422}" dt="2023-01-23T14:56:44.753" v="58" actId="404"/>
          <ac:spMkLst>
            <pc:docMk/>
            <pc:sldMk cId="2755464219" sldId="256"/>
            <ac:spMk id="10" creationId="{F7BD1856-5198-7B13-6472-29DFC6A89A6A}"/>
          </ac:spMkLst>
        </pc:spChg>
        <pc:spChg chg="add mod">
          <ac:chgData name="Romain COULON" userId="c93f20c1-1cb3-491b-a7eb-139510db8ff6" providerId="ADAL" clId="{42F19DA9-2A60-4EC0-BAE7-79E9B4BE3422}" dt="2023-01-23T14:56:44.753" v="58" actId="404"/>
          <ac:spMkLst>
            <pc:docMk/>
            <pc:sldMk cId="2755464219" sldId="256"/>
            <ac:spMk id="12" creationId="{9430FE3C-46E0-9E78-6FF0-D3427A839B23}"/>
          </ac:spMkLst>
        </pc:spChg>
        <pc:spChg chg="add mod">
          <ac:chgData name="Romain COULON" userId="c93f20c1-1cb3-491b-a7eb-139510db8ff6" providerId="ADAL" clId="{42F19DA9-2A60-4EC0-BAE7-79E9B4BE3422}" dt="2023-01-23T14:56:44.753" v="58" actId="404"/>
          <ac:spMkLst>
            <pc:docMk/>
            <pc:sldMk cId="2755464219" sldId="256"/>
            <ac:spMk id="13" creationId="{9DE74CCC-6911-0603-0171-DC042A84093E}"/>
          </ac:spMkLst>
        </pc:spChg>
        <pc:spChg chg="add mod">
          <ac:chgData name="Romain COULON" userId="c93f20c1-1cb3-491b-a7eb-139510db8ff6" providerId="ADAL" clId="{42F19DA9-2A60-4EC0-BAE7-79E9B4BE3422}" dt="2023-01-23T14:56:44.753" v="58" actId="404"/>
          <ac:spMkLst>
            <pc:docMk/>
            <pc:sldMk cId="2755464219" sldId="256"/>
            <ac:spMk id="14" creationId="{3823030C-F9BE-FA5C-A379-850E5C97B49C}"/>
          </ac:spMkLst>
        </pc:spChg>
        <pc:spChg chg="add mod">
          <ac:chgData name="Romain COULON" userId="c93f20c1-1cb3-491b-a7eb-139510db8ff6" providerId="ADAL" clId="{42F19DA9-2A60-4EC0-BAE7-79E9B4BE3422}" dt="2023-01-23T14:58:31.986" v="80" actId="1076"/>
          <ac:spMkLst>
            <pc:docMk/>
            <pc:sldMk cId="2755464219" sldId="256"/>
            <ac:spMk id="23" creationId="{BEC4912E-43D3-853D-880E-F4A6A07125F3}"/>
          </ac:spMkLst>
        </pc:spChg>
        <pc:spChg chg="add mod">
          <ac:chgData name="Romain COULON" userId="c93f20c1-1cb3-491b-a7eb-139510db8ff6" providerId="ADAL" clId="{42F19DA9-2A60-4EC0-BAE7-79E9B4BE3422}" dt="2023-01-23T15:00:31.370" v="117" actId="20577"/>
          <ac:spMkLst>
            <pc:docMk/>
            <pc:sldMk cId="2755464219" sldId="256"/>
            <ac:spMk id="24" creationId="{2E47830D-35A1-525A-133C-73727C002CB3}"/>
          </ac:spMkLst>
        </pc:spChg>
        <pc:cxnChg chg="add mod">
          <ac:chgData name="Romain COULON" userId="c93f20c1-1cb3-491b-a7eb-139510db8ff6" providerId="ADAL" clId="{42F19DA9-2A60-4EC0-BAE7-79E9B4BE3422}" dt="2023-01-23T14:57:08.381" v="63" actId="13822"/>
          <ac:cxnSpMkLst>
            <pc:docMk/>
            <pc:sldMk cId="2755464219" sldId="256"/>
            <ac:cxnSpMk id="16" creationId="{81EA36F9-34CF-6596-4692-0CD3638069B1}"/>
          </ac:cxnSpMkLst>
        </pc:cxnChg>
        <pc:cxnChg chg="add mod">
          <ac:chgData name="Romain COULON" userId="c93f20c1-1cb3-491b-a7eb-139510db8ff6" providerId="ADAL" clId="{42F19DA9-2A60-4EC0-BAE7-79E9B4BE3422}" dt="2023-01-23T14:57:18.164" v="66" actId="14100"/>
          <ac:cxnSpMkLst>
            <pc:docMk/>
            <pc:sldMk cId="2755464219" sldId="256"/>
            <ac:cxnSpMk id="17" creationId="{782A3D5E-5F68-EF23-D6ED-D88CF527FD0F}"/>
          </ac:cxnSpMkLst>
        </pc:cxnChg>
        <pc:cxnChg chg="add mod">
          <ac:chgData name="Romain COULON" userId="c93f20c1-1cb3-491b-a7eb-139510db8ff6" providerId="ADAL" clId="{42F19DA9-2A60-4EC0-BAE7-79E9B4BE3422}" dt="2023-01-23T14:57:24.615" v="69" actId="14100"/>
          <ac:cxnSpMkLst>
            <pc:docMk/>
            <pc:sldMk cId="2755464219" sldId="256"/>
            <ac:cxnSpMk id="20" creationId="{933BDA1C-0523-AD7F-6109-B727FDF933CA}"/>
          </ac:cxnSpMkLst>
        </pc:cxnChg>
      </pc:sldChg>
    </pc:docChg>
  </pc:docChgLst>
  <pc:docChgLst>
    <pc:chgData name="Romain COULON" userId="c93f20c1-1cb3-491b-a7eb-139510db8ff6" providerId="ADAL" clId="{0783D717-8B11-4624-B6AB-C36E0AC73DA1}"/>
    <pc:docChg chg="undo custSel addSld delSld modSld">
      <pc:chgData name="Romain COULON" userId="c93f20c1-1cb3-491b-a7eb-139510db8ff6" providerId="ADAL" clId="{0783D717-8B11-4624-B6AB-C36E0AC73DA1}" dt="2023-02-07T09:34:21.683" v="3100" actId="47"/>
      <pc:docMkLst>
        <pc:docMk/>
      </pc:docMkLst>
      <pc:sldChg chg="addSp delSp modSp del mod">
        <pc:chgData name="Romain COULON" userId="c93f20c1-1cb3-491b-a7eb-139510db8ff6" providerId="ADAL" clId="{0783D717-8B11-4624-B6AB-C36E0AC73DA1}" dt="2023-02-07T09:34:19.879" v="3099" actId="47"/>
        <pc:sldMkLst>
          <pc:docMk/>
          <pc:sldMk cId="2755464219" sldId="256"/>
        </pc:sldMkLst>
        <pc:spChg chg="del mod">
          <ac:chgData name="Romain COULON" userId="c93f20c1-1cb3-491b-a7eb-139510db8ff6" providerId="ADAL" clId="{0783D717-8B11-4624-B6AB-C36E0AC73DA1}" dt="2023-01-24T09:48:39.176" v="581" actId="478"/>
          <ac:spMkLst>
            <pc:docMk/>
            <pc:sldMk cId="2755464219" sldId="256"/>
            <ac:spMk id="4" creationId="{A6A2299D-1FC5-FE70-4C03-54EE16BD81CB}"/>
          </ac:spMkLst>
        </pc:spChg>
        <pc:spChg chg="add mod">
          <ac:chgData name="Romain COULON" userId="c93f20c1-1cb3-491b-a7eb-139510db8ff6" providerId="ADAL" clId="{0783D717-8B11-4624-B6AB-C36E0AC73DA1}" dt="2023-01-24T14:07:47.116" v="1103" actId="1076"/>
          <ac:spMkLst>
            <pc:docMk/>
            <pc:sldMk cId="2755464219" sldId="256"/>
            <ac:spMk id="6" creationId="{857781B3-5F00-94AB-8A75-2799E107E538}"/>
          </ac:spMkLst>
        </pc:spChg>
        <pc:spChg chg="add del mod">
          <ac:chgData name="Romain COULON" userId="c93f20c1-1cb3-491b-a7eb-139510db8ff6" providerId="ADAL" clId="{0783D717-8B11-4624-B6AB-C36E0AC73DA1}" dt="2023-01-24T09:42:44.979" v="379" actId="21"/>
          <ac:spMkLst>
            <pc:docMk/>
            <pc:sldMk cId="2755464219" sldId="256"/>
            <ac:spMk id="7" creationId="{157CC79B-5240-F41C-B7E1-C4C3F79A8909}"/>
          </ac:spMkLst>
        </pc:spChg>
        <pc:spChg chg="add mod">
          <ac:chgData name="Romain COULON" userId="c93f20c1-1cb3-491b-a7eb-139510db8ff6" providerId="ADAL" clId="{0783D717-8B11-4624-B6AB-C36E0AC73DA1}" dt="2023-01-24T09:40:55.826" v="363" actId="14100"/>
          <ac:spMkLst>
            <pc:docMk/>
            <pc:sldMk cId="2755464219" sldId="256"/>
            <ac:spMk id="8" creationId="{1F101DD1-79B4-EAE8-C32E-6BE4F284A96C}"/>
          </ac:spMkLst>
        </pc:spChg>
        <pc:spChg chg="mod">
          <ac:chgData name="Romain COULON" userId="c93f20c1-1cb3-491b-a7eb-139510db8ff6" providerId="ADAL" clId="{0783D717-8B11-4624-B6AB-C36E0AC73DA1}" dt="2023-01-24T09:48:23.168" v="577" actId="1076"/>
          <ac:spMkLst>
            <pc:docMk/>
            <pc:sldMk cId="2755464219" sldId="256"/>
            <ac:spMk id="10" creationId="{F7BD1856-5198-7B13-6472-29DFC6A89A6A}"/>
          </ac:spMkLst>
        </pc:spChg>
        <pc:spChg chg="del mod">
          <ac:chgData name="Romain COULON" userId="c93f20c1-1cb3-491b-a7eb-139510db8ff6" providerId="ADAL" clId="{0783D717-8B11-4624-B6AB-C36E0AC73DA1}" dt="2023-01-24T09:48:39.176" v="581" actId="478"/>
          <ac:spMkLst>
            <pc:docMk/>
            <pc:sldMk cId="2755464219" sldId="256"/>
            <ac:spMk id="12" creationId="{9430FE3C-46E0-9E78-6FF0-D3427A839B23}"/>
          </ac:spMkLst>
        </pc:spChg>
        <pc:spChg chg="del mod">
          <ac:chgData name="Romain COULON" userId="c93f20c1-1cb3-491b-a7eb-139510db8ff6" providerId="ADAL" clId="{0783D717-8B11-4624-B6AB-C36E0AC73DA1}" dt="2023-01-24T09:48:39.176" v="581" actId="478"/>
          <ac:spMkLst>
            <pc:docMk/>
            <pc:sldMk cId="2755464219" sldId="256"/>
            <ac:spMk id="13" creationId="{9DE74CCC-6911-0603-0171-DC042A84093E}"/>
          </ac:spMkLst>
        </pc:spChg>
        <pc:spChg chg="del mod">
          <ac:chgData name="Romain COULON" userId="c93f20c1-1cb3-491b-a7eb-139510db8ff6" providerId="ADAL" clId="{0783D717-8B11-4624-B6AB-C36E0AC73DA1}" dt="2023-01-24T09:48:39.176" v="581" actId="478"/>
          <ac:spMkLst>
            <pc:docMk/>
            <pc:sldMk cId="2755464219" sldId="256"/>
            <ac:spMk id="14" creationId="{3823030C-F9BE-FA5C-A379-850E5C97B49C}"/>
          </ac:spMkLst>
        </pc:spChg>
        <pc:spChg chg="del mod">
          <ac:chgData name="Romain COULON" userId="c93f20c1-1cb3-491b-a7eb-139510db8ff6" providerId="ADAL" clId="{0783D717-8B11-4624-B6AB-C36E0AC73DA1}" dt="2023-01-24T09:48:39.176" v="581" actId="478"/>
          <ac:spMkLst>
            <pc:docMk/>
            <pc:sldMk cId="2755464219" sldId="256"/>
            <ac:spMk id="23" creationId="{BEC4912E-43D3-853D-880E-F4A6A07125F3}"/>
          </ac:spMkLst>
        </pc:spChg>
        <pc:spChg chg="del mod">
          <ac:chgData name="Romain COULON" userId="c93f20c1-1cb3-491b-a7eb-139510db8ff6" providerId="ADAL" clId="{0783D717-8B11-4624-B6AB-C36E0AC73DA1}" dt="2023-01-24T09:48:39.176" v="581" actId="478"/>
          <ac:spMkLst>
            <pc:docMk/>
            <pc:sldMk cId="2755464219" sldId="256"/>
            <ac:spMk id="24" creationId="{2E47830D-35A1-525A-133C-73727C002CB3}"/>
          </ac:spMkLst>
        </pc:spChg>
        <pc:spChg chg="add del mod">
          <ac:chgData name="Romain COULON" userId="c93f20c1-1cb3-491b-a7eb-139510db8ff6" providerId="ADAL" clId="{0783D717-8B11-4624-B6AB-C36E0AC73DA1}" dt="2023-01-24T09:42:36.434" v="376" actId="478"/>
          <ac:spMkLst>
            <pc:docMk/>
            <pc:sldMk cId="2755464219" sldId="256"/>
            <ac:spMk id="27" creationId="{0CB47478-D25A-19E3-7156-06B2A24BDA25}"/>
          </ac:spMkLst>
        </pc:spChg>
        <pc:spChg chg="add mod">
          <ac:chgData name="Romain COULON" userId="c93f20c1-1cb3-491b-a7eb-139510db8ff6" providerId="ADAL" clId="{0783D717-8B11-4624-B6AB-C36E0AC73DA1}" dt="2023-01-24T09:43:52.687" v="395" actId="164"/>
          <ac:spMkLst>
            <pc:docMk/>
            <pc:sldMk cId="2755464219" sldId="256"/>
            <ac:spMk id="29" creationId="{79D76A00-9DE2-B6B4-7E8F-7EC28A60E7D4}"/>
          </ac:spMkLst>
        </pc:spChg>
        <pc:spChg chg="add mod">
          <ac:chgData name="Romain COULON" userId="c93f20c1-1cb3-491b-a7eb-139510db8ff6" providerId="ADAL" clId="{0783D717-8B11-4624-B6AB-C36E0AC73DA1}" dt="2023-01-24T09:44:57.690" v="413" actId="14100"/>
          <ac:spMkLst>
            <pc:docMk/>
            <pc:sldMk cId="2755464219" sldId="256"/>
            <ac:spMk id="30" creationId="{6E3AAC29-6600-22DB-55F4-9528D00E9280}"/>
          </ac:spMkLst>
        </pc:spChg>
        <pc:spChg chg="mod">
          <ac:chgData name="Romain COULON" userId="c93f20c1-1cb3-491b-a7eb-139510db8ff6" providerId="ADAL" clId="{0783D717-8B11-4624-B6AB-C36E0AC73DA1}" dt="2023-01-24T09:48:02.093" v="568" actId="14100"/>
          <ac:spMkLst>
            <pc:docMk/>
            <pc:sldMk cId="2755464219" sldId="256"/>
            <ac:spMk id="40" creationId="{C7C54226-B7B5-C479-7022-EE21DE3F1849}"/>
          </ac:spMkLst>
        </pc:spChg>
        <pc:spChg chg="mod">
          <ac:chgData name="Romain COULON" userId="c93f20c1-1cb3-491b-a7eb-139510db8ff6" providerId="ADAL" clId="{0783D717-8B11-4624-B6AB-C36E0AC73DA1}" dt="2023-01-24T09:47:54.916" v="567"/>
          <ac:spMkLst>
            <pc:docMk/>
            <pc:sldMk cId="2755464219" sldId="256"/>
            <ac:spMk id="41" creationId="{0165F531-3D7D-77F7-3562-6F190F3BC6F0}"/>
          </ac:spMkLst>
        </pc:spChg>
        <pc:spChg chg="add mod">
          <ac:chgData name="Romain COULON" userId="c93f20c1-1cb3-491b-a7eb-139510db8ff6" providerId="ADAL" clId="{0783D717-8B11-4624-B6AB-C36E0AC73DA1}" dt="2023-01-24T13:10:49.845" v="590" actId="20577"/>
          <ac:spMkLst>
            <pc:docMk/>
            <pc:sldMk cId="2755464219" sldId="256"/>
            <ac:spMk id="45" creationId="{7E5C527C-B55E-0CE9-B2C1-B8B33C20EFB3}"/>
          </ac:spMkLst>
        </pc:spChg>
        <pc:spChg chg="add mod">
          <ac:chgData name="Romain COULON" userId="c93f20c1-1cb3-491b-a7eb-139510db8ff6" providerId="ADAL" clId="{0783D717-8B11-4624-B6AB-C36E0AC73DA1}" dt="2023-01-24T13:11:06.530" v="605" actId="20577"/>
          <ac:spMkLst>
            <pc:docMk/>
            <pc:sldMk cId="2755464219" sldId="256"/>
            <ac:spMk id="46" creationId="{39AFFF0C-C911-B896-C4EE-B3103C8E7767}"/>
          </ac:spMkLst>
        </pc:spChg>
        <pc:spChg chg="add mod">
          <ac:chgData name="Romain COULON" userId="c93f20c1-1cb3-491b-a7eb-139510db8ff6" providerId="ADAL" clId="{0783D717-8B11-4624-B6AB-C36E0AC73DA1}" dt="2023-01-24T13:11:21.626" v="617" actId="20577"/>
          <ac:spMkLst>
            <pc:docMk/>
            <pc:sldMk cId="2755464219" sldId="256"/>
            <ac:spMk id="47" creationId="{CDAC527E-D115-D854-E8DA-F592AA28E79D}"/>
          </ac:spMkLst>
        </pc:spChg>
        <pc:spChg chg="mod">
          <ac:chgData name="Romain COULON" userId="c93f20c1-1cb3-491b-a7eb-139510db8ff6" providerId="ADAL" clId="{0783D717-8B11-4624-B6AB-C36E0AC73DA1}" dt="2023-01-24T14:02:15.917" v="918" actId="20577"/>
          <ac:spMkLst>
            <pc:docMk/>
            <pc:sldMk cId="2755464219" sldId="256"/>
            <ac:spMk id="49" creationId="{24FE0FE9-A59C-41E8-50D6-9B92F4A3C97A}"/>
          </ac:spMkLst>
        </pc:spChg>
        <pc:spChg chg="mod">
          <ac:chgData name="Romain COULON" userId="c93f20c1-1cb3-491b-a7eb-139510db8ff6" providerId="ADAL" clId="{0783D717-8B11-4624-B6AB-C36E0AC73DA1}" dt="2023-01-24T13:57:25.976" v="789" actId="1076"/>
          <ac:spMkLst>
            <pc:docMk/>
            <pc:sldMk cId="2755464219" sldId="256"/>
            <ac:spMk id="50" creationId="{287A5097-DB73-64A4-4849-43F994E4E68B}"/>
          </ac:spMkLst>
        </pc:spChg>
        <pc:spChg chg="mod">
          <ac:chgData name="Romain COULON" userId="c93f20c1-1cb3-491b-a7eb-139510db8ff6" providerId="ADAL" clId="{0783D717-8B11-4624-B6AB-C36E0AC73DA1}" dt="2023-01-24T14:02:27.414" v="919"/>
          <ac:spMkLst>
            <pc:docMk/>
            <pc:sldMk cId="2755464219" sldId="256"/>
            <ac:spMk id="61" creationId="{6E6675CF-8020-84CA-9032-94A472A8198D}"/>
          </ac:spMkLst>
        </pc:spChg>
        <pc:spChg chg="mod">
          <ac:chgData name="Romain COULON" userId="c93f20c1-1cb3-491b-a7eb-139510db8ff6" providerId="ADAL" clId="{0783D717-8B11-4624-B6AB-C36E0AC73DA1}" dt="2023-01-24T14:02:27.414" v="919"/>
          <ac:spMkLst>
            <pc:docMk/>
            <pc:sldMk cId="2755464219" sldId="256"/>
            <ac:spMk id="62" creationId="{766C8839-7009-C650-6908-BB40CA64178C}"/>
          </ac:spMkLst>
        </pc:spChg>
        <pc:spChg chg="add mod">
          <ac:chgData name="Romain COULON" userId="c93f20c1-1cb3-491b-a7eb-139510db8ff6" providerId="ADAL" clId="{0783D717-8B11-4624-B6AB-C36E0AC73DA1}" dt="2023-01-24T14:03:45.832" v="1001" actId="1076"/>
          <ac:spMkLst>
            <pc:docMk/>
            <pc:sldMk cId="2755464219" sldId="256"/>
            <ac:spMk id="63" creationId="{812D8D96-7460-988B-63AC-78955E16D55D}"/>
          </ac:spMkLst>
        </pc:spChg>
        <pc:grpChg chg="add mod">
          <ac:chgData name="Romain COULON" userId="c93f20c1-1cb3-491b-a7eb-139510db8ff6" providerId="ADAL" clId="{0783D717-8B11-4624-B6AB-C36E0AC73DA1}" dt="2023-01-24T09:45:27.028" v="420" actId="1076"/>
          <ac:grpSpMkLst>
            <pc:docMk/>
            <pc:sldMk cId="2755464219" sldId="256"/>
            <ac:grpSpMk id="33" creationId="{B9EB05CC-D1A8-24F2-40B5-D1AB6BF9DB70}"/>
          </ac:grpSpMkLst>
        </pc:grpChg>
        <pc:grpChg chg="add mod">
          <ac:chgData name="Romain COULON" userId="c93f20c1-1cb3-491b-a7eb-139510db8ff6" providerId="ADAL" clId="{0783D717-8B11-4624-B6AB-C36E0AC73DA1}" dt="2023-01-24T09:47:54.916" v="567"/>
          <ac:grpSpMkLst>
            <pc:docMk/>
            <pc:sldMk cId="2755464219" sldId="256"/>
            <ac:grpSpMk id="39" creationId="{A4F844A6-AA89-A0F0-7788-C692B185C5EE}"/>
          </ac:grpSpMkLst>
        </pc:grpChg>
        <pc:grpChg chg="add mod">
          <ac:chgData name="Romain COULON" userId="c93f20c1-1cb3-491b-a7eb-139510db8ff6" providerId="ADAL" clId="{0783D717-8B11-4624-B6AB-C36E0AC73DA1}" dt="2023-01-24T14:01:04.989" v="896" actId="14100"/>
          <ac:grpSpMkLst>
            <pc:docMk/>
            <pc:sldMk cId="2755464219" sldId="256"/>
            <ac:grpSpMk id="48" creationId="{D3682E54-2A71-1265-7469-2D36B20C1139}"/>
          </ac:grpSpMkLst>
        </pc:grpChg>
        <pc:grpChg chg="add mod">
          <ac:chgData name="Romain COULON" userId="c93f20c1-1cb3-491b-a7eb-139510db8ff6" providerId="ADAL" clId="{0783D717-8B11-4624-B6AB-C36E0AC73DA1}" dt="2023-01-24T14:02:43.932" v="923" actId="1076"/>
          <ac:grpSpMkLst>
            <pc:docMk/>
            <pc:sldMk cId="2755464219" sldId="256"/>
            <ac:grpSpMk id="60" creationId="{2C8C6F19-3BFE-6661-D34A-9E1FBABB8912}"/>
          </ac:grpSpMkLst>
        </pc:grpChg>
        <pc:cxnChg chg="add del">
          <ac:chgData name="Romain COULON" userId="c93f20c1-1cb3-491b-a7eb-139510db8ff6" providerId="ADAL" clId="{0783D717-8B11-4624-B6AB-C36E0AC73DA1}" dt="2023-01-24T09:41:08.422" v="367" actId="478"/>
          <ac:cxnSpMkLst>
            <pc:docMk/>
            <pc:sldMk cId="2755464219" sldId="256"/>
            <ac:cxnSpMk id="11" creationId="{14471CBE-7C6F-1CB2-45C6-C7677BE2D5E5}"/>
          </ac:cxnSpMkLst>
        </pc:cxnChg>
        <pc:cxnChg chg="add mod">
          <ac:chgData name="Romain COULON" userId="c93f20c1-1cb3-491b-a7eb-139510db8ff6" providerId="ADAL" clId="{0783D717-8B11-4624-B6AB-C36E0AC73DA1}" dt="2023-01-24T09:44:57.690" v="413" actId="14100"/>
          <ac:cxnSpMkLst>
            <pc:docMk/>
            <pc:sldMk cId="2755464219" sldId="256"/>
            <ac:cxnSpMk id="15" creationId="{48234EDC-5D9B-FAF6-F01A-17D2CA2496B4}"/>
          </ac:cxnSpMkLst>
        </pc:cxnChg>
        <pc:cxnChg chg="del mod">
          <ac:chgData name="Romain COULON" userId="c93f20c1-1cb3-491b-a7eb-139510db8ff6" providerId="ADAL" clId="{0783D717-8B11-4624-B6AB-C36E0AC73DA1}" dt="2023-01-24T09:48:39.176" v="581" actId="478"/>
          <ac:cxnSpMkLst>
            <pc:docMk/>
            <pc:sldMk cId="2755464219" sldId="256"/>
            <ac:cxnSpMk id="16" creationId="{81EA36F9-34CF-6596-4692-0CD3638069B1}"/>
          </ac:cxnSpMkLst>
        </pc:cxnChg>
        <pc:cxnChg chg="del mod">
          <ac:chgData name="Romain COULON" userId="c93f20c1-1cb3-491b-a7eb-139510db8ff6" providerId="ADAL" clId="{0783D717-8B11-4624-B6AB-C36E0AC73DA1}" dt="2023-01-24T09:48:39.176" v="581" actId="478"/>
          <ac:cxnSpMkLst>
            <pc:docMk/>
            <pc:sldMk cId="2755464219" sldId="256"/>
            <ac:cxnSpMk id="17" creationId="{782A3D5E-5F68-EF23-D6ED-D88CF527FD0F}"/>
          </ac:cxnSpMkLst>
        </pc:cxnChg>
        <pc:cxnChg chg="del mod">
          <ac:chgData name="Romain COULON" userId="c93f20c1-1cb3-491b-a7eb-139510db8ff6" providerId="ADAL" clId="{0783D717-8B11-4624-B6AB-C36E0AC73DA1}" dt="2023-01-24T09:48:39.176" v="581" actId="478"/>
          <ac:cxnSpMkLst>
            <pc:docMk/>
            <pc:sldMk cId="2755464219" sldId="256"/>
            <ac:cxnSpMk id="20" creationId="{933BDA1C-0523-AD7F-6109-B727FDF933CA}"/>
          </ac:cxnSpMkLst>
        </pc:cxnChg>
        <pc:cxnChg chg="add mod">
          <ac:chgData name="Romain COULON" userId="c93f20c1-1cb3-491b-a7eb-139510db8ff6" providerId="ADAL" clId="{0783D717-8B11-4624-B6AB-C36E0AC73DA1}" dt="2023-01-24T14:07:47.116" v="1103" actId="1076"/>
          <ac:cxnSpMkLst>
            <pc:docMk/>
            <pc:sldMk cId="2755464219" sldId="256"/>
            <ac:cxnSpMk id="36" creationId="{52DCB0B9-0656-9B64-6148-B98C3121E74B}"/>
          </ac:cxnSpMkLst>
        </pc:cxnChg>
        <pc:cxnChg chg="add mod">
          <ac:chgData name="Romain COULON" userId="c93f20c1-1cb3-491b-a7eb-139510db8ff6" providerId="ADAL" clId="{0783D717-8B11-4624-B6AB-C36E0AC73DA1}" dt="2023-01-24T14:07:47.116" v="1103" actId="1076"/>
          <ac:cxnSpMkLst>
            <pc:docMk/>
            <pc:sldMk cId="2755464219" sldId="256"/>
            <ac:cxnSpMk id="42" creationId="{22DBD1C5-2AF5-B39E-EA7A-B884220724F1}"/>
          </ac:cxnSpMkLst>
        </pc:cxnChg>
        <pc:cxnChg chg="add mod">
          <ac:chgData name="Romain COULON" userId="c93f20c1-1cb3-491b-a7eb-139510db8ff6" providerId="ADAL" clId="{0783D717-8B11-4624-B6AB-C36E0AC73DA1}" dt="2023-01-24T14:01:04.989" v="896" actId="14100"/>
          <ac:cxnSpMkLst>
            <pc:docMk/>
            <pc:sldMk cId="2755464219" sldId="256"/>
            <ac:cxnSpMk id="51" creationId="{687A1F66-1544-CF7C-EC13-77BBC9C5E5EF}"/>
          </ac:cxnSpMkLst>
        </pc:cxnChg>
      </pc:sldChg>
      <pc:sldChg chg="addSp delSp modSp new del mod">
        <pc:chgData name="Romain COULON" userId="c93f20c1-1cb3-491b-a7eb-139510db8ff6" providerId="ADAL" clId="{0783D717-8B11-4624-B6AB-C36E0AC73DA1}" dt="2023-02-07T09:34:21.683" v="3100" actId="47"/>
        <pc:sldMkLst>
          <pc:docMk/>
          <pc:sldMk cId="509211106" sldId="257"/>
        </pc:sldMkLst>
        <pc:spChg chg="del">
          <ac:chgData name="Romain COULON" userId="c93f20c1-1cb3-491b-a7eb-139510db8ff6" providerId="ADAL" clId="{0783D717-8B11-4624-B6AB-C36E0AC73DA1}" dt="2023-01-24T14:05:12.019" v="1003" actId="478"/>
          <ac:spMkLst>
            <pc:docMk/>
            <pc:sldMk cId="509211106" sldId="257"/>
            <ac:spMk id="2" creationId="{6A8EB24D-A7F5-1003-2201-21AAE62D5BDB}"/>
          </ac:spMkLst>
        </pc:spChg>
        <pc:spChg chg="mod">
          <ac:chgData name="Romain COULON" userId="c93f20c1-1cb3-491b-a7eb-139510db8ff6" providerId="ADAL" clId="{0783D717-8B11-4624-B6AB-C36E0AC73DA1}" dt="2023-01-24T14:09:43.230" v="1126" actId="15"/>
          <ac:spMkLst>
            <pc:docMk/>
            <pc:sldMk cId="509211106" sldId="257"/>
            <ac:spMk id="3" creationId="{3F48BE2C-BB40-AB59-34F1-3BE793D6F1D6}"/>
          </ac:spMkLst>
        </pc:spChg>
        <pc:spChg chg="add del mod">
          <ac:chgData name="Romain COULON" userId="c93f20c1-1cb3-491b-a7eb-139510db8ff6" providerId="ADAL" clId="{0783D717-8B11-4624-B6AB-C36E0AC73DA1}" dt="2023-01-24T14:08:07.595" v="1107" actId="21"/>
          <ac:spMkLst>
            <pc:docMk/>
            <pc:sldMk cId="509211106" sldId="257"/>
            <ac:spMk id="4" creationId="{613299C4-2244-F471-3BDB-A1714B2224FD}"/>
          </ac:spMkLst>
        </pc:spChg>
        <pc:spChg chg="add mod">
          <ac:chgData name="Romain COULON" userId="c93f20c1-1cb3-491b-a7eb-139510db8ff6" providerId="ADAL" clId="{0783D717-8B11-4624-B6AB-C36E0AC73DA1}" dt="2023-01-24T14:08:16.760" v="1110" actId="1076"/>
          <ac:spMkLst>
            <pc:docMk/>
            <pc:sldMk cId="509211106" sldId="257"/>
            <ac:spMk id="5" creationId="{C139803D-3A8A-2818-0786-B9A6E977C3E4}"/>
          </ac:spMkLst>
        </pc:spChg>
      </pc:sldChg>
      <pc:sldChg chg="addSp delSp modSp new mod">
        <pc:chgData name="Romain COULON" userId="c93f20c1-1cb3-491b-a7eb-139510db8ff6" providerId="ADAL" clId="{0783D717-8B11-4624-B6AB-C36E0AC73DA1}" dt="2023-02-07T09:33:59.320" v="3098" actId="20577"/>
        <pc:sldMkLst>
          <pc:docMk/>
          <pc:sldMk cId="1804577057" sldId="258"/>
        </pc:sldMkLst>
        <pc:spChg chg="del">
          <ac:chgData name="Romain COULON" userId="c93f20c1-1cb3-491b-a7eb-139510db8ff6" providerId="ADAL" clId="{0783D717-8B11-4624-B6AB-C36E0AC73DA1}" dt="2023-02-07T07:07:35.044" v="1128" actId="478"/>
          <ac:spMkLst>
            <pc:docMk/>
            <pc:sldMk cId="1804577057" sldId="258"/>
            <ac:spMk id="2" creationId="{8F087DAC-28D7-F10E-FABE-F7EB97E13C91}"/>
          </ac:spMkLst>
        </pc:spChg>
        <pc:spChg chg="del">
          <ac:chgData name="Romain COULON" userId="c93f20c1-1cb3-491b-a7eb-139510db8ff6" providerId="ADAL" clId="{0783D717-8B11-4624-B6AB-C36E0AC73DA1}" dt="2023-02-07T07:07:36.178" v="1129" actId="478"/>
          <ac:spMkLst>
            <pc:docMk/>
            <pc:sldMk cId="1804577057" sldId="258"/>
            <ac:spMk id="3" creationId="{7733DAEB-73C3-2239-2863-7E4754C7F3A1}"/>
          </ac:spMkLst>
        </pc:spChg>
        <pc:spChg chg="add mod">
          <ac:chgData name="Romain COULON" userId="c93f20c1-1cb3-491b-a7eb-139510db8ff6" providerId="ADAL" clId="{0783D717-8B11-4624-B6AB-C36E0AC73DA1}" dt="2023-02-07T08:10:22.580" v="2969" actId="20577"/>
          <ac:spMkLst>
            <pc:docMk/>
            <pc:sldMk cId="1804577057" sldId="258"/>
            <ac:spMk id="4" creationId="{4B69FDA0-54DC-DBFF-5083-D2AECFDCE695}"/>
          </ac:spMkLst>
        </pc:spChg>
        <pc:spChg chg="add mod">
          <ac:chgData name="Romain COULON" userId="c93f20c1-1cb3-491b-a7eb-139510db8ff6" providerId="ADAL" clId="{0783D717-8B11-4624-B6AB-C36E0AC73DA1}" dt="2023-02-07T08:02:21.720" v="2778" actId="14100"/>
          <ac:spMkLst>
            <pc:docMk/>
            <pc:sldMk cId="1804577057" sldId="258"/>
            <ac:spMk id="5" creationId="{539CCDCB-86A8-7BE2-F7A0-4B66C42BF89E}"/>
          </ac:spMkLst>
        </pc:spChg>
        <pc:spChg chg="del mod topLvl">
          <ac:chgData name="Romain COULON" userId="c93f20c1-1cb3-491b-a7eb-139510db8ff6" providerId="ADAL" clId="{0783D717-8B11-4624-B6AB-C36E0AC73DA1}" dt="2023-02-07T08:00:19.424" v="2710" actId="478"/>
          <ac:spMkLst>
            <pc:docMk/>
            <pc:sldMk cId="1804577057" sldId="258"/>
            <ac:spMk id="7" creationId="{03177EBE-B62C-05C0-70AB-A91023EB2515}"/>
          </ac:spMkLst>
        </pc:spChg>
        <pc:spChg chg="del mod topLvl">
          <ac:chgData name="Romain COULON" userId="c93f20c1-1cb3-491b-a7eb-139510db8ff6" providerId="ADAL" clId="{0783D717-8B11-4624-B6AB-C36E0AC73DA1}" dt="2023-02-07T08:00:17.384" v="2709" actId="478"/>
          <ac:spMkLst>
            <pc:docMk/>
            <pc:sldMk cId="1804577057" sldId="258"/>
            <ac:spMk id="8" creationId="{BC370B07-7774-5776-09AB-7949E74A6615}"/>
          </ac:spMkLst>
        </pc:spChg>
        <pc:spChg chg="mod topLvl">
          <ac:chgData name="Romain COULON" userId="c93f20c1-1cb3-491b-a7eb-139510db8ff6" providerId="ADAL" clId="{0783D717-8B11-4624-B6AB-C36E0AC73DA1}" dt="2023-02-07T08:02:18.833" v="2777" actId="14100"/>
          <ac:spMkLst>
            <pc:docMk/>
            <pc:sldMk cId="1804577057" sldId="258"/>
            <ac:spMk id="10" creationId="{F31F0360-E5A0-9ED9-4E49-DCCE3FEE10A7}"/>
          </ac:spMkLst>
        </pc:spChg>
        <pc:spChg chg="del mod topLvl">
          <ac:chgData name="Romain COULON" userId="c93f20c1-1cb3-491b-a7eb-139510db8ff6" providerId="ADAL" clId="{0783D717-8B11-4624-B6AB-C36E0AC73DA1}" dt="2023-02-07T08:00:03.187" v="2705" actId="478"/>
          <ac:spMkLst>
            <pc:docMk/>
            <pc:sldMk cId="1804577057" sldId="258"/>
            <ac:spMk id="11" creationId="{C881F09E-DB9B-E915-FF00-F7A3136E01CE}"/>
          </ac:spMkLst>
        </pc:spChg>
        <pc:spChg chg="mod topLvl">
          <ac:chgData name="Romain COULON" userId="c93f20c1-1cb3-491b-a7eb-139510db8ff6" providerId="ADAL" clId="{0783D717-8B11-4624-B6AB-C36E0AC73DA1}" dt="2023-02-07T08:02:14.399" v="2776" actId="14100"/>
          <ac:spMkLst>
            <pc:docMk/>
            <pc:sldMk cId="1804577057" sldId="258"/>
            <ac:spMk id="13" creationId="{C3C538AF-F529-522D-DBD8-87513EC7E583}"/>
          </ac:spMkLst>
        </pc:spChg>
        <pc:spChg chg="del mod topLvl">
          <ac:chgData name="Romain COULON" userId="c93f20c1-1cb3-491b-a7eb-139510db8ff6" providerId="ADAL" clId="{0783D717-8B11-4624-B6AB-C36E0AC73DA1}" dt="2023-02-07T07:12:10.119" v="1293" actId="478"/>
          <ac:spMkLst>
            <pc:docMk/>
            <pc:sldMk cId="1804577057" sldId="258"/>
            <ac:spMk id="14" creationId="{EFE6A9F4-ED42-C634-9F31-1070B9643A3D}"/>
          </ac:spMkLst>
        </pc:spChg>
        <pc:spChg chg="add mod">
          <ac:chgData name="Romain COULON" userId="c93f20c1-1cb3-491b-a7eb-139510db8ff6" providerId="ADAL" clId="{0783D717-8B11-4624-B6AB-C36E0AC73DA1}" dt="2023-02-07T08:02:54.840" v="2784" actId="13926"/>
          <ac:spMkLst>
            <pc:docMk/>
            <pc:sldMk cId="1804577057" sldId="258"/>
            <ac:spMk id="15" creationId="{69153C3C-2070-E439-126D-5D34C8E08AD5}"/>
          </ac:spMkLst>
        </pc:spChg>
        <pc:spChg chg="add mod">
          <ac:chgData name="Romain COULON" userId="c93f20c1-1cb3-491b-a7eb-139510db8ff6" providerId="ADAL" clId="{0783D717-8B11-4624-B6AB-C36E0AC73DA1}" dt="2023-02-07T08:03:06.777" v="2785" actId="13926"/>
          <ac:spMkLst>
            <pc:docMk/>
            <pc:sldMk cId="1804577057" sldId="258"/>
            <ac:spMk id="16" creationId="{AAFD4E7D-FF05-BAF2-973D-02F947248EA4}"/>
          </ac:spMkLst>
        </pc:spChg>
        <pc:spChg chg="add mod">
          <ac:chgData name="Romain COULON" userId="c93f20c1-1cb3-491b-a7eb-139510db8ff6" providerId="ADAL" clId="{0783D717-8B11-4624-B6AB-C36E0AC73DA1}" dt="2023-02-07T08:03:41.376" v="2794" actId="20577"/>
          <ac:spMkLst>
            <pc:docMk/>
            <pc:sldMk cId="1804577057" sldId="258"/>
            <ac:spMk id="17" creationId="{17BE1371-B2A0-9EAB-8AEE-DA2A6FF15FBC}"/>
          </ac:spMkLst>
        </pc:spChg>
        <pc:spChg chg="add mod">
          <ac:chgData name="Romain COULON" userId="c93f20c1-1cb3-491b-a7eb-139510db8ff6" providerId="ADAL" clId="{0783D717-8B11-4624-B6AB-C36E0AC73DA1}" dt="2023-02-07T08:02:06.657" v="2774" actId="14100"/>
          <ac:spMkLst>
            <pc:docMk/>
            <pc:sldMk cId="1804577057" sldId="258"/>
            <ac:spMk id="18" creationId="{5CF7017A-67D1-6DAF-861C-5CAE0E2AC072}"/>
          </ac:spMkLst>
        </pc:spChg>
        <pc:spChg chg="add mod">
          <ac:chgData name="Romain COULON" userId="c93f20c1-1cb3-491b-a7eb-139510db8ff6" providerId="ADAL" clId="{0783D717-8B11-4624-B6AB-C36E0AC73DA1}" dt="2023-02-07T08:02:28.953" v="2780" actId="14100"/>
          <ac:spMkLst>
            <pc:docMk/>
            <pc:sldMk cId="1804577057" sldId="258"/>
            <ac:spMk id="19" creationId="{C9061A04-8BB9-EA16-04FD-9F39FF300F2F}"/>
          </ac:spMkLst>
        </pc:spChg>
        <pc:spChg chg="add del mod">
          <ac:chgData name="Romain COULON" userId="c93f20c1-1cb3-491b-a7eb-139510db8ff6" providerId="ADAL" clId="{0783D717-8B11-4624-B6AB-C36E0AC73DA1}" dt="2023-02-07T08:03:17.122" v="2786" actId="478"/>
          <ac:spMkLst>
            <pc:docMk/>
            <pc:sldMk cId="1804577057" sldId="258"/>
            <ac:spMk id="20" creationId="{7ADE4B0C-7AD9-8ED4-D98D-8EA7D97CEDCB}"/>
          </ac:spMkLst>
        </pc:spChg>
        <pc:spChg chg="add mod">
          <ac:chgData name="Romain COULON" userId="c93f20c1-1cb3-491b-a7eb-139510db8ff6" providerId="ADAL" clId="{0783D717-8B11-4624-B6AB-C36E0AC73DA1}" dt="2023-02-07T08:06:01.707" v="2877"/>
          <ac:spMkLst>
            <pc:docMk/>
            <pc:sldMk cId="1804577057" sldId="258"/>
            <ac:spMk id="21" creationId="{55C251C1-7AB0-3B73-1F50-156193C27B3C}"/>
          </ac:spMkLst>
        </pc:spChg>
        <pc:spChg chg="add mod">
          <ac:chgData name="Romain COULON" userId="c93f20c1-1cb3-491b-a7eb-139510db8ff6" providerId="ADAL" clId="{0783D717-8B11-4624-B6AB-C36E0AC73DA1}" dt="2023-02-07T09:33:59.320" v="3098" actId="20577"/>
          <ac:spMkLst>
            <pc:docMk/>
            <pc:sldMk cId="1804577057" sldId="258"/>
            <ac:spMk id="63" creationId="{B516E75E-4035-E6CA-D4FD-109F8F7A331C}"/>
          </ac:spMkLst>
        </pc:spChg>
        <pc:grpChg chg="add del mod">
          <ac:chgData name="Romain COULON" userId="c93f20c1-1cb3-491b-a7eb-139510db8ff6" providerId="ADAL" clId="{0783D717-8B11-4624-B6AB-C36E0AC73DA1}" dt="2023-02-07T08:00:17.384" v="2709" actId="478"/>
          <ac:grpSpMkLst>
            <pc:docMk/>
            <pc:sldMk cId="1804577057" sldId="258"/>
            <ac:grpSpMk id="6" creationId="{BFFD64B6-CBE1-C28F-87EF-2DABAD3C9C24}"/>
          </ac:grpSpMkLst>
        </pc:grpChg>
        <pc:grpChg chg="add del mod">
          <ac:chgData name="Romain COULON" userId="c93f20c1-1cb3-491b-a7eb-139510db8ff6" providerId="ADAL" clId="{0783D717-8B11-4624-B6AB-C36E0AC73DA1}" dt="2023-02-07T08:00:03.187" v="2705" actId="478"/>
          <ac:grpSpMkLst>
            <pc:docMk/>
            <pc:sldMk cId="1804577057" sldId="258"/>
            <ac:grpSpMk id="9" creationId="{A73FFD2A-EC43-2E62-8481-BF492475BEB0}"/>
          </ac:grpSpMkLst>
        </pc:grpChg>
        <pc:grpChg chg="add del mod">
          <ac:chgData name="Romain COULON" userId="c93f20c1-1cb3-491b-a7eb-139510db8ff6" providerId="ADAL" clId="{0783D717-8B11-4624-B6AB-C36E0AC73DA1}" dt="2023-02-07T07:12:10.119" v="1293" actId="478"/>
          <ac:grpSpMkLst>
            <pc:docMk/>
            <pc:sldMk cId="1804577057" sldId="258"/>
            <ac:grpSpMk id="12" creationId="{CF1B0DA2-10D5-97CB-105A-2F3E536BFC5E}"/>
          </ac:grpSpMkLst>
        </pc:grpChg>
        <pc:cxnChg chg="add mod">
          <ac:chgData name="Romain COULON" userId="c93f20c1-1cb3-491b-a7eb-139510db8ff6" providerId="ADAL" clId="{0783D717-8B11-4624-B6AB-C36E0AC73DA1}" dt="2023-02-07T08:03:52.985" v="2818" actId="14100"/>
          <ac:cxnSpMkLst>
            <pc:docMk/>
            <pc:sldMk cId="1804577057" sldId="258"/>
            <ac:cxnSpMk id="23" creationId="{92893B70-6248-5D93-3917-2E8B131F716E}"/>
          </ac:cxnSpMkLst>
        </pc:cxnChg>
        <pc:cxnChg chg="add del">
          <ac:chgData name="Romain COULON" userId="c93f20c1-1cb3-491b-a7eb-139510db8ff6" providerId="ADAL" clId="{0783D717-8B11-4624-B6AB-C36E0AC73DA1}" dt="2023-02-07T07:59:01.904" v="2695" actId="478"/>
          <ac:cxnSpMkLst>
            <pc:docMk/>
            <pc:sldMk cId="1804577057" sldId="258"/>
            <ac:cxnSpMk id="25" creationId="{8BF25CC3-4D60-7AD2-7B47-8B0A26E7A838}"/>
          </ac:cxnSpMkLst>
        </pc:cxnChg>
        <pc:cxnChg chg="add mod">
          <ac:chgData name="Romain COULON" userId="c93f20c1-1cb3-491b-a7eb-139510db8ff6" providerId="ADAL" clId="{0783D717-8B11-4624-B6AB-C36E0AC73DA1}" dt="2023-02-07T08:02:35.177" v="2781" actId="14100"/>
          <ac:cxnSpMkLst>
            <pc:docMk/>
            <pc:sldMk cId="1804577057" sldId="258"/>
            <ac:cxnSpMk id="26" creationId="{52B26827-A878-438C-BA46-C4780DA352E2}"/>
          </ac:cxnSpMkLst>
        </pc:cxnChg>
        <pc:cxnChg chg="add mod">
          <ac:chgData name="Romain COULON" userId="c93f20c1-1cb3-491b-a7eb-139510db8ff6" providerId="ADAL" clId="{0783D717-8B11-4624-B6AB-C36E0AC73DA1}" dt="2023-02-07T08:02:06.657" v="2774" actId="14100"/>
          <ac:cxnSpMkLst>
            <pc:docMk/>
            <pc:sldMk cId="1804577057" sldId="258"/>
            <ac:cxnSpMk id="29" creationId="{A9740BDD-DA44-07D1-9930-C0C525A3202F}"/>
          </ac:cxnSpMkLst>
        </pc:cxnChg>
        <pc:cxnChg chg="add mod">
          <ac:chgData name="Romain COULON" userId="c93f20c1-1cb3-491b-a7eb-139510db8ff6" providerId="ADAL" clId="{0783D717-8B11-4624-B6AB-C36E0AC73DA1}" dt="2023-02-07T08:04:10.497" v="2821" actId="14100"/>
          <ac:cxnSpMkLst>
            <pc:docMk/>
            <pc:sldMk cId="1804577057" sldId="258"/>
            <ac:cxnSpMk id="39" creationId="{B8D583E6-B2B4-A0D3-68F7-9DAA267CF033}"/>
          </ac:cxnSpMkLst>
        </pc:cxnChg>
        <pc:cxnChg chg="add mod">
          <ac:chgData name="Romain COULON" userId="c93f20c1-1cb3-491b-a7eb-139510db8ff6" providerId="ADAL" clId="{0783D717-8B11-4624-B6AB-C36E0AC73DA1}" dt="2023-02-07T08:04:30.946" v="2827" actId="14100"/>
          <ac:cxnSpMkLst>
            <pc:docMk/>
            <pc:sldMk cId="1804577057" sldId="258"/>
            <ac:cxnSpMk id="42" creationId="{91E04420-ED78-B592-109F-B7ADC7C799A2}"/>
          </ac:cxnSpMkLst>
        </pc:cxnChg>
        <pc:cxnChg chg="add mod">
          <ac:chgData name="Romain COULON" userId="c93f20c1-1cb3-491b-a7eb-139510db8ff6" providerId="ADAL" clId="{0783D717-8B11-4624-B6AB-C36E0AC73DA1}" dt="2023-02-07T08:10:15.838" v="2966" actId="14100"/>
          <ac:cxnSpMkLst>
            <pc:docMk/>
            <pc:sldMk cId="1804577057" sldId="258"/>
            <ac:cxnSpMk id="49" creationId="{85E33602-44C8-A3E7-03D5-9CEE2023D3FB}"/>
          </ac:cxnSpMkLst>
        </pc:cxnChg>
        <pc:cxnChg chg="add mod">
          <ac:chgData name="Romain COULON" userId="c93f20c1-1cb3-491b-a7eb-139510db8ff6" providerId="ADAL" clId="{0783D717-8B11-4624-B6AB-C36E0AC73DA1}" dt="2023-02-07T08:04:47.762" v="2833" actId="14100"/>
          <ac:cxnSpMkLst>
            <pc:docMk/>
            <pc:sldMk cId="1804577057" sldId="258"/>
            <ac:cxnSpMk id="50" creationId="{DF4541E4-F48D-473A-33A7-218528679662}"/>
          </ac:cxnSpMkLst>
        </pc:cxnChg>
        <pc:cxnChg chg="add mod">
          <ac:chgData name="Romain COULON" userId="c93f20c1-1cb3-491b-a7eb-139510db8ff6" providerId="ADAL" clId="{0783D717-8B11-4624-B6AB-C36E0AC73DA1}" dt="2023-02-07T08:04:55.009" v="2837" actId="14100"/>
          <ac:cxnSpMkLst>
            <pc:docMk/>
            <pc:sldMk cId="1804577057" sldId="258"/>
            <ac:cxnSpMk id="53" creationId="{E9C53338-A2DF-50DC-EBFC-B1A742E110E1}"/>
          </ac:cxnSpMkLst>
        </pc:cxnChg>
        <pc:cxnChg chg="add mod">
          <ac:chgData name="Romain COULON" userId="c93f20c1-1cb3-491b-a7eb-139510db8ff6" providerId="ADAL" clId="{0783D717-8B11-4624-B6AB-C36E0AC73DA1}" dt="2023-02-07T08:05:02.857" v="2840" actId="14100"/>
          <ac:cxnSpMkLst>
            <pc:docMk/>
            <pc:sldMk cId="1804577057" sldId="258"/>
            <ac:cxnSpMk id="57" creationId="{10189EB3-78F8-E8A7-3ACC-8D2AF3484FC0}"/>
          </ac:cxnSpMkLst>
        </pc:cxnChg>
        <pc:cxnChg chg="add mod">
          <ac:chgData name="Romain COULON" userId="c93f20c1-1cb3-491b-a7eb-139510db8ff6" providerId="ADAL" clId="{0783D717-8B11-4624-B6AB-C36E0AC73DA1}" dt="2023-02-07T08:05:13.346" v="2843" actId="14100"/>
          <ac:cxnSpMkLst>
            <pc:docMk/>
            <pc:sldMk cId="1804577057" sldId="258"/>
            <ac:cxnSpMk id="60" creationId="{4A895DD4-75D5-61BB-E9D1-FBDD1D8FDBE1}"/>
          </ac:cxnSpMkLst>
        </pc:cxnChg>
        <pc:cxnChg chg="add mod">
          <ac:chgData name="Romain COULON" userId="c93f20c1-1cb3-491b-a7eb-139510db8ff6" providerId="ADAL" clId="{0783D717-8B11-4624-B6AB-C36E0AC73DA1}" dt="2023-02-07T08:40:46.284" v="3032" actId="1037"/>
          <ac:cxnSpMkLst>
            <pc:docMk/>
            <pc:sldMk cId="1804577057" sldId="258"/>
            <ac:cxnSpMk id="65" creationId="{EB1F40DB-FDC1-560A-9F62-084573F3B7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12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9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8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4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01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1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7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02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7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0A98-133F-4917-8074-EF92713026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8B495-BB70-4DD8-80EB-13E3211377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9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69FDA0-54DC-DBFF-5083-D2AECFDCE695}"/>
                  </a:ext>
                </a:extLst>
              </p:cNvPr>
              <p:cNvSpPr/>
              <p:nvPr/>
            </p:nvSpPr>
            <p:spPr>
              <a:xfrm>
                <a:off x="637309" y="249383"/>
                <a:ext cx="4876800" cy="1385454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Données d’entrées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Nombre de décroissances simulées,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Abondance relative des isotopes,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4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pmf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Constante de Birks,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nor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Paramètre libre,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Mesure,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fr-F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69FDA0-54DC-DBFF-5083-D2AECFDCE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9" y="249383"/>
                <a:ext cx="4876800" cy="1385454"/>
              </a:xfrm>
              <a:prstGeom prst="rect">
                <a:avLst/>
              </a:prstGeom>
              <a:blipFill>
                <a:blip r:embed="rId2"/>
                <a:stretch>
                  <a:fillRect l="-124" b="-3448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39CCDCB-86A8-7BE2-F7A0-4B66C42BF89E}"/>
                  </a:ext>
                </a:extLst>
              </p:cNvPr>
              <p:cNvSpPr/>
              <p:nvPr/>
            </p:nvSpPr>
            <p:spPr>
              <a:xfrm>
                <a:off x="637309" y="1841264"/>
                <a:ext cx="4876800" cy="374072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Boucle principale : de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400" b="1" dirty="0"/>
                  <a:t> à </a:t>
                </a:r>
                <a14:m>
                  <m:oMath xmlns:m="http://schemas.openxmlformats.org/officeDocument/2006/math">
                    <m:r>
                      <a:rPr lang="fr-FR" sz="1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fr-FR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GB" sz="1400" b="1" dirty="0"/>
                  <a:t> </a:t>
                </a:r>
                <a:endParaRPr lang="fr-FR" sz="1400" b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39CCDCB-86A8-7BE2-F7A0-4B66C42BF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9" y="1841264"/>
                <a:ext cx="4876800" cy="374072"/>
              </a:xfrm>
              <a:prstGeom prst="rect">
                <a:avLst/>
              </a:prstGeom>
              <a:blipFill>
                <a:blip r:embed="rId3"/>
                <a:stretch>
                  <a:fillRect l="-124" b="-3030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1F0360-E5A0-9ED9-4E49-DCCE3FEE10A7}"/>
                  </a:ext>
                </a:extLst>
              </p:cNvPr>
              <p:cNvSpPr/>
              <p:nvPr/>
            </p:nvSpPr>
            <p:spPr>
              <a:xfrm>
                <a:off x="637308" y="2421764"/>
                <a:ext cx="4890655" cy="346364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Tirage du radionucléide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𝑅𝑎𝑑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fr-FR" sz="14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pmf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fr-FR" sz="1400" b="1" dirty="0"/>
                  <a:t>   </a:t>
                </a:r>
                <a:r>
                  <a:rPr lang="fr-FR" sz="1400" dirty="0"/>
                  <a:t> 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1F0360-E5A0-9ED9-4E49-DCCE3FEE1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" y="2421764"/>
                <a:ext cx="4890655" cy="346364"/>
              </a:xfrm>
              <a:prstGeom prst="rect">
                <a:avLst/>
              </a:prstGeom>
              <a:blipFill>
                <a:blip r:embed="rId4"/>
                <a:stretch>
                  <a:fillRect l="-124" b="-6452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3C538AF-F529-522D-DBD8-87513EC7E583}"/>
                  </a:ext>
                </a:extLst>
              </p:cNvPr>
              <p:cNvSpPr/>
              <p:nvPr/>
            </p:nvSpPr>
            <p:spPr>
              <a:xfrm>
                <a:off x="637309" y="2974556"/>
                <a:ext cx="4890655" cy="1537858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Simulation des transitions nucléaires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Lecture du fichier </a:t>
                </a:r>
                <a:r>
                  <a:rPr lang="fr-FR" sz="1400" dirty="0" err="1"/>
                  <a:t>PenNuc</a:t>
                </a:r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Tirage de la branche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Tirage des transitions isomériques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Boucle « </a:t>
                </a:r>
                <a:r>
                  <a:rPr lang="fr-FR" sz="1400" dirty="0" err="1"/>
                  <a:t>while</a:t>
                </a:r>
                <a:r>
                  <a:rPr lang="fr-FR" sz="1400" dirty="0"/>
                  <a:t> » jusqu’au niveau fondamental du noyau fils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Bilan énergétique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3C538AF-F529-522D-DBD8-87513EC7E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9" y="2974556"/>
                <a:ext cx="4890655" cy="1537858"/>
              </a:xfrm>
              <a:prstGeom prst="rect">
                <a:avLst/>
              </a:prstGeom>
              <a:blipFill>
                <a:blip r:embed="rId5"/>
                <a:stretch>
                  <a:fillRect l="-124" t="-2335" b="-5837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9153C3C-2070-E439-126D-5D34C8E08AD5}"/>
                  </a:ext>
                </a:extLst>
              </p:cNvPr>
              <p:cNvSpPr/>
              <p:nvPr/>
            </p:nvSpPr>
            <p:spPr>
              <a:xfrm>
                <a:off x="637309" y="4718842"/>
                <a:ext cx="4904509" cy="74815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Simulation des transitions atomiques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>
                    <a:highlight>
                      <a:srgbClr val="FFFF00"/>
                    </a:highlight>
                  </a:rPr>
                  <a:t>À définir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9153C3C-2070-E439-126D-5D34C8E08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9" y="4718842"/>
                <a:ext cx="4904509" cy="748150"/>
              </a:xfrm>
              <a:prstGeom prst="rect">
                <a:avLst/>
              </a:prstGeom>
              <a:blipFill>
                <a:blip r:embed="rId6"/>
                <a:stretch>
                  <a:fillRect l="-124" t="-781" b="-2344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FD4E7D-FF05-BAF2-973D-02F947248EA4}"/>
                  </a:ext>
                </a:extLst>
              </p:cNvPr>
              <p:cNvSpPr/>
              <p:nvPr/>
            </p:nvSpPr>
            <p:spPr>
              <a:xfrm>
                <a:off x="886698" y="6253920"/>
                <a:ext cx="4665524" cy="858992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Simulation de l’interaction rayonnement matière: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1400" dirty="0"/>
                  <a:t> via spectre </a:t>
                </a:r>
                <a:r>
                  <a:rPr lang="fr-FR" sz="1400" dirty="0" err="1"/>
                  <a:t>BetaShape</a:t>
                </a:r>
                <a:r>
                  <a:rPr lang="fr-F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>
                    <a:highlight>
                      <a:srgbClr val="FFFF00"/>
                    </a:highlight>
                  </a:rPr>
                  <a:t>Tirage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4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sz="140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fr-FR" sz="14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fr-FR" sz="14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4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4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fr-FR" sz="1400" dirty="0">
                    <a:highlight>
                      <a:srgbClr val="FFFF00"/>
                    </a:highlight>
                  </a:rPr>
                  <a:t> via kernel PENELOPE,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4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fr-FR" sz="1400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AFD4E7D-FF05-BAF2-973D-02F947248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8" y="6253920"/>
                <a:ext cx="4665524" cy="858992"/>
              </a:xfrm>
              <a:prstGeom prst="rect">
                <a:avLst/>
              </a:prstGeom>
              <a:blipFill>
                <a:blip r:embed="rId7"/>
                <a:stretch>
                  <a:fillRect l="-130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7BE1371-B2A0-9EAB-8AEE-DA2A6FF15FBC}"/>
                  </a:ext>
                </a:extLst>
              </p:cNvPr>
              <p:cNvSpPr/>
              <p:nvPr/>
            </p:nvSpPr>
            <p:spPr>
              <a:xfrm>
                <a:off x="900547" y="7899840"/>
                <a:ext cx="4668979" cy="858992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Simulation du quenching de scintillation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sz="1400" dirty="0"/>
                  <a:t>modèle de Birks électron</a:t>
                </a:r>
                <a14:m>
                  <m:oMath xmlns:m="http://schemas.openxmlformats.org/officeDocument/2006/math"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fr-F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/>
                  <a:t>Si</a:t>
                </a:r>
                <a14:m>
                  <m:oMath xmlns:m="http://schemas.openxmlformats.org/officeDocument/2006/math"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>
                    <a:highlight>
                      <a:srgbClr val="FFFF00"/>
                    </a:highlight>
                  </a:rPr>
                  <a:t>modèle de Birks alpha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7BE1371-B2A0-9EAB-8AEE-DA2A6FF1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47" y="7899840"/>
                <a:ext cx="4668979" cy="858992"/>
              </a:xfrm>
              <a:prstGeom prst="rect">
                <a:avLst/>
              </a:prstGeom>
              <a:blipFill>
                <a:blip r:embed="rId8"/>
                <a:stretch>
                  <a:fillRect l="-130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F7017A-67D1-6DAF-861C-5CAE0E2AC072}"/>
                  </a:ext>
                </a:extLst>
              </p:cNvPr>
              <p:cNvSpPr/>
              <p:nvPr/>
            </p:nvSpPr>
            <p:spPr>
              <a:xfrm>
                <a:off x="886697" y="5673420"/>
                <a:ext cx="4655121" cy="374072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Boucle secondaire : de </a:t>
                </a:r>
                <a14:m>
                  <m:oMath xmlns:m="http://schemas.openxmlformats.org/officeDocument/2006/math">
                    <m:r>
                      <a:rPr lang="fr-FR" sz="1400" b="1" i="0" smtClean="0">
                        <a:latin typeface="Cambria Math" panose="02040503050406030204" pitchFamily="18" charset="0"/>
                      </a:rPr>
                      <m:t>𝐣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400" b="1" dirty="0"/>
                  <a:t> à </a:t>
                </a:r>
                <a14:m>
                  <m:oMath xmlns:m="http://schemas.openxmlformats.org/officeDocument/2006/math">
                    <m:r>
                      <a:rPr lang="fr-FR" sz="1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fr-FR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GB" sz="1400" b="1" dirty="0"/>
                  <a:t> </a:t>
                </a:r>
                <a:endParaRPr lang="fr-FR" sz="1400" b="1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CF7017A-67D1-6DAF-861C-5CAE0E2AC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7" y="5673420"/>
                <a:ext cx="4655121" cy="374072"/>
              </a:xfrm>
              <a:prstGeom prst="rect">
                <a:avLst/>
              </a:prstGeom>
              <a:blipFill>
                <a:blip r:embed="rId9"/>
                <a:stretch>
                  <a:fillRect l="-130" b="-3030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061A04-8BB9-EA16-04FD-9F39FF300F2F}"/>
                  </a:ext>
                </a:extLst>
              </p:cNvPr>
              <p:cNvSpPr/>
              <p:nvPr/>
            </p:nvSpPr>
            <p:spPr>
              <a:xfrm>
                <a:off x="900547" y="7319340"/>
                <a:ext cx="4655125" cy="374072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Boucle secondaire : de </a:t>
                </a:r>
                <a14:m>
                  <m:oMath xmlns:m="http://schemas.openxmlformats.org/officeDocument/2006/math">
                    <m:r>
                      <a:rPr lang="fr-FR" sz="1400" b="1" i="0" smtClean="0">
                        <a:latin typeface="Cambria Math" panose="02040503050406030204" pitchFamily="18" charset="0"/>
                      </a:rPr>
                      <m:t>𝐣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400" b="1" dirty="0"/>
                  <a:t> à </a:t>
                </a:r>
                <a14:m>
                  <m:oMath xmlns:m="http://schemas.openxmlformats.org/officeDocument/2006/math">
                    <m:r>
                      <a:rPr lang="fr-FR" sz="1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fr-FR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GB" sz="1400" b="1" dirty="0"/>
                  <a:t> </a:t>
                </a:r>
                <a:endParaRPr lang="fr-FR" sz="1400" b="1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061A04-8BB9-EA16-04FD-9F39FF300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47" y="7319340"/>
                <a:ext cx="4655125" cy="374072"/>
              </a:xfrm>
              <a:prstGeom prst="rect">
                <a:avLst/>
              </a:prstGeom>
              <a:blipFill>
                <a:blip r:embed="rId10"/>
                <a:stretch>
                  <a:fillRect l="-130" b="-3030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C251C1-7AB0-3B73-1F50-156193C27B3C}"/>
                  </a:ext>
                </a:extLst>
              </p:cNvPr>
              <p:cNvSpPr/>
              <p:nvPr/>
            </p:nvSpPr>
            <p:spPr>
              <a:xfrm>
                <a:off x="637308" y="8936169"/>
                <a:ext cx="4946073" cy="1233064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Calcul de l’efficacité de détection pour le tirage </a:t>
                </a:r>
                <a14:m>
                  <m:oMath xmlns:m="http://schemas.openxmlformats.org/officeDocument/2006/math"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fr-FR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f>
                              <m:f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fr-F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fr-F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sup>
                                    </m:sSubSup>
                                  </m:e>
                                </m:nary>
                              </m:num>
                              <m:den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fr-FR" sz="1400" b="0" dirty="0">
                    <a:ea typeface="Cambria Math" panose="02040503050406030204" pitchFamily="18" charset="0"/>
                  </a:rPr>
                  <a:t>   (1-PMT)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b="0" dirty="0">
                    <a:ea typeface="Cambria Math" panose="02040503050406030204" pitchFamily="18" charset="0"/>
                  </a:rPr>
                  <a:t>                   (</a:t>
                </a:r>
                <a:r>
                  <a:rPr lang="fr-FR" sz="1400" dirty="0">
                    <a:ea typeface="Cambria Math" panose="02040503050406030204" pitchFamily="18" charset="0"/>
                  </a:rPr>
                  <a:t>3</a:t>
                </a:r>
                <a:r>
                  <a:rPr lang="fr-FR" sz="1400" b="0" dirty="0">
                    <a:ea typeface="Cambria Math" panose="02040503050406030204" pitchFamily="18" charset="0"/>
                  </a:rPr>
                  <a:t>-PMT)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𝐷𝑖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fr-FR" sz="1400" b="0" dirty="0">
                    <a:ea typeface="Cambria Math" panose="02040503050406030204" pitchFamily="18" charset="0"/>
                  </a:rPr>
                  <a:t>     (</a:t>
                </a:r>
                <a:r>
                  <a:rPr lang="fr-FR" sz="1400" dirty="0">
                    <a:ea typeface="Cambria Math" panose="02040503050406030204" pitchFamily="18" charset="0"/>
                  </a:rPr>
                  <a:t>2</a:t>
                </a:r>
                <a:r>
                  <a:rPr lang="fr-FR" sz="1400" b="0" dirty="0">
                    <a:ea typeface="Cambria Math" panose="02040503050406030204" pitchFamily="18" charset="0"/>
                  </a:rPr>
                  <a:t>-PMT)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C251C1-7AB0-3B73-1F50-156193C27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" y="8936169"/>
                <a:ext cx="4946073" cy="1233064"/>
              </a:xfrm>
              <a:prstGeom prst="rect">
                <a:avLst/>
              </a:prstGeom>
              <a:blipFill>
                <a:blip r:embed="rId11"/>
                <a:stretch>
                  <a:fillRect l="-123" b="-3382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2893B70-6248-5D93-3917-2E8B131F716E}"/>
              </a:ext>
            </a:extLst>
          </p:cNvPr>
          <p:cNvCxnSpPr>
            <a:cxnSpLocks/>
            <a:stCxn id="21" idx="1"/>
            <a:endCxn id="5" idx="1"/>
          </p:cNvCxnSpPr>
          <p:nvPr/>
        </p:nvCxnSpPr>
        <p:spPr>
          <a:xfrm rot="10800000" flipH="1">
            <a:off x="637307" y="2028301"/>
            <a:ext cx="1" cy="7524401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2B26827-A878-438C-BA46-C4780DA352E2}"/>
              </a:ext>
            </a:extLst>
          </p:cNvPr>
          <p:cNvCxnSpPr>
            <a:cxnSpLocks/>
            <a:stCxn id="17" idx="1"/>
            <a:endCxn id="19" idx="1"/>
          </p:cNvCxnSpPr>
          <p:nvPr/>
        </p:nvCxnSpPr>
        <p:spPr>
          <a:xfrm rot="10800000">
            <a:off x="900547" y="7506376"/>
            <a:ext cx="12700" cy="822960"/>
          </a:xfrm>
          <a:prstGeom prst="bent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9740BDD-DA44-07D1-9930-C0C525A3202F}"/>
              </a:ext>
            </a:extLst>
          </p:cNvPr>
          <p:cNvCxnSpPr>
            <a:cxnSpLocks/>
            <a:stCxn id="16" idx="1"/>
            <a:endCxn id="18" idx="1"/>
          </p:cNvCxnSpPr>
          <p:nvPr/>
        </p:nvCxnSpPr>
        <p:spPr>
          <a:xfrm rot="10800000">
            <a:off x="886698" y="5860456"/>
            <a:ext cx="1" cy="822960"/>
          </a:xfrm>
          <a:prstGeom prst="bentConnector3">
            <a:avLst>
              <a:gd name="adj1" fmla="val 22860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8D583E6-B2B4-A0D3-68F7-9DAA267CF033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16200000" flipH="1">
            <a:off x="3048697" y="5507859"/>
            <a:ext cx="206428" cy="12469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1E04420-ED78-B592-109F-B7ADC7C799A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3084023" y="8785154"/>
            <a:ext cx="177337" cy="12469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E33602-44C8-A3E7-03D5-9CEE2023D3F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75709" y="1634837"/>
            <a:ext cx="0" cy="206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4541E4-F48D-473A-33A7-21852867966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075709" y="2215336"/>
            <a:ext cx="6927" cy="206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C53338-A2DF-50DC-EBFC-B1A742E110E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3082636" y="2768128"/>
            <a:ext cx="1" cy="206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189EB3-78F8-E8A7-3ACC-8D2AF3484FC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3082637" y="4512414"/>
            <a:ext cx="6927" cy="206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A895DD4-75D5-61BB-E9D1-FBDD1D8FDBE1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3219460" y="7112912"/>
            <a:ext cx="8650" cy="2064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516E75E-4035-E6CA-D4FD-109F8F7A331C}"/>
                  </a:ext>
                </a:extLst>
              </p:cNvPr>
              <p:cNvSpPr/>
              <p:nvPr/>
            </p:nvSpPr>
            <p:spPr>
              <a:xfrm>
                <a:off x="637308" y="10404751"/>
                <a:ext cx="4946073" cy="1191504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sz="1400" b="1" dirty="0"/>
                  <a:t>Calcul de l’efficacité de détection global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𝑇𝑖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𝑇𝑖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400" b="0" dirty="0">
                    <a:ea typeface="Cambria Math" panose="02040503050406030204" pitchFamily="18" charset="0"/>
                  </a:rPr>
                  <a:t> ;</a:t>
                </a:r>
                <a14:m>
                  <m:oMath xmlns:m="http://schemas.openxmlformats.org/officeDocument/2006/math">
                    <m:r>
                      <a:rPr lang="fr-FR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fr-FR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𝑡𝑑𝑐𝑟</m:t>
                    </m:r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fr-FR" sz="1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400" dirty="0">
                    <a:ea typeface="Cambria Math" panose="02040503050406030204" pitchFamily="18" charset="0"/>
                  </a:rPr>
                  <a:t>Résidus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𝑡𝑑𝑐𝑟</m:t>
                            </m:r>
                            <m:d>
                              <m:d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4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516E75E-4035-E6CA-D4FD-109F8F7A3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" y="10404751"/>
                <a:ext cx="4946073" cy="1191504"/>
              </a:xfrm>
              <a:prstGeom prst="rect">
                <a:avLst/>
              </a:prstGeom>
              <a:blipFill>
                <a:blip r:embed="rId12"/>
                <a:stretch>
                  <a:fillRect l="-123" t="-3000" b="-1500"/>
                </a:stretch>
              </a:blip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1F40DB-FDC1-560A-9F62-084573F3B7DD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>
            <a:off x="3110345" y="10169233"/>
            <a:ext cx="0" cy="235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7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233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Romain COULON</dc:creator>
  <cp:lastModifiedBy>Romain COULON</cp:lastModifiedBy>
  <cp:revision>1</cp:revision>
  <dcterms:created xsi:type="dcterms:W3CDTF">2023-01-23T14:52:25Z</dcterms:created>
  <dcterms:modified xsi:type="dcterms:W3CDTF">2023-02-07T09:34:32Z</dcterms:modified>
</cp:coreProperties>
</file>