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8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81BE4-D384-1689-3D35-AAAC809B82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D78AE0-237A-5D55-A81E-4B7BAACCC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3F7EA-BE7E-C86C-CD3C-DB7E449B2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D6DB-5222-4A90-B4E8-0D45C088D71F}" type="datetimeFigureOut">
              <a:rPr lang="en-GB" smtClean="0"/>
              <a:t>17/06/2024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B5FB7-952D-2BA2-3DFE-8DFC2F218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6EDEE-97C6-A622-21D2-6174FE0D5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D6A3F-B903-41A0-AD7B-D77947CA9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270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A8AA9-4C5A-E8F7-ADBC-53FB2FCB5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A4A348-2D5D-DDC9-25CA-8C590830E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F2D64-0DE0-6F8C-CF4A-674A5898F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D6DB-5222-4A90-B4E8-0D45C088D71F}" type="datetimeFigureOut">
              <a:rPr lang="en-GB" smtClean="0"/>
              <a:t>17/06/2024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A46D9-28B1-D21F-0A21-25A60DA24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7755C-17FD-2752-68C0-6DA9555E7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D6A3F-B903-41A0-AD7B-D77947CA9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742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889A8A-7D69-81CB-59C7-FE1CBC219E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5F8CC4-B35D-C0E9-7967-8AA35643A6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65F28-1DAE-4178-A873-69D28D01B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D6DB-5222-4A90-B4E8-0D45C088D71F}" type="datetimeFigureOut">
              <a:rPr lang="en-GB" smtClean="0"/>
              <a:t>17/06/2024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72086-5FE0-0BC2-7588-264787BFF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7E02E-E132-FFA1-48E4-FA7A6E8D7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D6A3F-B903-41A0-AD7B-D77947CA9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7621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7DE01-5518-0391-36E8-FF90C36F6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8604E-BF71-A8FA-F53A-2052378D7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5CFD1-0AFF-28B3-D75A-B1BCC22E8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D6DB-5222-4A90-B4E8-0D45C088D71F}" type="datetimeFigureOut">
              <a:rPr lang="en-GB" smtClean="0"/>
              <a:t>17/06/2024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CCFB5-E44D-E58F-5021-5B99B99F6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85F81-32D8-E01A-9BCA-690006098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D6A3F-B903-41A0-AD7B-D77947CA9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973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14692-B644-284C-C504-F212E4D47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78872-3452-3B03-8119-8C6B3FD37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269A0-3B39-6261-1B83-D6BF4FBE8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D6DB-5222-4A90-B4E8-0D45C088D71F}" type="datetimeFigureOut">
              <a:rPr lang="en-GB" smtClean="0"/>
              <a:t>17/06/2024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56959-F160-5EB9-EC34-966173DA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3CB7F-1D7E-B93D-298B-5018207F7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D6A3F-B903-41A0-AD7B-D77947CA9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20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AEDA7-28A7-1CC0-2097-2891CBE5B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0E3B4-1BAD-A8B2-6658-CED96165C7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1F80BD-9DCA-F619-A598-7942DD0B2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2ACFEE-CE02-6E4C-7AEA-3D4405BF8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D6DB-5222-4A90-B4E8-0D45C088D71F}" type="datetimeFigureOut">
              <a:rPr lang="en-GB" smtClean="0"/>
              <a:t>17/06/2024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069B6-2D02-D1B2-81D7-036B3ABEC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DEF996-6407-CDB1-89F3-9E77803C9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D6A3F-B903-41A0-AD7B-D77947CA9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4426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16D70-4F83-427D-2F5E-B3CA3199E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56BBB-934E-5FAF-97DC-A749EDDEA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4A98E7-F316-7779-D20F-1C0E4BF44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313141-4226-F4B2-15FF-6B819B1F90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663A6A-45CD-54FE-BF3E-57D8F29187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2AC36-4FB4-0804-88D5-BBF4FBB15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D6DB-5222-4A90-B4E8-0D45C088D71F}" type="datetimeFigureOut">
              <a:rPr lang="en-GB" smtClean="0"/>
              <a:t>17/06/2024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42DF04-507E-FC9C-ABA4-D72E9D38F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F03F29-B7CE-6572-D5B7-227FFA360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D6A3F-B903-41A0-AD7B-D77947CA9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6711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8A490-768F-9A84-38A6-E9AC43C7D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5140CB-5A20-E5AF-601B-B03C891C9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D6DB-5222-4A90-B4E8-0D45C088D71F}" type="datetimeFigureOut">
              <a:rPr lang="en-GB" smtClean="0"/>
              <a:t>17/06/2024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86E0C8-3C7C-8565-0126-86D3BDCDA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A4E031-05BC-4152-554C-9F5A5A81B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D6A3F-B903-41A0-AD7B-D77947CA9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648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A4EB35-0EA8-B8B9-CEE4-34D40FC66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D6DB-5222-4A90-B4E8-0D45C088D71F}" type="datetimeFigureOut">
              <a:rPr lang="en-GB" smtClean="0"/>
              <a:t>17/06/2024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AC31EC-EC69-B3D6-74EF-50CCAC6F7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197323-E1DF-1EE9-EE52-A5A4487B0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D6A3F-B903-41A0-AD7B-D77947CA9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2693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884DD-77C8-C394-1349-94EB84107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B6FEE-2248-BFEF-DEF8-2C42496A0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176158-DEF8-80EA-F2EE-A384B6A3B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BDFF9D-C5BE-2AB3-B033-5B1674D06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D6DB-5222-4A90-B4E8-0D45C088D71F}" type="datetimeFigureOut">
              <a:rPr lang="en-GB" smtClean="0"/>
              <a:t>17/06/2024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141217-31C7-A694-A500-8811B8AE2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4BFBAF-3B66-F00D-4BB5-A20B3B2C0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D6A3F-B903-41A0-AD7B-D77947CA9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229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5346E-0D85-CCEC-50E8-7DF222FC2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90831B-CD51-C260-53E1-3C61F83DAC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78A716-4F54-085A-626B-2B17BBDB9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420E7B-B767-9691-DE9E-1E2E7CDAF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D6DB-5222-4A90-B4E8-0D45C088D71F}" type="datetimeFigureOut">
              <a:rPr lang="en-GB" smtClean="0"/>
              <a:t>17/06/2024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DB2E9-4274-235B-359C-8DB291447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9636E-7DA6-EE59-80B9-68A11A946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D6A3F-B903-41A0-AD7B-D77947CA9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865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1A623D-4EB1-1691-A346-5C35C296B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BF582-2502-844E-F923-D50A000DC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E82D1-A381-B5B2-8541-91F96027DD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A4D6DB-5222-4A90-B4E8-0D45C088D71F}" type="datetimeFigureOut">
              <a:rPr lang="en-GB" smtClean="0"/>
              <a:t>17/06/2024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78B38-3631-C7F5-5A1E-C1D9B675C3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C42A5-4A8C-9195-86A6-4AA3249E63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BD6A3F-B903-41A0-AD7B-D77947CA9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6486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C11B8A-631C-EE05-DD5A-3A0C281B04FA}"/>
                  </a:ext>
                </a:extLst>
              </p:cNvPr>
              <p:cNvSpPr txBox="1"/>
              <p:nvPr/>
            </p:nvSpPr>
            <p:spPr>
              <a:xfrm>
                <a:off x="2195044" y="476868"/>
                <a:ext cx="8450473" cy="6801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=10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.0,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u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  <m:r>
                      <a:rPr lang="fr-FR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fr-FR" b="0" dirty="0"/>
                  <a:t>		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=10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.5,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u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  <m:r>
                      <a:rPr lang="fr-FR" b="0" i="0" smtClean="0">
                        <a:latin typeface="Cambria Math" panose="02040503050406030204" pitchFamily="18" charset="0"/>
                      </a:rPr>
                      <m:t>=1</m:t>
                    </m:r>
                    <m:r>
                      <m:rPr>
                        <m:nor/>
                      </m:rPr>
                      <a:rPr lang="fr-FR" dirty="0">
                        <a:solidFill>
                          <a:prstClr val="black"/>
                        </a:solidFill>
                      </a:rPr>
                      <m:t>	</m:t>
                    </m:r>
                  </m:oMath>
                </a14:m>
                <a:r>
                  <a:rPr lang="fr-FR" b="0" dirty="0"/>
                  <a:t>		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9.3, 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u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d>
                    <m:r>
                      <a:rPr lang="fr-FR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fr-FR" b="0" dirty="0"/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7.83, 10.62, 9.62</m:t>
                        </m:r>
                      </m:e>
                    </m:d>
                    <m:r>
                      <a:rPr lang="fr-FR" b="0" i="0" smtClean="0"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=(10.19, 8.93, 11.22)</m:t>
                    </m:r>
                  </m:oMath>
                </a14:m>
                <a:r>
                  <a:rPr lang="en-GB" dirty="0"/>
                  <a:t>	</a:t>
                </a:r>
                <a14:m>
                  <m:oMath xmlns:m="http://schemas.openxmlformats.org/officeDocument/2006/math">
                    <m:r>
                      <a:rPr lang="fr-FR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=(9.36, 9.46, 7.95)</m:t>
                    </m:r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C11B8A-631C-EE05-DD5A-3A0C281B0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044" y="476868"/>
                <a:ext cx="8450473" cy="680123"/>
              </a:xfrm>
              <a:prstGeom prst="rect">
                <a:avLst/>
              </a:prstGeom>
              <a:blipFill>
                <a:blip r:embed="rId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DFAF3B7-B372-3B6F-DAFA-A96D4C8AA9D9}"/>
                  </a:ext>
                </a:extLst>
              </p:cNvPr>
              <p:cNvSpPr txBox="1"/>
              <p:nvPr/>
            </p:nvSpPr>
            <p:spPr>
              <a:xfrm>
                <a:off x="2195044" y="1716883"/>
                <a:ext cx="633970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7.83,  7.95,  8.93,  9.36,  9.46,  9.62, 10.19, 11.22, 10.62</m:t>
                        </m:r>
                      </m:e>
                    </m:d>
                  </m:oMath>
                </a14:m>
                <a:r>
                  <a:rPr lang="fr-FR" b="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    , 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     , 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    , 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     , 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    , 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     ,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       ,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       ,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=(0     ,   0      ,  0     ,  1       ,  0     ,  0       , 1        , 0 )</m:t>
                    </m:r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DFAF3B7-B372-3B6F-DAFA-A96D4C8AA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044" y="1716883"/>
                <a:ext cx="6339706" cy="923330"/>
              </a:xfrm>
              <a:prstGeom prst="rect">
                <a:avLst/>
              </a:prstGeom>
              <a:blipFill>
                <a:blip r:embed="rId3"/>
                <a:stretch>
                  <a:fillRect l="-288" b="-46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E0E6BB9-DDE7-2CCF-1501-D4DDFEF1C906}"/>
                  </a:ext>
                </a:extLst>
              </p:cNvPr>
              <p:cNvSpPr txBox="1"/>
              <p:nvPr/>
            </p:nvSpPr>
            <p:spPr>
              <a:xfrm>
                <a:off x="2189571" y="3080087"/>
                <a:ext cx="458301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7.91  , 8.69 , 8.95, 9.53 , 10.09,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11.11</m:t>
                        </m:r>
                      </m:e>
                    </m:d>
                  </m:oMath>
                </a14:m>
                <a:r>
                  <a:rPr lang="fr-FR" b="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𝐴𝐶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    ,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𝐶𝐵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  ,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𝐵𝐶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  ,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𝐶𝐴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    ,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   ,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𝐵𝐴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0.5    ,  1      , 0.5   ,  0.5   , 1 </m:t>
                        </m:r>
                      </m:e>
                    </m:d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E0E6BB9-DDE7-2CCF-1501-D4DDFEF1C9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9571" y="3080087"/>
                <a:ext cx="4583018" cy="923330"/>
              </a:xfrm>
              <a:prstGeom prst="rect">
                <a:avLst/>
              </a:prstGeom>
              <a:blipFill>
                <a:blip r:embed="rId4"/>
                <a:stretch>
                  <a:fillRect l="-399" b="-46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D689C961-F94B-0818-3036-CEF3563F303D}"/>
              </a:ext>
            </a:extLst>
          </p:cNvPr>
          <p:cNvSpPr txBox="1"/>
          <p:nvPr/>
        </p:nvSpPr>
        <p:spPr>
          <a:xfrm>
            <a:off x="36910" y="510559"/>
            <a:ext cx="179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Measurements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E05563-740B-FDCA-C356-7CACF6DC5B3B}"/>
              </a:ext>
            </a:extLst>
          </p:cNvPr>
          <p:cNvSpPr txBox="1"/>
          <p:nvPr/>
        </p:nvSpPr>
        <p:spPr>
          <a:xfrm>
            <a:off x="36910" y="794161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D9985A-B5CF-8398-6E8C-FC6C6296ADC9}"/>
              </a:ext>
            </a:extLst>
          </p:cNvPr>
          <p:cNvSpPr txBox="1"/>
          <p:nvPr/>
        </p:nvSpPr>
        <p:spPr>
          <a:xfrm>
            <a:off x="6096000" y="1241604"/>
            <a:ext cx="166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Pooling/sorting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DEAFAB69-A8CC-C3D3-202C-1B24EBAE625D}"/>
              </a:ext>
            </a:extLst>
          </p:cNvPr>
          <p:cNvSpPr/>
          <p:nvPr/>
        </p:nvSpPr>
        <p:spPr>
          <a:xfrm rot="5400000">
            <a:off x="8537140" y="1723739"/>
            <a:ext cx="189216" cy="36933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D8DD2C1F-F48C-995A-FE82-758536B082E2}"/>
              </a:ext>
            </a:extLst>
          </p:cNvPr>
          <p:cNvSpPr/>
          <p:nvPr/>
        </p:nvSpPr>
        <p:spPr>
          <a:xfrm rot="5400000">
            <a:off x="8538815" y="1996716"/>
            <a:ext cx="189216" cy="36933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8310C2-5BDB-D8F9-A10B-63277B4D8283}"/>
              </a:ext>
            </a:extLst>
          </p:cNvPr>
          <p:cNvSpPr txBox="1"/>
          <p:nvPr/>
        </p:nvSpPr>
        <p:spPr>
          <a:xfrm>
            <a:off x="8864112" y="1711316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Phenotypes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4A0E87-8D60-06CB-2EDF-E1D25B10C5F1}"/>
              </a:ext>
            </a:extLst>
          </p:cNvPr>
          <p:cNvSpPr txBox="1"/>
          <p:nvPr/>
        </p:nvSpPr>
        <p:spPr>
          <a:xfrm>
            <a:off x="8865787" y="1990569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Genomes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50E850-F59B-CE11-42CF-B2589050EDE1}"/>
              </a:ext>
            </a:extLst>
          </p:cNvPr>
          <p:cNvSpPr txBox="1"/>
          <p:nvPr/>
        </p:nvSpPr>
        <p:spPr>
          <a:xfrm>
            <a:off x="36910" y="2003013"/>
            <a:ext cx="1587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Generation</a:t>
            </a: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E1F256C2-05E4-1440-97F5-35740462C6D7}"/>
              </a:ext>
            </a:extLst>
          </p:cNvPr>
          <p:cNvSpPr/>
          <p:nvPr/>
        </p:nvSpPr>
        <p:spPr>
          <a:xfrm rot="5400000">
            <a:off x="8538815" y="2291074"/>
            <a:ext cx="189216" cy="36933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69E7F86-E7E8-D12B-80E0-8624B32B635B}"/>
              </a:ext>
            </a:extLst>
          </p:cNvPr>
          <p:cNvSpPr txBox="1"/>
          <p:nvPr/>
        </p:nvSpPr>
        <p:spPr>
          <a:xfrm>
            <a:off x="8865787" y="2284927"/>
            <a:ext cx="165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Fitting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243BE55-447A-FE90-BF58-37C68CBF62A6}"/>
                  </a:ext>
                </a:extLst>
              </p:cNvPr>
              <p:cNvSpPr txBox="1"/>
              <p:nvPr/>
            </p:nvSpPr>
            <p:spPr>
              <a:xfrm>
                <a:off x="2189571" y="4461183"/>
                <a:ext cx="314610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35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,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08    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9.61</m:t>
                        </m:r>
                      </m:e>
                    </m:d>
                  </m:oMath>
                </a14:m>
                <a:r>
                  <a:rPr lang="fr-FR" b="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𝐴𝐶𝐶𝐵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𝐵𝐶𝐶𝐴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  ,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𝐶𝐴𝐴𝐵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=(1         ,  0.83)</m:t>
                    </m:r>
                  </m:oMath>
                </a14:m>
                <a:r>
                  <a:rPr lang="en-GB" dirty="0"/>
                  <a:t>  </a:t>
                </a:r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243BE55-447A-FE90-BF58-37C68CBF6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9571" y="4461183"/>
                <a:ext cx="3146104" cy="923330"/>
              </a:xfrm>
              <a:prstGeom prst="rect">
                <a:avLst/>
              </a:prstGeom>
              <a:blipFill>
                <a:blip r:embed="rId5"/>
                <a:stretch>
                  <a:fillRect l="-581" b="-46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01E5C6D-6339-C334-ABDD-3281446BFD6B}"/>
                  </a:ext>
                </a:extLst>
              </p:cNvPr>
              <p:cNvSpPr txBox="1"/>
              <p:nvPr/>
            </p:nvSpPr>
            <p:spPr>
              <a:xfrm>
                <a:off x="2189571" y="5981349"/>
                <a:ext cx="221160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9.53</m:t>
                        </m:r>
                      </m:e>
                    </m:d>
                  </m:oMath>
                </a14:m>
                <a:r>
                  <a:rPr lang="fr-FR" b="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𝐵𝐶𝐶𝐴𝐶𝐴𝐴𝐵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01E5C6D-6339-C334-ABDD-3281446BF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9571" y="5981349"/>
                <a:ext cx="2211607" cy="646331"/>
              </a:xfrm>
              <a:prstGeom prst="rect">
                <a:avLst/>
              </a:prstGeom>
              <a:blipFill>
                <a:blip r:embed="rId6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Arrow: Down 53">
            <a:extLst>
              <a:ext uri="{FF2B5EF4-FFF2-40B4-BE49-F238E27FC236}">
                <a16:creationId xmlns:a16="http://schemas.microsoft.com/office/drawing/2014/main" id="{BB2576BC-3D29-2D5E-EC22-C20B478225B6}"/>
              </a:ext>
            </a:extLst>
          </p:cNvPr>
          <p:cNvSpPr/>
          <p:nvPr/>
        </p:nvSpPr>
        <p:spPr>
          <a:xfrm>
            <a:off x="5943346" y="1266922"/>
            <a:ext cx="189216" cy="36933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90A640C-ADC1-4843-846A-113DD0699AC2}"/>
              </a:ext>
            </a:extLst>
          </p:cNvPr>
          <p:cNvSpPr txBox="1"/>
          <p:nvPr/>
        </p:nvSpPr>
        <p:spPr>
          <a:xfrm>
            <a:off x="4731102" y="2660092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Selection</a:t>
            </a:r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4454924C-CB02-D2B7-09BA-5C2B974A1E5F}"/>
              </a:ext>
            </a:extLst>
          </p:cNvPr>
          <p:cNvSpPr/>
          <p:nvPr/>
        </p:nvSpPr>
        <p:spPr>
          <a:xfrm>
            <a:off x="4578448" y="2685410"/>
            <a:ext cx="189216" cy="36933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2A79398-3ACD-4BED-DCAE-55C56E463CC0}"/>
              </a:ext>
            </a:extLst>
          </p:cNvPr>
          <p:cNvSpPr txBox="1"/>
          <p:nvPr/>
        </p:nvSpPr>
        <p:spPr>
          <a:xfrm>
            <a:off x="41969" y="3307413"/>
            <a:ext cx="1634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Generation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A585A8B-551D-073B-14E9-8F705FB9463F}"/>
              </a:ext>
            </a:extLst>
          </p:cNvPr>
          <p:cNvSpPr txBox="1"/>
          <p:nvPr/>
        </p:nvSpPr>
        <p:spPr>
          <a:xfrm>
            <a:off x="3788232" y="4048438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Selection</a:t>
            </a:r>
          </a:p>
        </p:txBody>
      </p:sp>
      <p:sp>
        <p:nvSpPr>
          <p:cNvPr id="59" name="Arrow: Down 58">
            <a:extLst>
              <a:ext uri="{FF2B5EF4-FFF2-40B4-BE49-F238E27FC236}">
                <a16:creationId xmlns:a16="http://schemas.microsoft.com/office/drawing/2014/main" id="{B11EF0B3-9A5B-173B-5595-FBCBFD60ECFE}"/>
              </a:ext>
            </a:extLst>
          </p:cNvPr>
          <p:cNvSpPr/>
          <p:nvPr/>
        </p:nvSpPr>
        <p:spPr>
          <a:xfrm>
            <a:off x="3635578" y="4073756"/>
            <a:ext cx="189216" cy="36933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4B9BE2D-6746-AC24-1129-7B0CE7B3E338}"/>
              </a:ext>
            </a:extLst>
          </p:cNvPr>
          <p:cNvSpPr txBox="1"/>
          <p:nvPr/>
        </p:nvSpPr>
        <p:spPr>
          <a:xfrm>
            <a:off x="41969" y="4738182"/>
            <a:ext cx="1645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Generation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7240A03-89BA-7062-1F67-65FC456B3E7F}"/>
              </a:ext>
            </a:extLst>
          </p:cNvPr>
          <p:cNvSpPr txBox="1"/>
          <p:nvPr/>
        </p:nvSpPr>
        <p:spPr>
          <a:xfrm>
            <a:off x="3074366" y="5472947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Selection</a:t>
            </a:r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9A986269-4765-CE5C-AEA8-12F43FECAF9B}"/>
              </a:ext>
            </a:extLst>
          </p:cNvPr>
          <p:cNvSpPr/>
          <p:nvPr/>
        </p:nvSpPr>
        <p:spPr>
          <a:xfrm>
            <a:off x="2921712" y="5498265"/>
            <a:ext cx="189216" cy="36933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A91415B-16B2-0E63-93B8-AD0830FB9A24}"/>
              </a:ext>
            </a:extLst>
          </p:cNvPr>
          <p:cNvSpPr txBox="1"/>
          <p:nvPr/>
        </p:nvSpPr>
        <p:spPr>
          <a:xfrm>
            <a:off x="41969" y="6119848"/>
            <a:ext cx="1644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Generation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601E265-FFE7-306C-4C80-B6BAEDF09DEC}"/>
                  </a:ext>
                </a:extLst>
              </p:cNvPr>
              <p:cNvSpPr txBox="1"/>
              <p:nvPr/>
            </p:nvSpPr>
            <p:spPr>
              <a:xfrm>
                <a:off x="5937605" y="5985555"/>
                <a:ext cx="366861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fr-FR" b="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0.375, 0.375, 0,25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601E265-FFE7-306C-4C80-B6BAEDF09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605" y="5985555"/>
                <a:ext cx="3668619" cy="646331"/>
              </a:xfrm>
              <a:prstGeom prst="rect">
                <a:avLst/>
              </a:prstGeom>
              <a:blipFill>
                <a:blip r:embed="rId7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0397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3637</TotalTime>
  <Words>167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Romain COULON</dc:creator>
  <cp:lastModifiedBy>Romain COULON</cp:lastModifiedBy>
  <cp:revision>3</cp:revision>
  <dcterms:created xsi:type="dcterms:W3CDTF">2024-06-04T19:30:17Z</dcterms:created>
  <dcterms:modified xsi:type="dcterms:W3CDTF">2024-06-17T12:47:47Z</dcterms:modified>
</cp:coreProperties>
</file>