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8288000" cy="10287000"/>
  <p:notesSz cx="6858000" cy="9144000"/>
  <p:embeddedFontLst>
    <p:embeddedFont>
      <p:font typeface="Helios" panose="020B0604020202020204" charset="0"/>
      <p:regular r:id="rId11"/>
    </p:embeddedFont>
    <p:embeddedFont>
      <p:font typeface="Helios Bold" panose="020B0604020202020204" charset="0"/>
      <p:regular r:id="rId12"/>
    </p:embeddedFont>
    <p:embeddedFont>
      <p:font typeface="Klein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07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125837"/>
            <a:ext cx="4702618" cy="618185"/>
            <a:chOff x="0" y="0"/>
            <a:chExt cx="6270157" cy="8242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19714" y="116233"/>
              <a:ext cx="5150443" cy="534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CFA - EPID VAUBAN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2100736" y="8922126"/>
            <a:ext cx="5074205" cy="1049867"/>
          </a:xfrm>
          <a:custGeom>
            <a:avLst/>
            <a:gdLst/>
            <a:ahLst/>
            <a:cxnLst/>
            <a:rect l="l" t="t" r="r" b="b"/>
            <a:pathLst>
              <a:path w="5074205" h="1049867">
                <a:moveTo>
                  <a:pt x="0" y="0"/>
                </a:moveTo>
                <a:lnTo>
                  <a:pt x="5074205" y="0"/>
                </a:lnTo>
                <a:lnTo>
                  <a:pt x="5074205" y="1049867"/>
                </a:lnTo>
                <a:lnTo>
                  <a:pt x="0" y="10498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37" t="-5294" b="-5294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9144000" y="8710888"/>
            <a:ext cx="1374155" cy="1374155"/>
          </a:xfrm>
          <a:custGeom>
            <a:avLst/>
            <a:gdLst/>
            <a:ahLst/>
            <a:cxnLst/>
            <a:rect l="l" t="t" r="r" b="b"/>
            <a:pathLst>
              <a:path w="1374155" h="1374155">
                <a:moveTo>
                  <a:pt x="0" y="0"/>
                </a:moveTo>
                <a:lnTo>
                  <a:pt x="1374155" y="0"/>
                </a:lnTo>
                <a:lnTo>
                  <a:pt x="1374155" y="1374155"/>
                </a:lnTo>
                <a:lnTo>
                  <a:pt x="0" y="13741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0" name="Group 10"/>
          <p:cNvGrpSpPr/>
          <p:nvPr/>
        </p:nvGrpSpPr>
        <p:grpSpPr>
          <a:xfrm>
            <a:off x="9144000" y="2396143"/>
            <a:ext cx="8578881" cy="5494714"/>
            <a:chOff x="0" y="0"/>
            <a:chExt cx="11438508" cy="732628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1438508" cy="4851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Script </a:t>
              </a:r>
              <a:r>
                <a:rPr lang="en-US" sz="11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Python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107383"/>
              <a:ext cx="11098721" cy="2218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153969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Dezoomer Romain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Bachelor Chef de Projet Logiciel et Réseaux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2024-2025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1928" b="50562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035380" y="4645343"/>
          <a:ext cx="6604347" cy="4157103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11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- Structure du projet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- Gestion de la configuration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- Vérification du site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- Notification discord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 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- Logs et Historique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9647029" y="4645343"/>
          <a:ext cx="6604347" cy="4157103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 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- Utilisation du script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7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- Utilisation de Copilot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53969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8</a:t>
                      </a: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- Présentation du script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611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9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Sommaire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8272" y="215303"/>
            <a:ext cx="9856393" cy="9856393"/>
            <a:chOff x="0" y="0"/>
            <a:chExt cx="13141858" cy="13141858"/>
          </a:xfrm>
        </p:grpSpPr>
        <p:sp>
          <p:nvSpPr>
            <p:cNvPr id="3" name="Freeform 3"/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71944" y="1966426"/>
            <a:ext cx="6148356" cy="6354148"/>
            <a:chOff x="0" y="0"/>
            <a:chExt cx="6362700" cy="6575666"/>
          </a:xfrm>
        </p:grpSpPr>
        <p:sp>
          <p:nvSpPr>
            <p:cNvPr id="6" name="Freeform 6"/>
            <p:cNvSpPr/>
            <p:nvPr/>
          </p:nvSpPr>
          <p:spPr>
            <a:xfrm>
              <a:off x="6350" y="6350"/>
              <a:ext cx="6350013" cy="6562979"/>
            </a:xfrm>
            <a:custGeom>
              <a:avLst/>
              <a:gdLst/>
              <a:ahLst/>
              <a:cxnLst/>
              <a:rect l="l" t="t" r="r" b="b"/>
              <a:pathLst>
                <a:path w="6350013" h="6562979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5895" r="-5895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1963076"/>
            <a:ext cx="6579331" cy="5512435"/>
            <a:chOff x="0" y="0"/>
            <a:chExt cx="8772441" cy="7349913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8772441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Structure du  </a:t>
              </a: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45111"/>
              <a:ext cx="7919940" cy="3704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CONFIG_FILE </a:t>
              </a: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= '</a:t>
              </a:r>
              <a:r>
                <a:rPr lang="en-US" sz="31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web_services.csv'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status_file </a:t>
              </a:r>
              <a:r>
                <a:rPr lang="en-US" sz="31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= "status.json"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log_dir </a:t>
              </a:r>
              <a:r>
                <a:rPr lang="en-US" sz="31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= "log"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export_dir </a:t>
              </a:r>
              <a:r>
                <a:rPr lang="en-US" sz="31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= "export"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8957310"/>
            <a:ext cx="6910589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Retour Sommaire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028700" y="7635240"/>
            <a:ext cx="16230600" cy="1623060"/>
          </a:xfrm>
          <a:custGeom>
            <a:avLst/>
            <a:gdLst/>
            <a:ahLst/>
            <a:cxnLst/>
            <a:rect l="l" t="t" r="r" b="b"/>
            <a:pathLst>
              <a:path w="16230600" h="1623060">
                <a:moveTo>
                  <a:pt x="0" y="0"/>
                </a:moveTo>
                <a:lnTo>
                  <a:pt x="16230600" y="0"/>
                </a:lnTo>
                <a:lnTo>
                  <a:pt x="16230600" y="1623060"/>
                </a:lnTo>
                <a:lnTo>
                  <a:pt x="0" y="1623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7112"/>
            <a:ext cx="13096498" cy="1789453"/>
            <a:chOff x="0" y="0"/>
            <a:chExt cx="17461997" cy="2385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7461997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Gestion de la configuration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35"/>
              <a:ext cx="1576505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492099" y="1100978"/>
            <a:ext cx="2767201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Retour Sommaire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99253"/>
            <a:ext cx="11127649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add_site()</a:t>
            </a: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: ajoute un sit</a:t>
            </a:r>
            <a:r>
              <a:rPr lang="en-US" sz="31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 à surveiller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 u="none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remove_site()</a:t>
            </a:r>
            <a:r>
              <a:rPr lang="en-US" sz="31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: supprime un site du fichier CSV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 u="none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list_sites()</a:t>
            </a:r>
            <a:r>
              <a:rPr lang="en-US" sz="31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: affiche tous les sites configurés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 u="none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Webhook </a:t>
            </a:r>
            <a:r>
              <a:rPr lang="en-US" sz="31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: Non obligatoire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 u="none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SSL </a:t>
            </a:r>
            <a:r>
              <a:rPr lang="en-US" sz="31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: 30 jours </a:t>
            </a:r>
          </a:p>
          <a:p>
            <a:pPr algn="l">
              <a:lnSpc>
                <a:spcPts val="4479"/>
              </a:lnSpc>
            </a:pPr>
            <a:endParaRPr lang="en-US" sz="3199" u="none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42260" y="3728970"/>
            <a:ext cx="7539863" cy="414910"/>
            <a:chOff x="0" y="0"/>
            <a:chExt cx="10053151" cy="5532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14169" y="-57150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Lecture de la configuration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42260" y="4708369"/>
            <a:ext cx="7539863" cy="414910"/>
            <a:chOff x="0" y="0"/>
            <a:chExt cx="10053151" cy="5532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Initial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isation du log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42260" y="5685254"/>
            <a:ext cx="7539863" cy="414910"/>
            <a:chOff x="0" y="0"/>
            <a:chExt cx="10053151" cy="5532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Boucle 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sur chaque site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42260" y="6662138"/>
            <a:ext cx="7539863" cy="414910"/>
            <a:chOff x="0" y="0"/>
            <a:chExt cx="10053151" cy="5532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Envo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 de la requête HTTP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42260" y="8615907"/>
            <a:ext cx="7539863" cy="414910"/>
            <a:chOff x="0" y="0"/>
            <a:chExt cx="10053151" cy="55321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Vérifica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tion SSL (si site est UP)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0" y="0"/>
            <a:ext cx="18288000" cy="2340491"/>
            <a:chOff x="0" y="0"/>
            <a:chExt cx="24384000" cy="3120655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14000"/>
            </a:blip>
            <a:srcRect t="22729" b="60206"/>
            <a:stretch>
              <a:fillRect/>
            </a:stretch>
          </p:blipFill>
          <p:spPr>
            <a:xfrm>
              <a:off x="0" y="0"/>
              <a:ext cx="24384000" cy="3120655"/>
            </a:xfrm>
            <a:prstGeom prst="rect">
              <a:avLst/>
            </a:prstGeom>
          </p:spPr>
        </p:pic>
      </p:grpSp>
      <p:grpSp>
        <p:nvGrpSpPr>
          <p:cNvPr id="22" name="Group 22"/>
          <p:cNvGrpSpPr/>
          <p:nvPr/>
        </p:nvGrpSpPr>
        <p:grpSpPr>
          <a:xfrm>
            <a:off x="9642260" y="9592792"/>
            <a:ext cx="7539863" cy="414910"/>
            <a:chOff x="0" y="0"/>
            <a:chExt cx="10053151" cy="55321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Enregi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strement dans le log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642260" y="7639023"/>
            <a:ext cx="7539863" cy="414910"/>
            <a:chOff x="0" y="0"/>
            <a:chExt cx="10053151" cy="55321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Ge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stion des erreurs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3728970"/>
            <a:ext cx="6044810" cy="2937248"/>
            <a:chOff x="0" y="0"/>
            <a:chExt cx="8059746" cy="3916330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76200"/>
              <a:ext cx="805974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Vérification du </a:t>
              </a: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site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3208729"/>
              <a:ext cx="714358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8700" y="8957310"/>
            <a:ext cx="3974546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Retour Sommaire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39289" y="2799837"/>
            <a:ext cx="10005575" cy="5293128"/>
          </a:xfrm>
          <a:custGeom>
            <a:avLst/>
            <a:gdLst/>
            <a:ahLst/>
            <a:cxnLst/>
            <a:rect l="l" t="t" r="r" b="b"/>
            <a:pathLst>
              <a:path w="10005575" h="5293128">
                <a:moveTo>
                  <a:pt x="0" y="0"/>
                </a:moveTo>
                <a:lnTo>
                  <a:pt x="10005576" y="0"/>
                </a:lnTo>
                <a:lnTo>
                  <a:pt x="10005576" y="5293128"/>
                </a:lnTo>
                <a:lnTo>
                  <a:pt x="0" y="529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2525051"/>
            <a:ext cx="6579331" cy="4388485"/>
            <a:chOff x="0" y="0"/>
            <a:chExt cx="8772441" cy="5851313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8772441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Notification sur </a:t>
              </a:r>
              <a:r>
                <a:rPr lang="en-US" sz="6999" b="1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Discord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45111"/>
              <a:ext cx="7919940" cy="2206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🟢 UP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🔴 DOWN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⚠️ SSL bie</a:t>
              </a:r>
              <a:r>
                <a:rPr lang="en-US" sz="3199" u="none">
                  <a:solidFill>
                    <a:srgbClr val="153969"/>
                  </a:solidFill>
                  <a:latin typeface="Helios"/>
                  <a:ea typeface="Helios"/>
                  <a:cs typeface="Helios"/>
                  <a:sym typeface="Helios"/>
                </a:rPr>
                <a:t>ntôt expiré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957310"/>
            <a:ext cx="6910589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Retour Sommaire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10959784" y="6087110"/>
            <a:ext cx="5585113" cy="1877167"/>
            <a:chOff x="0" y="0"/>
            <a:chExt cx="7446817" cy="2502890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Status.json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4593"/>
              <a:ext cx="7446817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tatus.json garde l’état précédent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346105"/>
            <a:ext cx="6746873" cy="3259455"/>
            <a:chOff x="0" y="0"/>
            <a:chExt cx="8995831" cy="434594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8995831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Log et </a:t>
              </a:r>
              <a:r>
                <a:rPr lang="en-US" sz="6999" b="1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Historique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38338"/>
              <a:ext cx="705840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959784" y="2117505"/>
            <a:ext cx="5585113" cy="2334367"/>
            <a:chOff x="0" y="0"/>
            <a:chExt cx="7446817" cy="311249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Fichier CSV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14593"/>
              <a:ext cx="7446817" cy="1797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Chaque vérification est enregistrée dans un fichier CSV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8957310"/>
            <a:ext cx="6910589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Retour Sommaire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3188347"/>
            <a:ext cx="5534402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Utilisation du </a:t>
            </a:r>
            <a:r>
              <a:rPr lang="en-US" sz="6999" b="1">
                <a:solidFill>
                  <a:srgbClr val="153969"/>
                </a:solidFill>
                <a:latin typeface="Klein Bold"/>
                <a:ea typeface="Klein Bold"/>
                <a:cs typeface="Klein Bold"/>
                <a:sym typeface="Klein Bold"/>
              </a:rPr>
              <a:t>script</a:t>
            </a:r>
          </a:p>
        </p:txBody>
      </p:sp>
      <p:sp>
        <p:nvSpPr>
          <p:cNvPr id="4" name="Freeform 4"/>
          <p:cNvSpPr/>
          <p:nvPr/>
        </p:nvSpPr>
        <p:spPr>
          <a:xfrm>
            <a:off x="10035187" y="462697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9"/>
                </a:lnTo>
                <a:lnTo>
                  <a:pt x="0" y="182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0224358" y="651869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12654318" y="123825"/>
            <a:ext cx="3887104" cy="2499453"/>
            <a:chOff x="0" y="0"/>
            <a:chExt cx="5182806" cy="3332604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Ajout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25107"/>
              <a:ext cx="5182806" cy="2407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thon main.py --add NOM URL [WEBHOOK] [SSL_THRESHOLD]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0035187" y="2507622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0224358" y="2696793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6"/>
                </a:lnTo>
                <a:lnTo>
                  <a:pt x="0" y="1443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1" name="Group 11"/>
          <p:cNvGrpSpPr/>
          <p:nvPr/>
        </p:nvGrpSpPr>
        <p:grpSpPr>
          <a:xfrm>
            <a:off x="12654318" y="2397349"/>
            <a:ext cx="3887104" cy="2042253"/>
            <a:chOff x="0" y="0"/>
            <a:chExt cx="5182806" cy="272300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Suppression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5107"/>
              <a:ext cx="5182806" cy="1797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thon main.py --remove NOM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035187" y="4477702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9"/>
                </a:lnTo>
                <a:lnTo>
                  <a:pt x="0" y="1821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0224358" y="4666874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6" name="Group 16"/>
          <p:cNvGrpSpPr/>
          <p:nvPr/>
        </p:nvGrpSpPr>
        <p:grpSpPr>
          <a:xfrm>
            <a:off x="12654318" y="4596030"/>
            <a:ext cx="3887104" cy="1585053"/>
            <a:chOff x="0" y="0"/>
            <a:chExt cx="5182806" cy="21134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Liste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25107"/>
              <a:ext cx="5182806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thon main.py --list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8957310"/>
            <a:ext cx="3066385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Retour Sommaire</a:t>
            </a:r>
          </a:p>
        </p:txBody>
      </p:sp>
      <p:sp>
        <p:nvSpPr>
          <p:cNvPr id="20" name="Freeform 20"/>
          <p:cNvSpPr/>
          <p:nvPr/>
        </p:nvSpPr>
        <p:spPr>
          <a:xfrm>
            <a:off x="10035187" y="644228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1" name="Freeform 21"/>
          <p:cNvSpPr/>
          <p:nvPr/>
        </p:nvSpPr>
        <p:spPr>
          <a:xfrm>
            <a:off x="10224358" y="663145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22" name="Group 22"/>
          <p:cNvGrpSpPr/>
          <p:nvPr/>
        </p:nvGrpSpPr>
        <p:grpSpPr>
          <a:xfrm>
            <a:off x="12654318" y="6560613"/>
            <a:ext cx="3887104" cy="1585053"/>
            <a:chOff x="0" y="0"/>
            <a:chExt cx="5182806" cy="2113404"/>
          </a:xfrm>
        </p:grpSpPr>
        <p:sp>
          <p:nvSpPr>
            <p:cNvPr id="23" name="TextBox 23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Check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925107"/>
              <a:ext cx="5182806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thon main.py --check [--discord]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10035187" y="8435444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6" name="Freeform 26"/>
          <p:cNvSpPr/>
          <p:nvPr/>
        </p:nvSpPr>
        <p:spPr>
          <a:xfrm>
            <a:off x="10224358" y="8624616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27" name="Group 27"/>
          <p:cNvGrpSpPr/>
          <p:nvPr/>
        </p:nvGrpSpPr>
        <p:grpSpPr>
          <a:xfrm>
            <a:off x="12654318" y="8553772"/>
            <a:ext cx="3887104" cy="1585053"/>
            <a:chOff x="0" y="0"/>
            <a:chExt cx="5182806" cy="2113404"/>
          </a:xfrm>
        </p:grpSpPr>
        <p:sp>
          <p:nvSpPr>
            <p:cNvPr id="28" name="TextBox 28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Export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925107"/>
              <a:ext cx="5182806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thon main.py --export NOM1 NOM2 ...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07438" y="-284589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0343559" y="2649837"/>
            <a:ext cx="6915741" cy="3890104"/>
          </a:xfrm>
          <a:custGeom>
            <a:avLst/>
            <a:gdLst/>
            <a:ahLst/>
            <a:cxnLst/>
            <a:rect l="l" t="t" r="r" b="b"/>
            <a:pathLst>
              <a:path w="6915741" h="3890104">
                <a:moveTo>
                  <a:pt x="0" y="0"/>
                </a:moveTo>
                <a:lnTo>
                  <a:pt x="6915741" y="0"/>
                </a:lnTo>
                <a:lnTo>
                  <a:pt x="6915741" y="3890105"/>
                </a:lnTo>
                <a:lnTo>
                  <a:pt x="0" y="3890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28700" y="3410615"/>
            <a:ext cx="6278177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Utilisation de </a:t>
            </a: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Copilot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957310"/>
            <a:ext cx="3621659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Retour Sommaire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Personnalisé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Helios</vt:lpstr>
      <vt:lpstr>Arial</vt:lpstr>
      <vt:lpstr>Klein Bold</vt:lpstr>
      <vt:lpstr>Calibri</vt:lpstr>
      <vt:lpstr>Helios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 EPID VAUBAN</dc:title>
  <cp:lastModifiedBy>Romain Dezoomer</cp:lastModifiedBy>
  <cp:revision>2</cp:revision>
  <dcterms:created xsi:type="dcterms:W3CDTF">2006-08-16T00:00:00Z</dcterms:created>
  <dcterms:modified xsi:type="dcterms:W3CDTF">2025-06-25T09:55:26Z</dcterms:modified>
  <dc:identifier>DAGrVk-5s44</dc:identifier>
</cp:coreProperties>
</file>