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6"/>
  </p:normalViewPr>
  <p:slideViewPr>
    <p:cSldViewPr snapToGrid="0" snapToObjects="1">
      <p:cViewPr>
        <p:scale>
          <a:sx n="87" d="100"/>
          <a:sy n="87" d="100"/>
        </p:scale>
        <p:origin x="10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140C7A-FE44-4988-943D-91286B1E60D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23969F0-2655-41A2-BBA6-448C109ACD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i="0"/>
            <a:t>Diagramme de classe</a:t>
          </a:r>
          <a:endParaRPr lang="en-US"/>
        </a:p>
      </dgm:t>
    </dgm:pt>
    <dgm:pt modelId="{8C2EF69D-CF4A-488B-B23D-08742680C913}" type="parTrans" cxnId="{ED3DD18E-C3C5-474A-9103-F34784FE0087}">
      <dgm:prSet/>
      <dgm:spPr/>
      <dgm:t>
        <a:bodyPr/>
        <a:lstStyle/>
        <a:p>
          <a:endParaRPr lang="en-US"/>
        </a:p>
      </dgm:t>
    </dgm:pt>
    <dgm:pt modelId="{7CD87D3B-3D3D-4CDF-B1B1-0680DF52E61B}" type="sibTrans" cxnId="{ED3DD18E-C3C5-474A-9103-F34784FE0087}">
      <dgm:prSet/>
      <dgm:spPr/>
      <dgm:t>
        <a:bodyPr/>
        <a:lstStyle/>
        <a:p>
          <a:endParaRPr lang="en-US"/>
        </a:p>
      </dgm:t>
    </dgm:pt>
    <dgm:pt modelId="{7E02180E-032B-4DFC-9C0D-AB46B7C2852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i="0"/>
            <a:t>Conception technique</a:t>
          </a:r>
          <a:endParaRPr lang="en-US"/>
        </a:p>
      </dgm:t>
    </dgm:pt>
    <dgm:pt modelId="{75098721-C825-4350-AC20-4CC9799D637E}" type="parTrans" cxnId="{5926BA9F-9EDF-49A0-8E75-7D2F0FE4FDA5}">
      <dgm:prSet/>
      <dgm:spPr/>
      <dgm:t>
        <a:bodyPr/>
        <a:lstStyle/>
        <a:p>
          <a:endParaRPr lang="en-US"/>
        </a:p>
      </dgm:t>
    </dgm:pt>
    <dgm:pt modelId="{A58EAE4E-C12D-4208-AAB5-11F16F39E07C}" type="sibTrans" cxnId="{5926BA9F-9EDF-49A0-8E75-7D2F0FE4FDA5}">
      <dgm:prSet/>
      <dgm:spPr/>
      <dgm:t>
        <a:bodyPr/>
        <a:lstStyle/>
        <a:p>
          <a:endParaRPr lang="en-US"/>
        </a:p>
      </dgm:t>
    </dgm:pt>
    <dgm:pt modelId="{CBFA136E-EF46-42E5-9720-A69D1A2B2F9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i="0"/>
            <a:t>Maquette de notre interface</a:t>
          </a:r>
          <a:endParaRPr lang="en-US"/>
        </a:p>
      </dgm:t>
    </dgm:pt>
    <dgm:pt modelId="{30F6EAE3-1121-4593-9B33-68B8339C6525}" type="parTrans" cxnId="{E2F04B4B-3062-418A-8C2C-B9C294906AC4}">
      <dgm:prSet/>
      <dgm:spPr/>
      <dgm:t>
        <a:bodyPr/>
        <a:lstStyle/>
        <a:p>
          <a:endParaRPr lang="en-US"/>
        </a:p>
      </dgm:t>
    </dgm:pt>
    <dgm:pt modelId="{036A1D62-9A04-4A73-9B32-D1DD22FB0831}" type="sibTrans" cxnId="{E2F04B4B-3062-418A-8C2C-B9C294906AC4}">
      <dgm:prSet/>
      <dgm:spPr/>
      <dgm:t>
        <a:bodyPr/>
        <a:lstStyle/>
        <a:p>
          <a:endParaRPr lang="en-US"/>
        </a:p>
      </dgm:t>
    </dgm:pt>
    <dgm:pt modelId="{93FA8A78-E523-443F-B696-AD37DF98E4C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i="0"/>
            <a:t>Versioning GIT</a:t>
          </a:r>
          <a:endParaRPr lang="en-US"/>
        </a:p>
      </dgm:t>
    </dgm:pt>
    <dgm:pt modelId="{32D7B08B-319E-478D-A0C0-AC8052E3B56F}" type="parTrans" cxnId="{A4EB2BC1-5EA9-48BA-8A50-868303F2FF12}">
      <dgm:prSet/>
      <dgm:spPr/>
      <dgm:t>
        <a:bodyPr/>
        <a:lstStyle/>
        <a:p>
          <a:endParaRPr lang="en-US"/>
        </a:p>
      </dgm:t>
    </dgm:pt>
    <dgm:pt modelId="{DFA8DFCB-917B-4AF7-B4E1-CAF188342792}" type="sibTrans" cxnId="{A4EB2BC1-5EA9-48BA-8A50-868303F2FF12}">
      <dgm:prSet/>
      <dgm:spPr/>
      <dgm:t>
        <a:bodyPr/>
        <a:lstStyle/>
        <a:p>
          <a:endParaRPr lang="en-US"/>
        </a:p>
      </dgm:t>
    </dgm:pt>
    <dgm:pt modelId="{ACC54B3B-3975-4E56-9C75-AE4306784F2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i="0"/>
            <a:t>Bilan individuel &amp; collectif</a:t>
          </a:r>
          <a:endParaRPr lang="en-US"/>
        </a:p>
      </dgm:t>
    </dgm:pt>
    <dgm:pt modelId="{656E94A0-1595-4084-A1C3-034ADC66CFF1}" type="parTrans" cxnId="{5DFF455C-BCEE-41E9-8502-8AC146244B35}">
      <dgm:prSet/>
      <dgm:spPr/>
      <dgm:t>
        <a:bodyPr/>
        <a:lstStyle/>
        <a:p>
          <a:endParaRPr lang="en-US"/>
        </a:p>
      </dgm:t>
    </dgm:pt>
    <dgm:pt modelId="{644E41C9-E6AD-40C9-A448-24A714C78572}" type="sibTrans" cxnId="{5DFF455C-BCEE-41E9-8502-8AC146244B35}">
      <dgm:prSet/>
      <dgm:spPr/>
      <dgm:t>
        <a:bodyPr/>
        <a:lstStyle/>
        <a:p>
          <a:endParaRPr lang="en-US"/>
        </a:p>
      </dgm:t>
    </dgm:pt>
    <dgm:pt modelId="{B6011A70-4C06-45F6-BC4D-D2AA5A679A5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i="0"/>
            <a:t>Sources</a:t>
          </a:r>
          <a:endParaRPr lang="en-US"/>
        </a:p>
      </dgm:t>
    </dgm:pt>
    <dgm:pt modelId="{528BA9E7-60F3-4D44-B752-9FB3F6FFC721}" type="parTrans" cxnId="{85811C02-DFCA-4FFF-87C7-E841978253FE}">
      <dgm:prSet/>
      <dgm:spPr/>
      <dgm:t>
        <a:bodyPr/>
        <a:lstStyle/>
        <a:p>
          <a:endParaRPr lang="en-US"/>
        </a:p>
      </dgm:t>
    </dgm:pt>
    <dgm:pt modelId="{A6ADDAFD-48B7-469F-817A-A8A8E560A59C}" type="sibTrans" cxnId="{85811C02-DFCA-4FFF-87C7-E841978253FE}">
      <dgm:prSet/>
      <dgm:spPr/>
      <dgm:t>
        <a:bodyPr/>
        <a:lstStyle/>
        <a:p>
          <a:endParaRPr lang="en-US"/>
        </a:p>
      </dgm:t>
    </dgm:pt>
    <dgm:pt modelId="{ABED1A48-19DC-4C54-BC50-CA00F5F50CE2}" type="pres">
      <dgm:prSet presAssocID="{E4140C7A-FE44-4988-943D-91286B1E60D0}" presName="root" presStyleCnt="0">
        <dgm:presLayoutVars>
          <dgm:dir/>
          <dgm:resizeHandles val="exact"/>
        </dgm:presLayoutVars>
      </dgm:prSet>
      <dgm:spPr/>
    </dgm:pt>
    <dgm:pt modelId="{2624EAE5-02DF-4C0C-BC47-1C836C6988EE}" type="pres">
      <dgm:prSet presAssocID="{F23969F0-2655-41A2-BBA6-448C109ACDEE}" presName="compNode" presStyleCnt="0"/>
      <dgm:spPr/>
    </dgm:pt>
    <dgm:pt modelId="{6410C2EF-46C0-4F50-92FD-E8D5F84AB54B}" type="pres">
      <dgm:prSet presAssocID="{F23969F0-2655-41A2-BBA6-448C109ACDEE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4783F4F-445C-4073-8423-DE28BB743886}" type="pres">
      <dgm:prSet presAssocID="{F23969F0-2655-41A2-BBA6-448C109ACD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ackboard"/>
        </a:ext>
      </dgm:extLst>
    </dgm:pt>
    <dgm:pt modelId="{723DCBA6-3462-49FB-8188-01ADD37F5C9C}" type="pres">
      <dgm:prSet presAssocID="{F23969F0-2655-41A2-BBA6-448C109ACDEE}" presName="spaceRect" presStyleCnt="0"/>
      <dgm:spPr/>
    </dgm:pt>
    <dgm:pt modelId="{0572C23A-3032-4B24-9ED9-A17B13A7C964}" type="pres">
      <dgm:prSet presAssocID="{F23969F0-2655-41A2-BBA6-448C109ACDEE}" presName="textRect" presStyleLbl="revTx" presStyleIdx="0" presStyleCnt="6">
        <dgm:presLayoutVars>
          <dgm:chMax val="1"/>
          <dgm:chPref val="1"/>
        </dgm:presLayoutVars>
      </dgm:prSet>
      <dgm:spPr/>
    </dgm:pt>
    <dgm:pt modelId="{AE35BEA6-9139-4C85-920C-812B9F0394DF}" type="pres">
      <dgm:prSet presAssocID="{7CD87D3B-3D3D-4CDF-B1B1-0680DF52E61B}" presName="sibTrans" presStyleCnt="0"/>
      <dgm:spPr/>
    </dgm:pt>
    <dgm:pt modelId="{36AA3747-6F51-4C2E-AEBD-92EAB46CABFC}" type="pres">
      <dgm:prSet presAssocID="{7E02180E-032B-4DFC-9C0D-AB46B7C28527}" presName="compNode" presStyleCnt="0"/>
      <dgm:spPr/>
    </dgm:pt>
    <dgm:pt modelId="{72E24EE2-79DA-4BB7-8635-CABFEE6678CB}" type="pres">
      <dgm:prSet presAssocID="{7E02180E-032B-4DFC-9C0D-AB46B7C28527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C9D5CBE-9D92-4531-A28A-05D477AC11F2}" type="pres">
      <dgm:prSet presAssocID="{7E02180E-032B-4DFC-9C0D-AB46B7C2852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8DA0877-982F-4CF7-BE80-AB3B619FAE43}" type="pres">
      <dgm:prSet presAssocID="{7E02180E-032B-4DFC-9C0D-AB46B7C28527}" presName="spaceRect" presStyleCnt="0"/>
      <dgm:spPr/>
    </dgm:pt>
    <dgm:pt modelId="{D87F35E5-81C2-4412-8F6C-A1B4CCF97C2E}" type="pres">
      <dgm:prSet presAssocID="{7E02180E-032B-4DFC-9C0D-AB46B7C28527}" presName="textRect" presStyleLbl="revTx" presStyleIdx="1" presStyleCnt="6">
        <dgm:presLayoutVars>
          <dgm:chMax val="1"/>
          <dgm:chPref val="1"/>
        </dgm:presLayoutVars>
      </dgm:prSet>
      <dgm:spPr/>
    </dgm:pt>
    <dgm:pt modelId="{A754BABD-4F48-468E-B2C9-D3C97EC03253}" type="pres">
      <dgm:prSet presAssocID="{A58EAE4E-C12D-4208-AAB5-11F16F39E07C}" presName="sibTrans" presStyleCnt="0"/>
      <dgm:spPr/>
    </dgm:pt>
    <dgm:pt modelId="{85F6DD77-1E17-439B-9A26-E832F83910C9}" type="pres">
      <dgm:prSet presAssocID="{CBFA136E-EF46-42E5-9720-A69D1A2B2F9F}" presName="compNode" presStyleCnt="0"/>
      <dgm:spPr/>
    </dgm:pt>
    <dgm:pt modelId="{53DA1DE1-1AE0-44D6-A2F7-D0ECE8AE7951}" type="pres">
      <dgm:prSet presAssocID="{CBFA136E-EF46-42E5-9720-A69D1A2B2F9F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64A4F5C-4605-4824-ABD9-9A37DB515D8F}" type="pres">
      <dgm:prSet presAssocID="{CBFA136E-EF46-42E5-9720-A69D1A2B2F9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3BF22EBC-9BFC-44AB-9958-7989CEF5C255}" type="pres">
      <dgm:prSet presAssocID="{CBFA136E-EF46-42E5-9720-A69D1A2B2F9F}" presName="spaceRect" presStyleCnt="0"/>
      <dgm:spPr/>
    </dgm:pt>
    <dgm:pt modelId="{9DCEF50C-8AAB-4A79-B52D-E94557966EEA}" type="pres">
      <dgm:prSet presAssocID="{CBFA136E-EF46-42E5-9720-A69D1A2B2F9F}" presName="textRect" presStyleLbl="revTx" presStyleIdx="2" presStyleCnt="6">
        <dgm:presLayoutVars>
          <dgm:chMax val="1"/>
          <dgm:chPref val="1"/>
        </dgm:presLayoutVars>
      </dgm:prSet>
      <dgm:spPr/>
    </dgm:pt>
    <dgm:pt modelId="{90719F87-3D13-47EB-8BD3-E48CBB82E097}" type="pres">
      <dgm:prSet presAssocID="{036A1D62-9A04-4A73-9B32-D1DD22FB0831}" presName="sibTrans" presStyleCnt="0"/>
      <dgm:spPr/>
    </dgm:pt>
    <dgm:pt modelId="{9BBDDCD7-0E76-4140-8592-D8DCBF089819}" type="pres">
      <dgm:prSet presAssocID="{93FA8A78-E523-443F-B696-AD37DF98E4C6}" presName="compNode" presStyleCnt="0"/>
      <dgm:spPr/>
    </dgm:pt>
    <dgm:pt modelId="{75FF11D1-CF92-4B5C-B738-82A40CABA330}" type="pres">
      <dgm:prSet presAssocID="{93FA8A78-E523-443F-B696-AD37DF98E4C6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28AF592-C582-4A63-BA4D-C107D71B155E}" type="pres">
      <dgm:prSet presAssocID="{93FA8A78-E523-443F-B696-AD37DF98E4C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EF56AAB-2574-40E8-9A0C-B97824F7F964}" type="pres">
      <dgm:prSet presAssocID="{93FA8A78-E523-443F-B696-AD37DF98E4C6}" presName="spaceRect" presStyleCnt="0"/>
      <dgm:spPr/>
    </dgm:pt>
    <dgm:pt modelId="{C7EAF073-0DE7-4193-AE39-564672BE8665}" type="pres">
      <dgm:prSet presAssocID="{93FA8A78-E523-443F-B696-AD37DF98E4C6}" presName="textRect" presStyleLbl="revTx" presStyleIdx="3" presStyleCnt="6">
        <dgm:presLayoutVars>
          <dgm:chMax val="1"/>
          <dgm:chPref val="1"/>
        </dgm:presLayoutVars>
      </dgm:prSet>
      <dgm:spPr/>
    </dgm:pt>
    <dgm:pt modelId="{68239620-36B6-4B22-946A-90E4F8BE3B39}" type="pres">
      <dgm:prSet presAssocID="{DFA8DFCB-917B-4AF7-B4E1-CAF188342792}" presName="sibTrans" presStyleCnt="0"/>
      <dgm:spPr/>
    </dgm:pt>
    <dgm:pt modelId="{C10DE985-7B36-4405-B438-A63AE7B7BCCF}" type="pres">
      <dgm:prSet presAssocID="{ACC54B3B-3975-4E56-9C75-AE4306784F26}" presName="compNode" presStyleCnt="0"/>
      <dgm:spPr/>
    </dgm:pt>
    <dgm:pt modelId="{5013F62F-A0D2-47A0-B52C-5E8F59D00FAB}" type="pres">
      <dgm:prSet presAssocID="{ACC54B3B-3975-4E56-9C75-AE4306784F26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AA57995-5DD9-4F69-81C0-3DF82517EEED}" type="pres">
      <dgm:prSet presAssocID="{ACC54B3B-3975-4E56-9C75-AE4306784F2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8BE109B0-75B0-4864-9CCE-0768721B3ED3}" type="pres">
      <dgm:prSet presAssocID="{ACC54B3B-3975-4E56-9C75-AE4306784F26}" presName="spaceRect" presStyleCnt="0"/>
      <dgm:spPr/>
    </dgm:pt>
    <dgm:pt modelId="{5BD933DB-C466-4643-A838-B64CEF503A3C}" type="pres">
      <dgm:prSet presAssocID="{ACC54B3B-3975-4E56-9C75-AE4306784F26}" presName="textRect" presStyleLbl="revTx" presStyleIdx="4" presStyleCnt="6">
        <dgm:presLayoutVars>
          <dgm:chMax val="1"/>
          <dgm:chPref val="1"/>
        </dgm:presLayoutVars>
      </dgm:prSet>
      <dgm:spPr/>
    </dgm:pt>
    <dgm:pt modelId="{0C037979-D42A-46DF-81A6-A52DA4BBF600}" type="pres">
      <dgm:prSet presAssocID="{644E41C9-E6AD-40C9-A448-24A714C78572}" presName="sibTrans" presStyleCnt="0"/>
      <dgm:spPr/>
    </dgm:pt>
    <dgm:pt modelId="{9163546F-D286-4B0B-B853-25FECCBC3AA1}" type="pres">
      <dgm:prSet presAssocID="{B6011A70-4C06-45F6-BC4D-D2AA5A679A50}" presName="compNode" presStyleCnt="0"/>
      <dgm:spPr/>
    </dgm:pt>
    <dgm:pt modelId="{4411DD2C-6818-47E7-8C88-6CC24A9D1E7F}" type="pres">
      <dgm:prSet presAssocID="{B6011A70-4C06-45F6-BC4D-D2AA5A679A50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DCD1C1A-A61D-4A47-9466-F9096A77D9EE}" type="pres">
      <dgm:prSet presAssocID="{B6011A70-4C06-45F6-BC4D-D2AA5A679A5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4E63294-A210-476E-9EEE-F507D2A34937}" type="pres">
      <dgm:prSet presAssocID="{B6011A70-4C06-45F6-BC4D-D2AA5A679A50}" presName="spaceRect" presStyleCnt="0"/>
      <dgm:spPr/>
    </dgm:pt>
    <dgm:pt modelId="{D2D505C5-2714-46B4-8822-C775D6F5CF16}" type="pres">
      <dgm:prSet presAssocID="{B6011A70-4C06-45F6-BC4D-D2AA5A679A5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5811C02-DFCA-4FFF-87C7-E841978253FE}" srcId="{E4140C7A-FE44-4988-943D-91286B1E60D0}" destId="{B6011A70-4C06-45F6-BC4D-D2AA5A679A50}" srcOrd="5" destOrd="0" parTransId="{528BA9E7-60F3-4D44-B752-9FB3F6FFC721}" sibTransId="{A6ADDAFD-48B7-469F-817A-A8A8E560A59C}"/>
    <dgm:cxn modelId="{3F207215-26C9-4D46-B87E-CAD32BFA548A}" type="presOf" srcId="{ACC54B3B-3975-4E56-9C75-AE4306784F26}" destId="{5BD933DB-C466-4643-A838-B64CEF503A3C}" srcOrd="0" destOrd="0" presId="urn:microsoft.com/office/officeart/2018/5/layout/IconLeafLabelList"/>
    <dgm:cxn modelId="{4612863C-2888-2547-96BF-0A913029ADE6}" type="presOf" srcId="{CBFA136E-EF46-42E5-9720-A69D1A2B2F9F}" destId="{9DCEF50C-8AAB-4A79-B52D-E94557966EEA}" srcOrd="0" destOrd="0" presId="urn:microsoft.com/office/officeart/2018/5/layout/IconLeafLabelList"/>
    <dgm:cxn modelId="{E2F04B4B-3062-418A-8C2C-B9C294906AC4}" srcId="{E4140C7A-FE44-4988-943D-91286B1E60D0}" destId="{CBFA136E-EF46-42E5-9720-A69D1A2B2F9F}" srcOrd="2" destOrd="0" parTransId="{30F6EAE3-1121-4593-9B33-68B8339C6525}" sibTransId="{036A1D62-9A04-4A73-9B32-D1DD22FB0831}"/>
    <dgm:cxn modelId="{E9AD3455-5312-A644-8128-4C72C66B33A8}" type="presOf" srcId="{E4140C7A-FE44-4988-943D-91286B1E60D0}" destId="{ABED1A48-19DC-4C54-BC50-CA00F5F50CE2}" srcOrd="0" destOrd="0" presId="urn:microsoft.com/office/officeart/2018/5/layout/IconLeafLabelList"/>
    <dgm:cxn modelId="{FFF83D57-E502-F846-800E-587A8BF4F3DB}" type="presOf" srcId="{F23969F0-2655-41A2-BBA6-448C109ACDEE}" destId="{0572C23A-3032-4B24-9ED9-A17B13A7C964}" srcOrd="0" destOrd="0" presId="urn:microsoft.com/office/officeart/2018/5/layout/IconLeafLabelList"/>
    <dgm:cxn modelId="{5DFF455C-BCEE-41E9-8502-8AC146244B35}" srcId="{E4140C7A-FE44-4988-943D-91286B1E60D0}" destId="{ACC54B3B-3975-4E56-9C75-AE4306784F26}" srcOrd="4" destOrd="0" parTransId="{656E94A0-1595-4084-A1C3-034ADC66CFF1}" sibTransId="{644E41C9-E6AD-40C9-A448-24A714C78572}"/>
    <dgm:cxn modelId="{AB1B6A65-032B-6746-92D6-4F5CFA90B546}" type="presOf" srcId="{7E02180E-032B-4DFC-9C0D-AB46B7C28527}" destId="{D87F35E5-81C2-4412-8F6C-A1B4CCF97C2E}" srcOrd="0" destOrd="0" presId="urn:microsoft.com/office/officeart/2018/5/layout/IconLeafLabelList"/>
    <dgm:cxn modelId="{AC9CA86C-CF04-2745-8E87-57A7C506FBCC}" type="presOf" srcId="{93FA8A78-E523-443F-B696-AD37DF98E4C6}" destId="{C7EAF073-0DE7-4193-AE39-564672BE8665}" srcOrd="0" destOrd="0" presId="urn:microsoft.com/office/officeart/2018/5/layout/IconLeafLabelList"/>
    <dgm:cxn modelId="{ED3DD18E-C3C5-474A-9103-F34784FE0087}" srcId="{E4140C7A-FE44-4988-943D-91286B1E60D0}" destId="{F23969F0-2655-41A2-BBA6-448C109ACDEE}" srcOrd="0" destOrd="0" parTransId="{8C2EF69D-CF4A-488B-B23D-08742680C913}" sibTransId="{7CD87D3B-3D3D-4CDF-B1B1-0680DF52E61B}"/>
    <dgm:cxn modelId="{5926BA9F-9EDF-49A0-8E75-7D2F0FE4FDA5}" srcId="{E4140C7A-FE44-4988-943D-91286B1E60D0}" destId="{7E02180E-032B-4DFC-9C0D-AB46B7C28527}" srcOrd="1" destOrd="0" parTransId="{75098721-C825-4350-AC20-4CC9799D637E}" sibTransId="{A58EAE4E-C12D-4208-AAB5-11F16F39E07C}"/>
    <dgm:cxn modelId="{A4EB2BC1-5EA9-48BA-8A50-868303F2FF12}" srcId="{E4140C7A-FE44-4988-943D-91286B1E60D0}" destId="{93FA8A78-E523-443F-B696-AD37DF98E4C6}" srcOrd="3" destOrd="0" parTransId="{32D7B08B-319E-478D-A0C0-AC8052E3B56F}" sibTransId="{DFA8DFCB-917B-4AF7-B4E1-CAF188342792}"/>
    <dgm:cxn modelId="{DBB056D2-6E41-264D-B81B-515E84D0F888}" type="presOf" srcId="{B6011A70-4C06-45F6-BC4D-D2AA5A679A50}" destId="{D2D505C5-2714-46B4-8822-C775D6F5CF16}" srcOrd="0" destOrd="0" presId="urn:microsoft.com/office/officeart/2018/5/layout/IconLeafLabelList"/>
    <dgm:cxn modelId="{1FEDBDC5-2035-5040-8F48-737D426D5059}" type="presParOf" srcId="{ABED1A48-19DC-4C54-BC50-CA00F5F50CE2}" destId="{2624EAE5-02DF-4C0C-BC47-1C836C6988EE}" srcOrd="0" destOrd="0" presId="urn:microsoft.com/office/officeart/2018/5/layout/IconLeafLabelList"/>
    <dgm:cxn modelId="{D6816CEA-F6D8-F242-A6CE-1FBAE1B9A709}" type="presParOf" srcId="{2624EAE5-02DF-4C0C-BC47-1C836C6988EE}" destId="{6410C2EF-46C0-4F50-92FD-E8D5F84AB54B}" srcOrd="0" destOrd="0" presId="urn:microsoft.com/office/officeart/2018/5/layout/IconLeafLabelList"/>
    <dgm:cxn modelId="{25BAFE21-61DF-FD40-85B0-B304CEE8E472}" type="presParOf" srcId="{2624EAE5-02DF-4C0C-BC47-1C836C6988EE}" destId="{74783F4F-445C-4073-8423-DE28BB743886}" srcOrd="1" destOrd="0" presId="urn:microsoft.com/office/officeart/2018/5/layout/IconLeafLabelList"/>
    <dgm:cxn modelId="{C0EC5E43-F986-B541-B19C-A5B7FAB3C008}" type="presParOf" srcId="{2624EAE5-02DF-4C0C-BC47-1C836C6988EE}" destId="{723DCBA6-3462-49FB-8188-01ADD37F5C9C}" srcOrd="2" destOrd="0" presId="urn:microsoft.com/office/officeart/2018/5/layout/IconLeafLabelList"/>
    <dgm:cxn modelId="{2BB81580-8D72-514F-9930-8EEB5F01E447}" type="presParOf" srcId="{2624EAE5-02DF-4C0C-BC47-1C836C6988EE}" destId="{0572C23A-3032-4B24-9ED9-A17B13A7C964}" srcOrd="3" destOrd="0" presId="urn:microsoft.com/office/officeart/2018/5/layout/IconLeafLabelList"/>
    <dgm:cxn modelId="{E0DD3F9C-1E27-4449-A68E-8C8A0DCC508C}" type="presParOf" srcId="{ABED1A48-19DC-4C54-BC50-CA00F5F50CE2}" destId="{AE35BEA6-9139-4C85-920C-812B9F0394DF}" srcOrd="1" destOrd="0" presId="urn:microsoft.com/office/officeart/2018/5/layout/IconLeafLabelList"/>
    <dgm:cxn modelId="{D128CEAA-726A-7D44-A9CD-8F60FE1B445E}" type="presParOf" srcId="{ABED1A48-19DC-4C54-BC50-CA00F5F50CE2}" destId="{36AA3747-6F51-4C2E-AEBD-92EAB46CABFC}" srcOrd="2" destOrd="0" presId="urn:microsoft.com/office/officeart/2018/5/layout/IconLeafLabelList"/>
    <dgm:cxn modelId="{4F8BA06E-D2D4-AC4A-8B35-4EEB931F94EB}" type="presParOf" srcId="{36AA3747-6F51-4C2E-AEBD-92EAB46CABFC}" destId="{72E24EE2-79DA-4BB7-8635-CABFEE6678CB}" srcOrd="0" destOrd="0" presId="urn:microsoft.com/office/officeart/2018/5/layout/IconLeafLabelList"/>
    <dgm:cxn modelId="{17848043-68EC-4145-AA08-D261DEB9522E}" type="presParOf" srcId="{36AA3747-6F51-4C2E-AEBD-92EAB46CABFC}" destId="{3C9D5CBE-9D92-4531-A28A-05D477AC11F2}" srcOrd="1" destOrd="0" presId="urn:microsoft.com/office/officeart/2018/5/layout/IconLeafLabelList"/>
    <dgm:cxn modelId="{7A0D3FAF-94CB-E941-A6F0-310F33264ABE}" type="presParOf" srcId="{36AA3747-6F51-4C2E-AEBD-92EAB46CABFC}" destId="{B8DA0877-982F-4CF7-BE80-AB3B619FAE43}" srcOrd="2" destOrd="0" presId="urn:microsoft.com/office/officeart/2018/5/layout/IconLeafLabelList"/>
    <dgm:cxn modelId="{577C11B1-3020-2441-9F55-249415522A35}" type="presParOf" srcId="{36AA3747-6F51-4C2E-AEBD-92EAB46CABFC}" destId="{D87F35E5-81C2-4412-8F6C-A1B4CCF97C2E}" srcOrd="3" destOrd="0" presId="urn:microsoft.com/office/officeart/2018/5/layout/IconLeafLabelList"/>
    <dgm:cxn modelId="{459E7DCC-2110-4D43-A2C4-DDB68F1F5226}" type="presParOf" srcId="{ABED1A48-19DC-4C54-BC50-CA00F5F50CE2}" destId="{A754BABD-4F48-468E-B2C9-D3C97EC03253}" srcOrd="3" destOrd="0" presId="urn:microsoft.com/office/officeart/2018/5/layout/IconLeafLabelList"/>
    <dgm:cxn modelId="{F0A2E8CD-0E58-EB4E-BDCA-B97403408559}" type="presParOf" srcId="{ABED1A48-19DC-4C54-BC50-CA00F5F50CE2}" destId="{85F6DD77-1E17-439B-9A26-E832F83910C9}" srcOrd="4" destOrd="0" presId="urn:microsoft.com/office/officeart/2018/5/layout/IconLeafLabelList"/>
    <dgm:cxn modelId="{61F613C6-CCB6-9A47-93CF-E17F7A4D92BD}" type="presParOf" srcId="{85F6DD77-1E17-439B-9A26-E832F83910C9}" destId="{53DA1DE1-1AE0-44D6-A2F7-D0ECE8AE7951}" srcOrd="0" destOrd="0" presId="urn:microsoft.com/office/officeart/2018/5/layout/IconLeafLabelList"/>
    <dgm:cxn modelId="{2F179B08-6479-BB4F-A1A7-3DC347179FF5}" type="presParOf" srcId="{85F6DD77-1E17-439B-9A26-E832F83910C9}" destId="{864A4F5C-4605-4824-ABD9-9A37DB515D8F}" srcOrd="1" destOrd="0" presId="urn:microsoft.com/office/officeart/2018/5/layout/IconLeafLabelList"/>
    <dgm:cxn modelId="{2AB34249-F4E9-244F-8B7F-708AE5CED3EF}" type="presParOf" srcId="{85F6DD77-1E17-439B-9A26-E832F83910C9}" destId="{3BF22EBC-9BFC-44AB-9958-7989CEF5C255}" srcOrd="2" destOrd="0" presId="urn:microsoft.com/office/officeart/2018/5/layout/IconLeafLabelList"/>
    <dgm:cxn modelId="{F51F8602-9CD1-3C46-953B-26CCB05EA444}" type="presParOf" srcId="{85F6DD77-1E17-439B-9A26-E832F83910C9}" destId="{9DCEF50C-8AAB-4A79-B52D-E94557966EEA}" srcOrd="3" destOrd="0" presId="urn:microsoft.com/office/officeart/2018/5/layout/IconLeafLabelList"/>
    <dgm:cxn modelId="{78309323-A5C3-C342-BFC3-C35ED5064ED8}" type="presParOf" srcId="{ABED1A48-19DC-4C54-BC50-CA00F5F50CE2}" destId="{90719F87-3D13-47EB-8BD3-E48CBB82E097}" srcOrd="5" destOrd="0" presId="urn:microsoft.com/office/officeart/2018/5/layout/IconLeafLabelList"/>
    <dgm:cxn modelId="{6F7F98E0-0966-DB40-A47E-37C325B58E22}" type="presParOf" srcId="{ABED1A48-19DC-4C54-BC50-CA00F5F50CE2}" destId="{9BBDDCD7-0E76-4140-8592-D8DCBF089819}" srcOrd="6" destOrd="0" presId="urn:microsoft.com/office/officeart/2018/5/layout/IconLeafLabelList"/>
    <dgm:cxn modelId="{6968C5B7-4410-F841-8019-6A8AF3CEBF41}" type="presParOf" srcId="{9BBDDCD7-0E76-4140-8592-D8DCBF089819}" destId="{75FF11D1-CF92-4B5C-B738-82A40CABA330}" srcOrd="0" destOrd="0" presId="urn:microsoft.com/office/officeart/2018/5/layout/IconLeafLabelList"/>
    <dgm:cxn modelId="{F27768B5-D56E-1444-8E23-F45862583B4A}" type="presParOf" srcId="{9BBDDCD7-0E76-4140-8592-D8DCBF089819}" destId="{B28AF592-C582-4A63-BA4D-C107D71B155E}" srcOrd="1" destOrd="0" presId="urn:microsoft.com/office/officeart/2018/5/layout/IconLeafLabelList"/>
    <dgm:cxn modelId="{F2892D0C-CBC1-3348-B32E-045613A120D9}" type="presParOf" srcId="{9BBDDCD7-0E76-4140-8592-D8DCBF089819}" destId="{2EF56AAB-2574-40E8-9A0C-B97824F7F964}" srcOrd="2" destOrd="0" presId="urn:microsoft.com/office/officeart/2018/5/layout/IconLeafLabelList"/>
    <dgm:cxn modelId="{9681C98F-6FF2-9B4D-8B84-8A34E8650CD6}" type="presParOf" srcId="{9BBDDCD7-0E76-4140-8592-D8DCBF089819}" destId="{C7EAF073-0DE7-4193-AE39-564672BE8665}" srcOrd="3" destOrd="0" presId="urn:microsoft.com/office/officeart/2018/5/layout/IconLeafLabelList"/>
    <dgm:cxn modelId="{A6790DA4-1E92-4B46-9C9E-5DB537D6B490}" type="presParOf" srcId="{ABED1A48-19DC-4C54-BC50-CA00F5F50CE2}" destId="{68239620-36B6-4B22-946A-90E4F8BE3B39}" srcOrd="7" destOrd="0" presId="urn:microsoft.com/office/officeart/2018/5/layout/IconLeafLabelList"/>
    <dgm:cxn modelId="{F28D6AFE-3AC7-A441-95A9-B58FA80F65E6}" type="presParOf" srcId="{ABED1A48-19DC-4C54-BC50-CA00F5F50CE2}" destId="{C10DE985-7B36-4405-B438-A63AE7B7BCCF}" srcOrd="8" destOrd="0" presId="urn:microsoft.com/office/officeart/2018/5/layout/IconLeafLabelList"/>
    <dgm:cxn modelId="{F114C2B1-94BA-0A43-9A4C-BDAF7C027AB0}" type="presParOf" srcId="{C10DE985-7B36-4405-B438-A63AE7B7BCCF}" destId="{5013F62F-A0D2-47A0-B52C-5E8F59D00FAB}" srcOrd="0" destOrd="0" presId="urn:microsoft.com/office/officeart/2018/5/layout/IconLeafLabelList"/>
    <dgm:cxn modelId="{CBD41FEE-9AA4-0046-902E-FC12178D8CD6}" type="presParOf" srcId="{C10DE985-7B36-4405-B438-A63AE7B7BCCF}" destId="{1AA57995-5DD9-4F69-81C0-3DF82517EEED}" srcOrd="1" destOrd="0" presId="urn:microsoft.com/office/officeart/2018/5/layout/IconLeafLabelList"/>
    <dgm:cxn modelId="{1C3A7E89-4E82-0447-AF20-DC2246AE166A}" type="presParOf" srcId="{C10DE985-7B36-4405-B438-A63AE7B7BCCF}" destId="{8BE109B0-75B0-4864-9CCE-0768721B3ED3}" srcOrd="2" destOrd="0" presId="urn:microsoft.com/office/officeart/2018/5/layout/IconLeafLabelList"/>
    <dgm:cxn modelId="{7BE8E156-6660-F540-9455-D8E5D5D81F69}" type="presParOf" srcId="{C10DE985-7B36-4405-B438-A63AE7B7BCCF}" destId="{5BD933DB-C466-4643-A838-B64CEF503A3C}" srcOrd="3" destOrd="0" presId="urn:microsoft.com/office/officeart/2018/5/layout/IconLeafLabelList"/>
    <dgm:cxn modelId="{4947826C-3409-5049-AA72-806D630FAC37}" type="presParOf" srcId="{ABED1A48-19DC-4C54-BC50-CA00F5F50CE2}" destId="{0C037979-D42A-46DF-81A6-A52DA4BBF600}" srcOrd="9" destOrd="0" presId="urn:microsoft.com/office/officeart/2018/5/layout/IconLeafLabelList"/>
    <dgm:cxn modelId="{06D26174-779C-0842-B31D-9C17E6C2BD80}" type="presParOf" srcId="{ABED1A48-19DC-4C54-BC50-CA00F5F50CE2}" destId="{9163546F-D286-4B0B-B853-25FECCBC3AA1}" srcOrd="10" destOrd="0" presId="urn:microsoft.com/office/officeart/2018/5/layout/IconLeafLabelList"/>
    <dgm:cxn modelId="{4B67D3EA-A706-5F49-9B02-4FD38D97BEA8}" type="presParOf" srcId="{9163546F-D286-4B0B-B853-25FECCBC3AA1}" destId="{4411DD2C-6818-47E7-8C88-6CC24A9D1E7F}" srcOrd="0" destOrd="0" presId="urn:microsoft.com/office/officeart/2018/5/layout/IconLeafLabelList"/>
    <dgm:cxn modelId="{05BDB1BC-7400-4444-A5CA-F57D0C4196A5}" type="presParOf" srcId="{9163546F-D286-4B0B-B853-25FECCBC3AA1}" destId="{5DCD1C1A-A61D-4A47-9466-F9096A77D9EE}" srcOrd="1" destOrd="0" presId="urn:microsoft.com/office/officeart/2018/5/layout/IconLeafLabelList"/>
    <dgm:cxn modelId="{741DBAE4-F271-834B-A1A7-EEC0110F589F}" type="presParOf" srcId="{9163546F-D286-4B0B-B853-25FECCBC3AA1}" destId="{64E63294-A210-476E-9EEE-F507D2A34937}" srcOrd="2" destOrd="0" presId="urn:microsoft.com/office/officeart/2018/5/layout/IconLeafLabelList"/>
    <dgm:cxn modelId="{AA10CC07-AE9C-AE47-9B63-F3436F4A2C30}" type="presParOf" srcId="{9163546F-D286-4B0B-B853-25FECCBC3AA1}" destId="{D2D505C5-2714-46B4-8822-C775D6F5CF1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0C2EF-46C0-4F50-92FD-E8D5F84AB54B}">
      <dsp:nvSpPr>
        <dsp:cNvPr id="0" name=""/>
        <dsp:cNvSpPr/>
      </dsp:nvSpPr>
      <dsp:spPr>
        <a:xfrm>
          <a:off x="312248" y="751865"/>
          <a:ext cx="966111" cy="96611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83F4F-445C-4073-8423-DE28BB743886}">
      <dsp:nvSpPr>
        <dsp:cNvPr id="0" name=""/>
        <dsp:cNvSpPr/>
      </dsp:nvSpPr>
      <dsp:spPr>
        <a:xfrm>
          <a:off x="518141" y="957757"/>
          <a:ext cx="554326" cy="554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2C23A-3032-4B24-9ED9-A17B13A7C964}">
      <dsp:nvSpPr>
        <dsp:cNvPr id="0" name=""/>
        <dsp:cNvSpPr/>
      </dsp:nvSpPr>
      <dsp:spPr>
        <a:xfrm>
          <a:off x="3410" y="2018896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b="0" i="0" kern="1200"/>
            <a:t>Diagramme de classe</a:t>
          </a:r>
          <a:endParaRPr lang="en-US" sz="1400" kern="1200"/>
        </a:p>
      </dsp:txBody>
      <dsp:txXfrm>
        <a:off x="3410" y="2018896"/>
        <a:ext cx="1583789" cy="633515"/>
      </dsp:txXfrm>
    </dsp:sp>
    <dsp:sp modelId="{72E24EE2-79DA-4BB7-8635-CABFEE6678CB}">
      <dsp:nvSpPr>
        <dsp:cNvPr id="0" name=""/>
        <dsp:cNvSpPr/>
      </dsp:nvSpPr>
      <dsp:spPr>
        <a:xfrm>
          <a:off x="2173201" y="751865"/>
          <a:ext cx="966111" cy="96611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D5CBE-9D92-4531-A28A-05D477AC11F2}">
      <dsp:nvSpPr>
        <dsp:cNvPr id="0" name=""/>
        <dsp:cNvSpPr/>
      </dsp:nvSpPr>
      <dsp:spPr>
        <a:xfrm>
          <a:off x="2379093" y="957757"/>
          <a:ext cx="554326" cy="554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F35E5-81C2-4412-8F6C-A1B4CCF97C2E}">
      <dsp:nvSpPr>
        <dsp:cNvPr id="0" name=""/>
        <dsp:cNvSpPr/>
      </dsp:nvSpPr>
      <dsp:spPr>
        <a:xfrm>
          <a:off x="1864362" y="2018896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b="0" i="0" kern="1200"/>
            <a:t>Conception technique</a:t>
          </a:r>
          <a:endParaRPr lang="en-US" sz="1400" kern="1200"/>
        </a:p>
      </dsp:txBody>
      <dsp:txXfrm>
        <a:off x="1864362" y="2018896"/>
        <a:ext cx="1583789" cy="633515"/>
      </dsp:txXfrm>
    </dsp:sp>
    <dsp:sp modelId="{53DA1DE1-1AE0-44D6-A2F7-D0ECE8AE7951}">
      <dsp:nvSpPr>
        <dsp:cNvPr id="0" name=""/>
        <dsp:cNvSpPr/>
      </dsp:nvSpPr>
      <dsp:spPr>
        <a:xfrm>
          <a:off x="4034153" y="751865"/>
          <a:ext cx="966111" cy="96611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A4F5C-4605-4824-ABD9-9A37DB515D8F}">
      <dsp:nvSpPr>
        <dsp:cNvPr id="0" name=""/>
        <dsp:cNvSpPr/>
      </dsp:nvSpPr>
      <dsp:spPr>
        <a:xfrm>
          <a:off x="4240045" y="957757"/>
          <a:ext cx="554326" cy="554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EF50C-8AAB-4A79-B52D-E94557966EEA}">
      <dsp:nvSpPr>
        <dsp:cNvPr id="0" name=""/>
        <dsp:cNvSpPr/>
      </dsp:nvSpPr>
      <dsp:spPr>
        <a:xfrm>
          <a:off x="3725314" y="2018896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b="0" i="0" kern="1200"/>
            <a:t>Maquette de notre interface</a:t>
          </a:r>
          <a:endParaRPr lang="en-US" sz="1400" kern="1200"/>
        </a:p>
      </dsp:txBody>
      <dsp:txXfrm>
        <a:off x="3725314" y="2018896"/>
        <a:ext cx="1583789" cy="633515"/>
      </dsp:txXfrm>
    </dsp:sp>
    <dsp:sp modelId="{75FF11D1-CF92-4B5C-B738-82A40CABA330}">
      <dsp:nvSpPr>
        <dsp:cNvPr id="0" name=""/>
        <dsp:cNvSpPr/>
      </dsp:nvSpPr>
      <dsp:spPr>
        <a:xfrm>
          <a:off x="5895105" y="751865"/>
          <a:ext cx="966111" cy="96611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AF592-C582-4A63-BA4D-C107D71B155E}">
      <dsp:nvSpPr>
        <dsp:cNvPr id="0" name=""/>
        <dsp:cNvSpPr/>
      </dsp:nvSpPr>
      <dsp:spPr>
        <a:xfrm>
          <a:off x="6100997" y="957757"/>
          <a:ext cx="554326" cy="554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AF073-0DE7-4193-AE39-564672BE8665}">
      <dsp:nvSpPr>
        <dsp:cNvPr id="0" name=""/>
        <dsp:cNvSpPr/>
      </dsp:nvSpPr>
      <dsp:spPr>
        <a:xfrm>
          <a:off x="5586266" y="2018896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b="0" i="0" kern="1200"/>
            <a:t>Versioning GIT</a:t>
          </a:r>
          <a:endParaRPr lang="en-US" sz="1400" kern="1200"/>
        </a:p>
      </dsp:txBody>
      <dsp:txXfrm>
        <a:off x="5586266" y="2018896"/>
        <a:ext cx="1583789" cy="633515"/>
      </dsp:txXfrm>
    </dsp:sp>
    <dsp:sp modelId="{5013F62F-A0D2-47A0-B52C-5E8F59D00FAB}">
      <dsp:nvSpPr>
        <dsp:cNvPr id="0" name=""/>
        <dsp:cNvSpPr/>
      </dsp:nvSpPr>
      <dsp:spPr>
        <a:xfrm>
          <a:off x="7756057" y="751865"/>
          <a:ext cx="966111" cy="96611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57995-5DD9-4F69-81C0-3DF82517EEED}">
      <dsp:nvSpPr>
        <dsp:cNvPr id="0" name=""/>
        <dsp:cNvSpPr/>
      </dsp:nvSpPr>
      <dsp:spPr>
        <a:xfrm>
          <a:off x="7961950" y="957757"/>
          <a:ext cx="554326" cy="5543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933DB-C466-4643-A838-B64CEF503A3C}">
      <dsp:nvSpPr>
        <dsp:cNvPr id="0" name=""/>
        <dsp:cNvSpPr/>
      </dsp:nvSpPr>
      <dsp:spPr>
        <a:xfrm>
          <a:off x="7447218" y="2018896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b="0" i="0" kern="1200"/>
            <a:t>Bilan individuel &amp; collectif</a:t>
          </a:r>
          <a:endParaRPr lang="en-US" sz="1400" kern="1200"/>
        </a:p>
      </dsp:txBody>
      <dsp:txXfrm>
        <a:off x="7447218" y="2018896"/>
        <a:ext cx="1583789" cy="633515"/>
      </dsp:txXfrm>
    </dsp:sp>
    <dsp:sp modelId="{4411DD2C-6818-47E7-8C88-6CC24A9D1E7F}">
      <dsp:nvSpPr>
        <dsp:cNvPr id="0" name=""/>
        <dsp:cNvSpPr/>
      </dsp:nvSpPr>
      <dsp:spPr>
        <a:xfrm>
          <a:off x="9617009" y="751865"/>
          <a:ext cx="966111" cy="96611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CD1C1A-A61D-4A47-9466-F9096A77D9EE}">
      <dsp:nvSpPr>
        <dsp:cNvPr id="0" name=""/>
        <dsp:cNvSpPr/>
      </dsp:nvSpPr>
      <dsp:spPr>
        <a:xfrm>
          <a:off x="9822902" y="957757"/>
          <a:ext cx="554326" cy="5543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505C5-2714-46B4-8822-C775D6F5CF16}">
      <dsp:nvSpPr>
        <dsp:cNvPr id="0" name=""/>
        <dsp:cNvSpPr/>
      </dsp:nvSpPr>
      <dsp:spPr>
        <a:xfrm>
          <a:off x="9308170" y="2018896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b="0" i="0" kern="1200"/>
            <a:t>Sources</a:t>
          </a:r>
          <a:endParaRPr lang="en-US" sz="1400" kern="1200"/>
        </a:p>
      </dsp:txBody>
      <dsp:txXfrm>
        <a:off x="9308170" y="2018896"/>
        <a:ext cx="1583789" cy="633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806C-579E-E04C-878A-3D93C81AFB3D}" type="datetimeFigureOut">
              <a:rPr lang="fr-FR" smtClean="0"/>
              <a:t>08/06/2019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E96-FAFA-5D4E-A013-E070E0686A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24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806C-579E-E04C-878A-3D93C81AFB3D}" type="datetimeFigureOut">
              <a:rPr lang="fr-FR" smtClean="0"/>
              <a:t>08/06/2019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E96-FAFA-5D4E-A013-E070E0686A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99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806C-579E-E04C-878A-3D93C81AFB3D}" type="datetimeFigureOut">
              <a:rPr lang="fr-FR" smtClean="0"/>
              <a:t>08/06/2019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E96-FAFA-5D4E-A013-E070E0686A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191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806C-579E-E04C-878A-3D93C81AFB3D}" type="datetimeFigureOut">
              <a:rPr lang="fr-FR" smtClean="0"/>
              <a:t>08/06/2019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E96-FAFA-5D4E-A013-E070E0686A4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9368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806C-579E-E04C-878A-3D93C81AFB3D}" type="datetimeFigureOut">
              <a:rPr lang="fr-FR" smtClean="0"/>
              <a:t>08/06/2019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E96-FAFA-5D4E-A013-E070E0686A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732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806C-579E-E04C-878A-3D93C81AFB3D}" type="datetimeFigureOut">
              <a:rPr lang="fr-FR" smtClean="0"/>
              <a:t>08/06/2019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E96-FAFA-5D4E-A013-E070E0686A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01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806C-579E-E04C-878A-3D93C81AFB3D}" type="datetimeFigureOut">
              <a:rPr lang="fr-FR" smtClean="0"/>
              <a:t>08/06/2019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E96-FAFA-5D4E-A013-E070E0686A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457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806C-579E-E04C-878A-3D93C81AFB3D}" type="datetimeFigureOut">
              <a:rPr lang="fr-FR" smtClean="0"/>
              <a:t>08/06/2019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E96-FAFA-5D4E-A013-E070E0686A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260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806C-579E-E04C-878A-3D93C81AFB3D}" type="datetimeFigureOut">
              <a:rPr lang="fr-FR" smtClean="0"/>
              <a:t>08/06/2019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E96-FAFA-5D4E-A013-E070E0686A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94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806C-579E-E04C-878A-3D93C81AFB3D}" type="datetimeFigureOut">
              <a:rPr lang="fr-FR" smtClean="0"/>
              <a:t>08/06/2019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E96-FAFA-5D4E-A013-E070E0686A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36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806C-579E-E04C-878A-3D93C81AFB3D}" type="datetimeFigureOut">
              <a:rPr lang="fr-FR" smtClean="0"/>
              <a:t>08/06/2019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E96-FAFA-5D4E-A013-E070E0686A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41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806C-579E-E04C-878A-3D93C81AFB3D}" type="datetimeFigureOut">
              <a:rPr lang="fr-FR" smtClean="0"/>
              <a:t>08/06/2019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E96-FAFA-5D4E-A013-E070E0686A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37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806C-579E-E04C-878A-3D93C81AFB3D}" type="datetimeFigureOut">
              <a:rPr lang="fr-FR" smtClean="0"/>
              <a:t>08/06/2019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E96-FAFA-5D4E-A013-E070E0686A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77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806C-579E-E04C-878A-3D93C81AFB3D}" type="datetimeFigureOut">
              <a:rPr lang="fr-FR" smtClean="0"/>
              <a:t>08/06/2019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E96-FAFA-5D4E-A013-E070E0686A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00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806C-579E-E04C-878A-3D93C81AFB3D}" type="datetimeFigureOut">
              <a:rPr lang="fr-FR" smtClean="0"/>
              <a:t>08/06/2019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E96-FAFA-5D4E-A013-E070E0686A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21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806C-579E-E04C-878A-3D93C81AFB3D}" type="datetimeFigureOut">
              <a:rPr lang="fr-FR" smtClean="0"/>
              <a:t>08/06/2019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E96-FAFA-5D4E-A013-E070E0686A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06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806C-579E-E04C-878A-3D93C81AFB3D}" type="datetimeFigureOut">
              <a:rPr lang="fr-FR" smtClean="0"/>
              <a:t>08/06/2019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E96-FAFA-5D4E-A013-E070E0686A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90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E4806C-579E-E04C-878A-3D93C81AFB3D}" type="datetimeFigureOut">
              <a:rPr lang="fr-FR" smtClean="0"/>
              <a:t>08/06/2019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25E96-FAFA-5D4E-A013-E070E0686A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887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C30CDF-6082-9D4B-8DC6-7218BECB1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fr-FR" sz="7400" dirty="0"/>
              <a:t>PROJET JAVA :</a:t>
            </a:r>
            <a:br>
              <a:rPr lang="fr-FR" sz="7400" dirty="0"/>
            </a:br>
            <a:r>
              <a:rPr lang="fr-FR" sz="7400" dirty="0"/>
              <a:t>Gestion informatique d’une école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6D59C7-D09C-164D-AA74-1BE10E592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fr-FR" sz="2400" dirty="0">
                <a:solidFill>
                  <a:schemeClr val="bg2"/>
                </a:solidFill>
              </a:rPr>
              <a:t>PAULO BARREIRA- Romain DA </a:t>
            </a:r>
            <a:r>
              <a:rPr lang="fr-FR" sz="2400">
                <a:solidFill>
                  <a:schemeClr val="bg2"/>
                </a:solidFill>
              </a:rPr>
              <a:t>costa</a:t>
            </a:r>
            <a:r>
              <a:rPr lang="fr-FR" sz="2400" dirty="0">
                <a:solidFill>
                  <a:schemeClr val="bg2"/>
                </a:solidFill>
              </a:rPr>
              <a:t>- </a:t>
            </a:r>
            <a:r>
              <a:rPr lang="fr-FR" sz="2400">
                <a:solidFill>
                  <a:schemeClr val="bg2"/>
                </a:solidFill>
              </a:rPr>
              <a:t>théo</a:t>
            </a:r>
            <a:r>
              <a:rPr lang="fr-FR" sz="2400" dirty="0">
                <a:solidFill>
                  <a:schemeClr val="bg2"/>
                </a:solidFill>
              </a:rPr>
              <a:t> </a:t>
            </a:r>
            <a:r>
              <a:rPr lang="fr-FR" sz="2400">
                <a:solidFill>
                  <a:schemeClr val="bg2"/>
                </a:solidFill>
              </a:rPr>
              <a:t>dupin</a:t>
            </a:r>
            <a:endParaRPr lang="fr-FR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76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3C9C0A-47AD-49A5-838A-A43281BDC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79507746-2C84-4EB6-B021-47E528910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694B05-D277-BA4A-86FD-03956682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</a:rPr>
              <a:t>SOMMAIRE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0D28F5-B926-4D9B-9413-91E73A4C6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3D24C5-CE61-47C8-A0D0-C767528D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0282152-F810-4A56-82E6-7E9290DAEC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59062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2561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4489D-FF3D-8147-840B-24C3942CD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961" y="-12662"/>
            <a:ext cx="9791525" cy="692690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2505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2C08F-C87E-AA47-AF0A-1E0A9AF0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1" y="-12876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CONCEPTION TECHNIQUE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860362F-9D7C-6B41-8B0F-D82B02C16D19}"/>
              </a:ext>
            </a:extLst>
          </p:cNvPr>
          <p:cNvSpPr txBox="1"/>
          <p:nvPr/>
        </p:nvSpPr>
        <p:spPr>
          <a:xfrm>
            <a:off x="403693" y="1087096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Modèle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22EA765-89BB-4944-89B5-A522AC6956C7}"/>
              </a:ext>
            </a:extLst>
          </p:cNvPr>
          <p:cNvSpPr txBox="1"/>
          <p:nvPr/>
        </p:nvSpPr>
        <p:spPr>
          <a:xfrm>
            <a:off x="4990580" y="1088253"/>
            <a:ext cx="119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Contrôleur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30BCD1E-2D84-2445-A32A-02D30B8F2C9F}"/>
              </a:ext>
            </a:extLst>
          </p:cNvPr>
          <p:cNvSpPr txBox="1"/>
          <p:nvPr/>
        </p:nvSpPr>
        <p:spPr>
          <a:xfrm>
            <a:off x="9776912" y="1044726"/>
            <a:ext cx="54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EC7C8-A2AB-5348-BB41-1093EEC85669}"/>
              </a:ext>
            </a:extLst>
          </p:cNvPr>
          <p:cNvSpPr/>
          <p:nvPr/>
        </p:nvSpPr>
        <p:spPr>
          <a:xfrm>
            <a:off x="9142630" y="1627223"/>
            <a:ext cx="2167467" cy="503567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InterfaceMaj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6DE74A-3326-A248-8B5E-1D48C77588D8}"/>
              </a:ext>
            </a:extLst>
          </p:cNvPr>
          <p:cNvSpPr/>
          <p:nvPr/>
        </p:nvSpPr>
        <p:spPr>
          <a:xfrm>
            <a:off x="9142629" y="2261537"/>
            <a:ext cx="2167467" cy="503567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InterfaceMaj1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32DEA7-D17C-264F-9ECC-5E35F09516D2}"/>
              </a:ext>
            </a:extLst>
          </p:cNvPr>
          <p:cNvSpPr/>
          <p:nvPr/>
        </p:nvSpPr>
        <p:spPr>
          <a:xfrm>
            <a:off x="9142628" y="2868000"/>
            <a:ext cx="2167467" cy="503567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InterfaceMaj2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66AD1E-9312-1A41-BF71-9AEE623F7F1F}"/>
              </a:ext>
            </a:extLst>
          </p:cNvPr>
          <p:cNvSpPr/>
          <p:nvPr/>
        </p:nvSpPr>
        <p:spPr>
          <a:xfrm>
            <a:off x="8976319" y="3510348"/>
            <a:ext cx="2500084" cy="503567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InterfaceRecherche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820C9-9BA3-8148-A6CE-296A7011DEC5}"/>
              </a:ext>
            </a:extLst>
          </p:cNvPr>
          <p:cNvSpPr/>
          <p:nvPr/>
        </p:nvSpPr>
        <p:spPr>
          <a:xfrm>
            <a:off x="8976319" y="4170319"/>
            <a:ext cx="2554809" cy="503567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InterfaceRecherche1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5B2971-2F74-D841-B6DC-1FDF21354557}"/>
              </a:ext>
            </a:extLst>
          </p:cNvPr>
          <p:cNvSpPr/>
          <p:nvPr/>
        </p:nvSpPr>
        <p:spPr>
          <a:xfrm>
            <a:off x="8976319" y="4845090"/>
            <a:ext cx="2554809" cy="503567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InterfaceRecherche2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02377B-3FDB-2942-873B-79FB79332E62}"/>
              </a:ext>
            </a:extLst>
          </p:cNvPr>
          <p:cNvSpPr/>
          <p:nvPr/>
        </p:nvSpPr>
        <p:spPr>
          <a:xfrm>
            <a:off x="8540653" y="5509779"/>
            <a:ext cx="3491689" cy="503567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InterfaceInterfaceGraphique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5D36D7-6F18-2C48-8E87-E94B370591EF}"/>
              </a:ext>
            </a:extLst>
          </p:cNvPr>
          <p:cNvSpPr/>
          <p:nvPr/>
        </p:nvSpPr>
        <p:spPr>
          <a:xfrm>
            <a:off x="9169989" y="6184550"/>
            <a:ext cx="2167467" cy="503567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Newframe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79EA7C-B256-6E4B-B099-6270DCF73D07}"/>
              </a:ext>
            </a:extLst>
          </p:cNvPr>
          <p:cNvSpPr/>
          <p:nvPr/>
        </p:nvSpPr>
        <p:spPr>
          <a:xfrm>
            <a:off x="4624572" y="1757970"/>
            <a:ext cx="2167466" cy="503567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SQLConnection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222A80-13FE-F846-8040-58F0E4D4215C}"/>
              </a:ext>
            </a:extLst>
          </p:cNvPr>
          <p:cNvSpPr/>
          <p:nvPr/>
        </p:nvSpPr>
        <p:spPr>
          <a:xfrm>
            <a:off x="4634333" y="2435255"/>
            <a:ext cx="1905000" cy="503567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C77E0B-0F16-8D48-8819-44F18BF9DA91}"/>
              </a:ext>
            </a:extLst>
          </p:cNvPr>
          <p:cNvSpPr/>
          <p:nvPr/>
        </p:nvSpPr>
        <p:spPr>
          <a:xfrm>
            <a:off x="4634333" y="3134610"/>
            <a:ext cx="1905000" cy="503567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DAOEtudiant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11940B-E388-0B48-BEAF-6DA9DF6893E7}"/>
              </a:ext>
            </a:extLst>
          </p:cNvPr>
          <p:cNvSpPr/>
          <p:nvPr/>
        </p:nvSpPr>
        <p:spPr>
          <a:xfrm>
            <a:off x="4634333" y="3842472"/>
            <a:ext cx="1905000" cy="503567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DAOProfesseur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9C1B64-2AB3-A240-A765-3D2AFB772CA9}"/>
              </a:ext>
            </a:extLst>
          </p:cNvPr>
          <p:cNvSpPr/>
          <p:nvPr/>
        </p:nvSpPr>
        <p:spPr>
          <a:xfrm>
            <a:off x="4634333" y="4478863"/>
            <a:ext cx="1905000" cy="503567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DAOFactory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15C0D1-7623-5645-9949-9500A2BFC767}"/>
              </a:ext>
            </a:extLst>
          </p:cNvPr>
          <p:cNvSpPr/>
          <p:nvPr/>
        </p:nvSpPr>
        <p:spPr>
          <a:xfrm>
            <a:off x="295538" y="1823907"/>
            <a:ext cx="1615545" cy="384704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Etudiant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EB3BF2-C799-B649-9A33-393D6E4EDA20}"/>
              </a:ext>
            </a:extLst>
          </p:cNvPr>
          <p:cNvSpPr/>
          <p:nvPr/>
        </p:nvSpPr>
        <p:spPr>
          <a:xfrm>
            <a:off x="295537" y="2529007"/>
            <a:ext cx="1615545" cy="384704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Professeur</a:t>
            </a:r>
          </a:p>
        </p:txBody>
      </p:sp>
    </p:spTree>
    <p:extLst>
      <p:ext uri="{BB962C8B-B14F-4D97-AF65-F5344CB8AC3E}">
        <p14:creationId xmlns:p14="http://schemas.microsoft.com/office/powerpoint/2010/main" val="3293313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2" name="Freeform: Shape 1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9931D7-6578-E748-A582-0BE15B7DC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Bilan individuel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8F69AFF-79FA-4D41-A450-9594EC7E8FA8}"/>
              </a:ext>
            </a:extLst>
          </p:cNvPr>
          <p:cNvSpPr txBox="1"/>
          <p:nvPr/>
        </p:nvSpPr>
        <p:spPr>
          <a:xfrm>
            <a:off x="1103312" y="2763520"/>
            <a:ext cx="8946541" cy="3484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latin typeface="+mj-lt"/>
                <a:ea typeface="+mj-ea"/>
                <a:cs typeface="+mj-cs"/>
              </a:rPr>
              <a:t>Romain : Ce </a:t>
            </a:r>
            <a:r>
              <a:rPr lang="en-US" sz="1500" dirty="0" err="1">
                <a:latin typeface="+mj-lt"/>
                <a:ea typeface="+mj-ea"/>
                <a:cs typeface="+mj-cs"/>
              </a:rPr>
              <a:t>projet</a:t>
            </a:r>
            <a:r>
              <a:rPr lang="en-US" sz="1500" dirty="0">
                <a:latin typeface="+mj-lt"/>
                <a:ea typeface="+mj-ea"/>
                <a:cs typeface="+mj-cs"/>
              </a:rPr>
              <a:t> a </a:t>
            </a:r>
            <a:r>
              <a:rPr lang="en-US" sz="1500" dirty="0" err="1">
                <a:latin typeface="+mj-lt"/>
                <a:ea typeface="+mj-ea"/>
                <a:cs typeface="+mj-cs"/>
              </a:rPr>
              <a:t>été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une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expérience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intéressante</a:t>
            </a:r>
            <a:r>
              <a:rPr lang="en-US" sz="1500" dirty="0">
                <a:latin typeface="+mj-lt"/>
                <a:ea typeface="+mj-ea"/>
                <a:cs typeface="+mj-cs"/>
              </a:rPr>
              <a:t> et </a:t>
            </a:r>
            <a:r>
              <a:rPr lang="en-US" sz="1500" dirty="0" err="1">
                <a:latin typeface="+mj-lt"/>
                <a:ea typeface="+mj-ea"/>
                <a:cs typeface="+mj-cs"/>
              </a:rPr>
              <a:t>stimulante</a:t>
            </a:r>
            <a:r>
              <a:rPr lang="en-US" sz="1500" dirty="0">
                <a:latin typeface="+mj-lt"/>
                <a:ea typeface="+mj-ea"/>
                <a:cs typeface="+mj-cs"/>
              </a:rPr>
              <a:t> pour ma part. Je </a:t>
            </a:r>
            <a:r>
              <a:rPr lang="en-US" sz="1500" dirty="0" err="1">
                <a:latin typeface="+mj-lt"/>
                <a:ea typeface="+mj-ea"/>
                <a:cs typeface="+mj-cs"/>
              </a:rPr>
              <a:t>pense</a:t>
            </a:r>
            <a:r>
              <a:rPr lang="en-US" sz="1500" dirty="0">
                <a:latin typeface="+mj-lt"/>
                <a:ea typeface="+mj-ea"/>
                <a:cs typeface="+mj-cs"/>
              </a:rPr>
              <a:t> que nous </a:t>
            </a:r>
            <a:r>
              <a:rPr lang="en-US" sz="1500" dirty="0" err="1">
                <a:latin typeface="+mj-lt"/>
                <a:ea typeface="+mj-ea"/>
                <a:cs typeface="+mj-cs"/>
              </a:rPr>
              <a:t>avons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su</a:t>
            </a:r>
            <a:r>
              <a:rPr lang="en-US" sz="1500" dirty="0">
                <a:latin typeface="+mj-lt"/>
                <a:ea typeface="+mj-ea"/>
                <a:cs typeface="+mj-cs"/>
              </a:rPr>
              <a:t> se </a:t>
            </a:r>
            <a:r>
              <a:rPr lang="en-US" sz="1500" dirty="0" err="1">
                <a:latin typeface="+mj-lt"/>
                <a:ea typeface="+mj-ea"/>
                <a:cs typeface="+mj-cs"/>
              </a:rPr>
              <a:t>répartir</a:t>
            </a:r>
            <a:r>
              <a:rPr lang="en-US" sz="1500" dirty="0">
                <a:latin typeface="+mj-lt"/>
                <a:ea typeface="+mj-ea"/>
                <a:cs typeface="+mj-cs"/>
              </a:rPr>
              <a:t> le travail </a:t>
            </a:r>
            <a:r>
              <a:rPr lang="en-US" sz="1500" dirty="0" err="1">
                <a:latin typeface="+mj-lt"/>
                <a:ea typeface="+mj-ea"/>
                <a:cs typeface="+mj-cs"/>
              </a:rPr>
              <a:t>afin</a:t>
            </a:r>
            <a:r>
              <a:rPr lang="en-US" sz="1500" dirty="0">
                <a:latin typeface="+mj-lt"/>
                <a:ea typeface="+mj-ea"/>
                <a:cs typeface="+mj-cs"/>
              </a:rPr>
              <a:t> d'être </a:t>
            </a:r>
            <a:r>
              <a:rPr lang="en-US" sz="1500" dirty="0" err="1">
                <a:latin typeface="+mj-lt"/>
                <a:ea typeface="+mj-ea"/>
                <a:cs typeface="+mj-cs"/>
              </a:rPr>
              <a:t>productif</a:t>
            </a:r>
            <a:r>
              <a:rPr lang="en-US" sz="1500" dirty="0">
                <a:latin typeface="+mj-lt"/>
                <a:ea typeface="+mj-ea"/>
                <a:cs typeface="+mj-cs"/>
              </a:rPr>
              <a:t> et </a:t>
            </a:r>
            <a:r>
              <a:rPr lang="en-US" sz="1500" dirty="0" err="1">
                <a:latin typeface="+mj-lt"/>
                <a:ea typeface="+mj-ea"/>
                <a:cs typeface="+mj-cs"/>
              </a:rPr>
              <a:t>efficace</a:t>
            </a:r>
            <a:r>
              <a:rPr lang="en-US" sz="1500" dirty="0">
                <a:latin typeface="+mj-lt"/>
                <a:ea typeface="+mj-ea"/>
                <a:cs typeface="+mj-cs"/>
              </a:rPr>
              <a:t>. </a:t>
            </a:r>
            <a:r>
              <a:rPr lang="en-US" sz="1500" dirty="0" err="1">
                <a:latin typeface="+mj-lt"/>
                <a:ea typeface="+mj-ea"/>
                <a:cs typeface="+mj-cs"/>
              </a:rPr>
              <a:t>Cela</a:t>
            </a:r>
            <a:r>
              <a:rPr lang="en-US" sz="1500" dirty="0">
                <a:latin typeface="+mj-lt"/>
                <a:ea typeface="+mj-ea"/>
                <a:cs typeface="+mj-cs"/>
              </a:rPr>
              <a:t> a </a:t>
            </a:r>
            <a:r>
              <a:rPr lang="en-US" sz="1500" dirty="0" err="1">
                <a:latin typeface="+mj-lt"/>
                <a:ea typeface="+mj-ea"/>
                <a:cs typeface="+mj-cs"/>
              </a:rPr>
              <a:t>été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donc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très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instructif</a:t>
            </a:r>
            <a:r>
              <a:rPr lang="en-US" sz="1500" dirty="0">
                <a:latin typeface="+mj-lt"/>
                <a:ea typeface="+mj-ea"/>
                <a:cs typeface="+mj-cs"/>
              </a:rPr>
              <a:t>. </a:t>
            </a:r>
            <a:r>
              <a:rPr lang="en-US" sz="1500" dirty="0" err="1">
                <a:latin typeface="+mj-lt"/>
                <a:ea typeface="+mj-ea"/>
                <a:cs typeface="+mj-cs"/>
              </a:rPr>
              <a:t>Cela</a:t>
            </a:r>
            <a:r>
              <a:rPr lang="en-US" sz="1500" dirty="0">
                <a:latin typeface="+mj-lt"/>
                <a:ea typeface="+mj-ea"/>
                <a:cs typeface="+mj-cs"/>
              </a:rPr>
              <a:t> nous a </a:t>
            </a:r>
            <a:r>
              <a:rPr lang="en-US" sz="1500" dirty="0" err="1">
                <a:latin typeface="+mj-lt"/>
                <a:ea typeface="+mj-ea"/>
                <a:cs typeface="+mj-cs"/>
              </a:rPr>
              <a:t>permis</a:t>
            </a:r>
            <a:r>
              <a:rPr lang="en-US" sz="1500" dirty="0">
                <a:latin typeface="+mj-lt"/>
                <a:ea typeface="+mj-ea"/>
                <a:cs typeface="+mj-cs"/>
              </a:rPr>
              <a:t> de </a:t>
            </a:r>
            <a:r>
              <a:rPr lang="en-US" sz="1500" dirty="0" err="1">
                <a:latin typeface="+mj-lt"/>
                <a:ea typeface="+mj-ea"/>
                <a:cs typeface="+mj-cs"/>
              </a:rPr>
              <a:t>renforcer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nos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compétences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en</a:t>
            </a:r>
            <a:r>
              <a:rPr lang="en-US" sz="1500" dirty="0">
                <a:latin typeface="+mj-lt"/>
                <a:ea typeface="+mj-ea"/>
                <a:cs typeface="+mj-cs"/>
              </a:rPr>
              <a:t> java </a:t>
            </a:r>
            <a:r>
              <a:rPr lang="en-US" sz="1500" dirty="0" err="1">
                <a:latin typeface="+mj-lt"/>
                <a:ea typeface="+mj-ea"/>
                <a:cs typeface="+mj-cs"/>
              </a:rPr>
              <a:t>en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réalisant</a:t>
            </a:r>
            <a:r>
              <a:rPr lang="en-US" sz="1500" dirty="0">
                <a:latin typeface="+mj-lt"/>
                <a:ea typeface="+mj-ea"/>
                <a:cs typeface="+mj-cs"/>
              </a:rPr>
              <a:t> un </a:t>
            </a:r>
            <a:r>
              <a:rPr lang="en-US" sz="1500" dirty="0" err="1">
                <a:latin typeface="+mj-lt"/>
                <a:ea typeface="+mj-ea"/>
                <a:cs typeface="+mj-cs"/>
              </a:rPr>
              <a:t>projet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concret</a:t>
            </a:r>
            <a:r>
              <a:rPr lang="en-US" sz="1500" dirty="0">
                <a:latin typeface="+mj-lt"/>
                <a:ea typeface="+mj-ea"/>
                <a:cs typeface="+mj-cs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latin typeface="+mj-lt"/>
                <a:ea typeface="+mj-ea"/>
                <a:cs typeface="+mj-cs"/>
              </a:rPr>
              <a:t>Théo: La </a:t>
            </a:r>
            <a:r>
              <a:rPr lang="en-US" sz="1500" dirty="0" err="1">
                <a:latin typeface="+mj-lt"/>
                <a:ea typeface="+mj-ea"/>
                <a:cs typeface="+mj-cs"/>
              </a:rPr>
              <a:t>difficulté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principale</a:t>
            </a:r>
            <a:r>
              <a:rPr lang="en-US" sz="1500" dirty="0">
                <a:latin typeface="+mj-lt"/>
                <a:ea typeface="+mj-ea"/>
                <a:cs typeface="+mj-cs"/>
              </a:rPr>
              <a:t> a </a:t>
            </a:r>
            <a:r>
              <a:rPr lang="en-US" sz="1500" dirty="0" err="1">
                <a:latin typeface="+mj-lt"/>
                <a:ea typeface="+mj-ea"/>
                <a:cs typeface="+mj-cs"/>
              </a:rPr>
              <a:t>été</a:t>
            </a:r>
            <a:r>
              <a:rPr lang="en-US" sz="1500" dirty="0">
                <a:latin typeface="+mj-lt"/>
                <a:ea typeface="+mj-ea"/>
                <a:cs typeface="+mj-cs"/>
              </a:rPr>
              <a:t> de </a:t>
            </a:r>
            <a:r>
              <a:rPr lang="en-US" sz="1500" dirty="0" err="1">
                <a:latin typeface="+mj-lt"/>
                <a:ea typeface="+mj-ea"/>
                <a:cs typeface="+mj-cs"/>
              </a:rPr>
              <a:t>comprendre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l’interface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graphique</a:t>
            </a:r>
            <a:r>
              <a:rPr lang="en-US" sz="1500" dirty="0">
                <a:latin typeface="+mj-lt"/>
                <a:ea typeface="+mj-ea"/>
                <a:cs typeface="+mj-cs"/>
              </a:rPr>
              <a:t>. Ce </a:t>
            </a:r>
            <a:r>
              <a:rPr lang="en-US" sz="1500" dirty="0" err="1">
                <a:latin typeface="+mj-lt"/>
                <a:ea typeface="+mj-ea"/>
                <a:cs typeface="+mj-cs"/>
              </a:rPr>
              <a:t>projet</a:t>
            </a:r>
            <a:r>
              <a:rPr lang="en-US" sz="1500" dirty="0">
                <a:latin typeface="+mj-lt"/>
                <a:ea typeface="+mj-ea"/>
                <a:cs typeface="+mj-cs"/>
              </a:rPr>
              <a:t> a </a:t>
            </a:r>
            <a:r>
              <a:rPr lang="en-US" sz="1500" dirty="0" err="1">
                <a:latin typeface="+mj-lt"/>
                <a:ea typeface="+mj-ea"/>
                <a:cs typeface="+mj-cs"/>
              </a:rPr>
              <a:t>été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très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intéressant</a:t>
            </a:r>
            <a:r>
              <a:rPr lang="en-US" sz="1500" dirty="0">
                <a:latin typeface="+mj-lt"/>
                <a:ea typeface="+mj-ea"/>
                <a:cs typeface="+mj-cs"/>
              </a:rPr>
              <a:t>, </a:t>
            </a:r>
            <a:r>
              <a:rPr lang="en-US" sz="1500" dirty="0" err="1">
                <a:latin typeface="+mj-lt"/>
                <a:ea typeface="+mj-ea"/>
                <a:cs typeface="+mj-cs"/>
              </a:rPr>
              <a:t>il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m’a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permis</a:t>
            </a:r>
            <a:r>
              <a:rPr lang="en-US" sz="1500" dirty="0">
                <a:latin typeface="+mj-lt"/>
                <a:ea typeface="+mj-ea"/>
                <a:cs typeface="+mj-cs"/>
              </a:rPr>
              <a:t> de </a:t>
            </a:r>
            <a:r>
              <a:rPr lang="en-US" sz="1500" dirty="0" err="1">
                <a:latin typeface="+mj-lt"/>
                <a:ea typeface="+mj-ea"/>
                <a:cs typeface="+mj-cs"/>
              </a:rPr>
              <a:t>mieux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connaître</a:t>
            </a:r>
            <a:r>
              <a:rPr lang="en-US" sz="1500" dirty="0">
                <a:latin typeface="+mj-lt"/>
                <a:ea typeface="+mj-ea"/>
                <a:cs typeface="+mj-cs"/>
              </a:rPr>
              <a:t> le </a:t>
            </a:r>
            <a:r>
              <a:rPr lang="en-US" sz="1500" dirty="0" err="1">
                <a:latin typeface="+mj-lt"/>
                <a:ea typeface="+mj-ea"/>
                <a:cs typeface="+mj-cs"/>
              </a:rPr>
              <a:t>langage</a:t>
            </a:r>
            <a:r>
              <a:rPr lang="en-US" sz="1500" dirty="0">
                <a:latin typeface="+mj-lt"/>
                <a:ea typeface="+mj-ea"/>
                <a:cs typeface="+mj-cs"/>
              </a:rPr>
              <a:t> java, de plus le fait de </a:t>
            </a:r>
            <a:r>
              <a:rPr lang="en-US" sz="1500" dirty="0" err="1">
                <a:latin typeface="+mj-lt"/>
                <a:ea typeface="+mj-ea"/>
                <a:cs typeface="+mj-cs"/>
              </a:rPr>
              <a:t>pouvoir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avoir</a:t>
            </a:r>
            <a:r>
              <a:rPr lang="en-US" sz="1500" dirty="0">
                <a:latin typeface="+mj-lt"/>
                <a:ea typeface="+mj-ea"/>
                <a:cs typeface="+mj-cs"/>
              </a:rPr>
              <a:t> un </a:t>
            </a:r>
            <a:r>
              <a:rPr lang="en-US" sz="1500" dirty="0" err="1">
                <a:latin typeface="+mj-lt"/>
                <a:ea typeface="+mj-ea"/>
                <a:cs typeface="+mj-cs"/>
              </a:rPr>
              <a:t>résultat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concret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est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satisfaisant</a:t>
            </a:r>
            <a:r>
              <a:rPr lang="en-US" sz="1500" dirty="0">
                <a:latin typeface="+mj-lt"/>
                <a:ea typeface="+mj-ea"/>
                <a:cs typeface="+mj-cs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latin typeface="+mj-lt"/>
                <a:ea typeface="+mj-ea"/>
                <a:cs typeface="+mj-cs"/>
              </a:rPr>
              <a:t>Paulo: </a:t>
            </a:r>
            <a:r>
              <a:rPr lang="en-US" sz="1500" dirty="0" err="1">
                <a:latin typeface="+mj-lt"/>
                <a:ea typeface="+mj-ea"/>
                <a:cs typeface="+mj-cs"/>
              </a:rPr>
              <a:t>Projet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instructif</a:t>
            </a:r>
            <a:r>
              <a:rPr lang="en-US" sz="1500" dirty="0">
                <a:latin typeface="+mj-lt"/>
                <a:ea typeface="+mj-ea"/>
                <a:cs typeface="+mj-cs"/>
              </a:rPr>
              <a:t> qui </a:t>
            </a:r>
            <a:r>
              <a:rPr lang="en-US" sz="1500" dirty="0" err="1">
                <a:latin typeface="+mj-lt"/>
                <a:ea typeface="+mj-ea"/>
                <a:cs typeface="+mj-cs"/>
              </a:rPr>
              <a:t>permet</a:t>
            </a:r>
            <a:r>
              <a:rPr lang="en-US" sz="1500" dirty="0">
                <a:latin typeface="+mj-lt"/>
                <a:ea typeface="+mj-ea"/>
                <a:cs typeface="+mj-cs"/>
              </a:rPr>
              <a:t> de </a:t>
            </a:r>
            <a:r>
              <a:rPr lang="en-US" sz="1500" dirty="0" err="1">
                <a:latin typeface="+mj-lt"/>
                <a:ea typeface="+mj-ea"/>
                <a:cs typeface="+mj-cs"/>
              </a:rPr>
              <a:t>mettre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en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œuvre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énormémént</a:t>
            </a:r>
            <a:r>
              <a:rPr lang="en-US" sz="1500" dirty="0">
                <a:latin typeface="+mj-lt"/>
                <a:ea typeface="+mj-ea"/>
                <a:cs typeface="+mj-cs"/>
              </a:rPr>
              <a:t> de </a:t>
            </a:r>
            <a:r>
              <a:rPr lang="en-US" sz="1500" dirty="0" err="1">
                <a:latin typeface="+mj-lt"/>
                <a:ea typeface="+mj-ea"/>
                <a:cs typeface="+mj-cs"/>
              </a:rPr>
              <a:t>compétence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en</a:t>
            </a:r>
            <a:r>
              <a:rPr lang="en-US" sz="1500" dirty="0">
                <a:latin typeface="+mj-lt"/>
                <a:ea typeface="+mj-ea"/>
                <a:cs typeface="+mj-cs"/>
              </a:rPr>
              <a:t> java. De plus </a:t>
            </a:r>
            <a:r>
              <a:rPr lang="en-US" sz="1500" dirty="0" err="1">
                <a:latin typeface="+mj-lt"/>
                <a:ea typeface="+mj-ea"/>
                <a:cs typeface="+mj-cs"/>
              </a:rPr>
              <a:t>cela</a:t>
            </a:r>
            <a:r>
              <a:rPr lang="en-US" sz="1500" dirty="0">
                <a:latin typeface="+mj-lt"/>
                <a:ea typeface="+mj-ea"/>
                <a:cs typeface="+mj-cs"/>
              </a:rPr>
              <a:t> nous a </a:t>
            </a:r>
            <a:r>
              <a:rPr lang="en-US" sz="1500" dirty="0" err="1">
                <a:latin typeface="+mj-lt"/>
                <a:ea typeface="+mj-ea"/>
                <a:cs typeface="+mj-cs"/>
              </a:rPr>
              <a:t>permis</a:t>
            </a:r>
            <a:r>
              <a:rPr lang="en-US" sz="1500" dirty="0">
                <a:latin typeface="+mj-lt"/>
                <a:ea typeface="+mj-ea"/>
                <a:cs typeface="+mj-cs"/>
              </a:rPr>
              <a:t> de savoir </a:t>
            </a:r>
            <a:r>
              <a:rPr lang="en-US" sz="1500" dirty="0" err="1">
                <a:latin typeface="+mj-lt"/>
                <a:ea typeface="+mj-ea"/>
                <a:cs typeface="+mj-cs"/>
              </a:rPr>
              <a:t>relier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une</a:t>
            </a:r>
            <a:r>
              <a:rPr lang="en-US" sz="1500" dirty="0">
                <a:latin typeface="+mj-lt"/>
                <a:ea typeface="+mj-ea"/>
                <a:cs typeface="+mj-cs"/>
              </a:rPr>
              <a:t> base de </a:t>
            </a:r>
            <a:r>
              <a:rPr lang="en-US" sz="1500" dirty="0" err="1">
                <a:latin typeface="+mj-lt"/>
                <a:ea typeface="+mj-ea"/>
                <a:cs typeface="+mj-cs"/>
              </a:rPr>
              <a:t>donnée</a:t>
            </a:r>
            <a:r>
              <a:rPr lang="en-US" sz="1500" dirty="0">
                <a:latin typeface="+mj-lt"/>
                <a:ea typeface="+mj-ea"/>
                <a:cs typeface="+mj-cs"/>
              </a:rPr>
              <a:t> avec </a:t>
            </a:r>
            <a:r>
              <a:rPr lang="en-US" sz="1500" dirty="0" err="1">
                <a:latin typeface="+mj-lt"/>
                <a:ea typeface="+mj-ea"/>
                <a:cs typeface="+mj-cs"/>
              </a:rPr>
              <a:t>notre</a:t>
            </a:r>
            <a:r>
              <a:rPr lang="en-US" sz="1500" dirty="0">
                <a:latin typeface="+mj-lt"/>
                <a:ea typeface="+mj-ea"/>
                <a:cs typeface="+mj-cs"/>
              </a:rPr>
              <a:t> code. Malgré les </a:t>
            </a:r>
            <a:r>
              <a:rPr lang="en-US" sz="1500" dirty="0" err="1">
                <a:latin typeface="+mj-lt"/>
                <a:ea typeface="+mj-ea"/>
                <a:cs typeface="+mj-cs"/>
              </a:rPr>
              <a:t>quelques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difficultés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rencontrées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lors</a:t>
            </a:r>
            <a:r>
              <a:rPr lang="en-US" sz="1500" dirty="0">
                <a:latin typeface="+mj-lt"/>
                <a:ea typeface="+mj-ea"/>
                <a:cs typeface="+mj-cs"/>
              </a:rPr>
              <a:t> du code, nous </a:t>
            </a:r>
            <a:r>
              <a:rPr lang="en-US" sz="1500" dirty="0" err="1">
                <a:latin typeface="+mj-lt"/>
                <a:ea typeface="+mj-ea"/>
                <a:cs typeface="+mj-cs"/>
              </a:rPr>
              <a:t>avons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réussi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à</a:t>
            </a:r>
            <a:r>
              <a:rPr lang="en-US" sz="1500" dirty="0">
                <a:latin typeface="+mj-lt"/>
                <a:ea typeface="+mj-ea"/>
                <a:cs typeface="+mj-cs"/>
              </a:rPr>
              <a:t> </a:t>
            </a:r>
            <a:r>
              <a:rPr lang="en-US" sz="1500" dirty="0" err="1">
                <a:latin typeface="+mj-lt"/>
                <a:ea typeface="+mj-ea"/>
                <a:cs typeface="+mj-cs"/>
              </a:rPr>
              <a:t>répondre</a:t>
            </a:r>
            <a:r>
              <a:rPr lang="en-US" sz="1500" dirty="0">
                <a:latin typeface="+mj-lt"/>
                <a:ea typeface="+mj-ea"/>
                <a:cs typeface="+mj-cs"/>
              </a:rPr>
              <a:t> aux </a:t>
            </a:r>
            <a:r>
              <a:rPr lang="en-US" sz="1500" dirty="0" err="1">
                <a:latin typeface="+mj-lt"/>
                <a:ea typeface="+mj-ea"/>
                <a:cs typeface="+mj-cs"/>
              </a:rPr>
              <a:t>besoins</a:t>
            </a:r>
            <a:r>
              <a:rPr lang="en-US" sz="1500" dirty="0">
                <a:latin typeface="+mj-lt"/>
                <a:ea typeface="+mj-ea"/>
                <a:cs typeface="+mj-cs"/>
              </a:rPr>
              <a:t> du cahier des charges.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19352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17F9BF-423C-B246-AB43-252E0BEB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Bilan collectif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4B713D-BCF4-E842-ADC1-A52B438D9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7259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EE63EB-CBDC-2645-B952-F277D44D2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031221-AE79-6C4D-A871-B575C3844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567593"/>
            <a:ext cx="8946541" cy="3484879"/>
          </a:xfrm>
        </p:spPr>
        <p:txBody>
          <a:bodyPr>
            <a:noAutofit/>
          </a:bodyPr>
          <a:lstStyle/>
          <a:p>
            <a:r>
              <a:rPr lang="fr-FR" sz="1200" dirty="0"/>
              <a:t>https://</a:t>
            </a:r>
            <a:r>
              <a:rPr lang="fr-FR" sz="1200" dirty="0" err="1"/>
              <a:t>java.developpez.com</a:t>
            </a:r>
            <a:r>
              <a:rPr lang="fr-FR" sz="1200" dirty="0"/>
              <a:t>/</a:t>
            </a:r>
            <a:r>
              <a:rPr lang="fr-FR" sz="1200" dirty="0" err="1"/>
              <a:t>faq</a:t>
            </a:r>
            <a:r>
              <a:rPr lang="fr-FR" sz="1200" dirty="0"/>
              <a:t>/</a:t>
            </a:r>
            <a:r>
              <a:rPr lang="fr-FR" sz="1200" dirty="0" err="1"/>
              <a:t>jdbc?page</a:t>
            </a:r>
            <a:r>
              <a:rPr lang="fr-FR" sz="1200" dirty="0"/>
              <a:t>=</a:t>
            </a:r>
            <a:r>
              <a:rPr lang="fr-FR" sz="1200" dirty="0" err="1"/>
              <a:t>Informations-sur-les-ResultSet#rowColRS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https://</a:t>
            </a:r>
            <a:r>
              <a:rPr lang="fr-FR" sz="1200" dirty="0" err="1"/>
              <a:t>www.developpez.net</a:t>
            </a:r>
            <a:r>
              <a:rPr lang="fr-FR" sz="1200" dirty="0"/>
              <a:t>/forums/d792643/java/</a:t>
            </a:r>
            <a:r>
              <a:rPr lang="fr-FR" sz="1200" dirty="0" err="1"/>
              <a:t>general</a:t>
            </a:r>
            <a:r>
              <a:rPr lang="fr-FR" sz="1200" dirty="0"/>
              <a:t>-java/</a:t>
            </a:r>
            <a:r>
              <a:rPr lang="fr-FR" sz="1200" dirty="0" err="1"/>
              <a:t>jdbc</a:t>
            </a:r>
            <a:r>
              <a:rPr lang="fr-FR" sz="1200" dirty="0"/>
              <a:t>/nombre-ligne-d-</a:t>
            </a:r>
            <a:r>
              <a:rPr lang="fr-FR" sz="1200" dirty="0" err="1"/>
              <a:t>resultset</a:t>
            </a:r>
            <a:r>
              <a:rPr lang="fr-FR" sz="1200" dirty="0"/>
              <a:t>/</a:t>
            </a:r>
          </a:p>
          <a:p>
            <a:endParaRPr lang="fr-FR" sz="1200" dirty="0"/>
          </a:p>
          <a:p>
            <a:r>
              <a:rPr lang="fr-FR" sz="1200" dirty="0"/>
              <a:t>https://www.java2s.com/Code/Java/Chart/JFreeChartBarChartDemo4withonlytwobars.htm</a:t>
            </a:r>
          </a:p>
          <a:p>
            <a:endParaRPr lang="fr-FR" sz="1200" dirty="0"/>
          </a:p>
          <a:p>
            <a:r>
              <a:rPr lang="fr-FR" sz="1200" dirty="0"/>
              <a:t>https://</a:t>
            </a:r>
            <a:r>
              <a:rPr lang="fr-FR" sz="1200" dirty="0" err="1"/>
              <a:t>stackoverflow.com</a:t>
            </a:r>
            <a:r>
              <a:rPr lang="fr-FR" sz="1200" dirty="0"/>
              <a:t>/questions/36171659/</a:t>
            </a:r>
            <a:r>
              <a:rPr lang="fr-FR" sz="1200" dirty="0" err="1"/>
              <a:t>cast</a:t>
            </a:r>
            <a:r>
              <a:rPr lang="fr-FR" sz="1200" dirty="0"/>
              <a:t>-</a:t>
            </a:r>
            <a:r>
              <a:rPr lang="fr-FR" sz="1200" dirty="0" err="1"/>
              <a:t>defaultcategorydataset</a:t>
            </a:r>
            <a:r>
              <a:rPr lang="fr-FR" sz="1200" dirty="0"/>
              <a:t>-to-</a:t>
            </a:r>
            <a:r>
              <a:rPr lang="fr-FR" sz="1200" dirty="0" err="1"/>
              <a:t>categorydataset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https://</a:t>
            </a:r>
            <a:r>
              <a:rPr lang="fr-FR" sz="1200" dirty="0" err="1"/>
              <a:t>www.developpez.net</a:t>
            </a:r>
            <a:r>
              <a:rPr lang="fr-FR" sz="1200" dirty="0"/>
              <a:t>/forums/d1036970/bases-</a:t>
            </a:r>
            <a:r>
              <a:rPr lang="fr-FR" sz="1200" dirty="0" err="1"/>
              <a:t>donnees</a:t>
            </a:r>
            <a:r>
              <a:rPr lang="fr-FR" sz="1200" dirty="0"/>
              <a:t>/oracle/</a:t>
            </a:r>
            <a:r>
              <a:rPr lang="fr-FR" sz="1200" dirty="0" err="1"/>
              <a:t>sql</a:t>
            </a:r>
            <a:r>
              <a:rPr lang="fr-FR" sz="1200" dirty="0"/>
              <a:t>/</a:t>
            </a:r>
            <a:r>
              <a:rPr lang="fr-FR" sz="1200" dirty="0" err="1"/>
              <a:t>recuperer</a:t>
            </a:r>
            <a:r>
              <a:rPr lang="fr-FR" sz="1200" dirty="0"/>
              <a:t>-nombre-d-enregistrements-table-d-base/</a:t>
            </a:r>
          </a:p>
          <a:p>
            <a:endParaRPr lang="fr-FR" sz="1200" dirty="0"/>
          </a:p>
          <a:p>
            <a:r>
              <a:rPr lang="fr-FR" sz="1200" dirty="0"/>
              <a:t>https://</a:t>
            </a:r>
            <a:r>
              <a:rPr lang="fr-FR" sz="1200" dirty="0" err="1"/>
              <a:t>www.youtube.com</a:t>
            </a:r>
            <a:r>
              <a:rPr lang="fr-FR" sz="1200" dirty="0"/>
              <a:t>/</a:t>
            </a:r>
            <a:r>
              <a:rPr lang="fr-FR" sz="1200" dirty="0" err="1"/>
              <a:t>watch?v</a:t>
            </a:r>
            <a:r>
              <a:rPr lang="fr-FR" sz="1200" dirty="0"/>
              <a:t>=skxH0oX6XlI</a:t>
            </a:r>
          </a:p>
          <a:p>
            <a:endParaRPr lang="fr-FR" sz="1200" dirty="0"/>
          </a:p>
          <a:p>
            <a:r>
              <a:rPr lang="fr-FR" sz="1200" dirty="0"/>
              <a:t>Code donnée par M. </a:t>
            </a:r>
            <a:r>
              <a:rPr lang="fr-FR" sz="1200" dirty="0" err="1"/>
              <a:t>Amrhein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71491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306</Words>
  <Application>Microsoft Macintosh PowerPoint</Application>
  <PresentationFormat>Grand écran</PresentationFormat>
  <Paragraphs>49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PROJET JAVA : Gestion informatique d’une école</vt:lpstr>
      <vt:lpstr>SOMMAIRE</vt:lpstr>
      <vt:lpstr>Présentation PowerPoint</vt:lpstr>
      <vt:lpstr>CONCEPTION TECHNIQUE</vt:lpstr>
      <vt:lpstr>Bilan individuel</vt:lpstr>
      <vt:lpstr>Bilan collectif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 : Gestion informatique d’une école</dc:title>
  <dc:creator>Théo DUPIN</dc:creator>
  <cp:lastModifiedBy>Théo DUPIN</cp:lastModifiedBy>
  <cp:revision>1</cp:revision>
  <dcterms:created xsi:type="dcterms:W3CDTF">2019-06-08T19:53:39Z</dcterms:created>
  <dcterms:modified xsi:type="dcterms:W3CDTF">2019-06-08T19:55:14Z</dcterms:modified>
</cp:coreProperties>
</file>