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63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25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9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21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07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1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30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38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96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1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21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B491-E2EF-47CC-A553-6F1989889F71}" type="datetimeFigureOut">
              <a:rPr lang="fr-FR" smtClean="0"/>
              <a:t>04/02/2015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E9678-FFEB-435E-A882-6DD420E5D8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2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http://www.worthdayley.com/art/04-textures/worthdayley-textures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92" y="9266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worthdayley.com/art/04-textures/worthdayley-textures-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460" y="3893293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worthdayley.com/art/04-textures/worthdayley-textures-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778" y="9266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tutorialsforblender3d.com/Textures/Tile/Textured/CorrodedTechnoTil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" y="9393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worthdayley.com/art/04-textures/worthdayley-textures-07-bi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6862"/>
            <a:ext cx="14811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 descr="http://www.worthdayley.com/art/04-textures/worthdayley-textures-07-bi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5376862"/>
            <a:ext cx="14811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" descr="http://www.worthdayley.com/art/04-textures/worthdayley-textures-07-bi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5724"/>
            <a:ext cx="14811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0" descr="http://www.worthdayley.com/art/04-textures/worthdayley-textures-07-bi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895724"/>
            <a:ext cx="14811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0" descr="http://www.worthdayley.com/art/04-textures/worthdayley-textures-07-bi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6" y="3895724"/>
            <a:ext cx="14811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 descr="http://www.worthdayley.com/art/04-textures/worthdayley-textures-07-bi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48" y="5376862"/>
            <a:ext cx="14811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4" descr="http://www.tutorialsforblender3d.com/Textures/Tile/Textured/CorrodedTi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52" y="5378400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4" descr="http://www.tutorialsforblender3d.com/Textures/Tile/Textured/CorrodedTi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58" y="3893293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4" descr="http://www.tutorialsforblender3d.com/Textures/Tile/Textured/CorrodedTi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34" y="5378400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4" descr="http://www.tutorialsforblender3d.com/Textures/Tile/Textured/CorrodedTi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40" y="3893293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4" descr="http://www.tutorialsforblender3d.com/Textures/Tile/Textured/CorrodedTi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50" y="5378400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http://www.tutorialsforblender3d.com/Textures/Tile/Textured/CorrodedTi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56" y="3893293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2" descr="http://www.tutorialsforblender3d.com/Textures/Tile/Textured/CorrodedTechnoTil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4" y="2407739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2" descr="http://www.tutorialsforblender3d.com/Textures/Tile/Textured/CorrodedTechnoTil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34" y="9266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2" descr="http://www.tutorialsforblender3d.com/Textures/Tile/Textured/CorrodedTechnoTil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96" y="24062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2" descr="http://www.tutorialsforblender3d.com/Textures/Tile/Textured/CorrodedTechnoTil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96" y="9266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2" descr="http://www.tutorialsforblender3d.com/Textures/Tile/Textured/CorrodedTechnoTil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58" y="24062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4" descr="http://www.worthdayley.com/art/04-textures/worthdayley-textures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920" y="24062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http://www.worthdayley.com/art/04-textures/worthdayley-textures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06" y="928586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4" descr="http://www.worthdayley.com/art/04-textures/worthdayley-textures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34" y="2408186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4" descr="http://www.worthdayley.com/art/04-textures/worthdayley-textures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72" y="9266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4" descr="http://www.worthdayley.com/art/04-textures/worthdayley-textures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00" y="24062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0" descr="http://www.worthdayley.com/art/04-textures/worthdayley-textures-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42" y="24062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0" descr="http://www.worthdayley.com/art/04-textures/worthdayley-textures-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186" y="9266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0" descr="http://www.worthdayley.com/art/04-textures/worthdayley-textures-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528" y="2406201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6" descr="http://www.worthdayley.com/art/04-textures/worthdayley-textures-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460" y="5372893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6" descr="http://www.worthdayley.com/art/04-textures/worthdayley-textures-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528" y="3898800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6" descr="http://www.worthdayley.com/art/04-textures/worthdayley-textures-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528" y="5378400"/>
            <a:ext cx="1479600" cy="14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telekineticfrog.com/junks/grassTile0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25"/>
          <a:stretch/>
        </p:blipFill>
        <p:spPr bwMode="auto">
          <a:xfrm flipH="1">
            <a:off x="8660525" y="736599"/>
            <a:ext cx="363834" cy="27408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6" descr="http://www.telekineticfrog.com/junks/grassTile0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25"/>
          <a:stretch/>
        </p:blipFill>
        <p:spPr bwMode="auto">
          <a:xfrm flipH="1">
            <a:off x="8659817" y="4301678"/>
            <a:ext cx="363834" cy="27408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6" descr="http://www.telekineticfrog.com/junks/grassTile0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25"/>
          <a:stretch/>
        </p:blipFill>
        <p:spPr bwMode="auto">
          <a:xfrm flipH="1">
            <a:off x="8646937" y="2931269"/>
            <a:ext cx="363834" cy="27408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6" descr="http://www.telekineticfrog.com/junks/grassTile0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25"/>
          <a:stretch/>
        </p:blipFill>
        <p:spPr bwMode="auto">
          <a:xfrm flipH="1">
            <a:off x="4242045" y="4261170"/>
            <a:ext cx="363834" cy="27408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6" descr="http://www.telekineticfrog.com/junks/grassTile0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25"/>
          <a:stretch/>
        </p:blipFill>
        <p:spPr bwMode="auto">
          <a:xfrm flipH="1">
            <a:off x="4267550" y="736599"/>
            <a:ext cx="363834" cy="27408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6" descr="http://www.telekineticfrog.com/junks/grassTile0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25"/>
          <a:stretch/>
        </p:blipFill>
        <p:spPr bwMode="auto">
          <a:xfrm flipH="1">
            <a:off x="4280238" y="2297009"/>
            <a:ext cx="363834" cy="27408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6" descr="http://www.telekineticfrog.com/junks/grassTile0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r="1369" b="87665"/>
          <a:stretch/>
        </p:blipFill>
        <p:spPr bwMode="auto">
          <a:xfrm flipH="1">
            <a:off x="-152048" y="3726526"/>
            <a:ext cx="2704748" cy="3380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6" descr="http://www.telekineticfrog.com/junks/grassTile0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r="1369" b="87665"/>
          <a:stretch/>
        </p:blipFill>
        <p:spPr bwMode="auto">
          <a:xfrm flipH="1">
            <a:off x="2249787" y="3725017"/>
            <a:ext cx="2704748" cy="3380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6" descr="http://www.telekineticfrog.com/junks/grassTile0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r="1369" b="87665"/>
          <a:stretch/>
        </p:blipFill>
        <p:spPr bwMode="auto">
          <a:xfrm flipH="1">
            <a:off x="4598096" y="3725017"/>
            <a:ext cx="2704748" cy="3380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6" descr="http://www.telekineticfrog.com/junks/grassTile0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r="1369" b="87665"/>
          <a:stretch/>
        </p:blipFill>
        <p:spPr bwMode="auto">
          <a:xfrm flipH="1">
            <a:off x="7038262" y="3736873"/>
            <a:ext cx="2704748" cy="3380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6" descr="http://www.telekineticfrog.com/junks/grassTile0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r="1369" b="87665"/>
          <a:stretch/>
        </p:blipFill>
        <p:spPr bwMode="auto">
          <a:xfrm flipH="1">
            <a:off x="9296065" y="3736873"/>
            <a:ext cx="2704748" cy="3380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FLAMANT</dc:creator>
  <cp:lastModifiedBy>Romain FLAMANT</cp:lastModifiedBy>
  <cp:revision>5</cp:revision>
  <dcterms:created xsi:type="dcterms:W3CDTF">2015-02-04T14:23:36Z</dcterms:created>
  <dcterms:modified xsi:type="dcterms:W3CDTF">2015-02-04T16:06:19Z</dcterms:modified>
</cp:coreProperties>
</file>