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F7A0B-35BB-4DA4-AE63-9E448E6E9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I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7E8438-E899-4942-9D12-22080B389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I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8B009-A9C8-420C-99D4-6E828285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FAEE-5EBA-4042-BB43-95F0AB527C5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22803-B415-409B-BD00-C8B2A1C3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DCAE6-E0C7-4DE2-9EEA-FAAF8F39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493-1BAC-45EA-AEE4-E6EA61820B95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91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2ED3A-88DD-49D7-95E8-B10EE90D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D9A81B-F201-43BE-8894-DB01DF198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8C96C1-9AC0-4C67-A5A8-CD2C122E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FAEE-5EBA-4042-BB43-95F0AB527C5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A43078-715D-4B16-A634-EC7002A5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E4B36-A007-4C4D-9A4D-9A484E56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493-1BAC-45EA-AEE4-E6EA61820B95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6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E19A88C-418D-4E06-914D-5E0BFAEA3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I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F9E2C0-6BE4-4549-A341-B2E276E68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CE0A56-8DBD-49C2-B3B4-A3A36D6E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FAEE-5EBA-4042-BB43-95F0AB527C5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C0C327-B583-4E2A-9D3A-5395493D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65C40C-FC02-4946-9ADC-6CE2E20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493-1BAC-45EA-AEE4-E6EA61820B95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2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F551D-1CB7-4A9D-8B22-B31CE6D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2B2-5918-41DB-8CF1-C06B743B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6B4032-C327-4409-87FB-03273083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FAEE-5EBA-4042-BB43-95F0AB527C5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4910B-B87C-45CE-A804-8F51295A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425D50-8C8E-4CBB-BCB1-9FB8C51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493-1BAC-45EA-AEE4-E6EA61820B95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9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1C40D-4E63-4C72-A955-519E5622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I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BFA57B-4C0A-4E7D-A9B9-28FDED41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A75E89-136F-4FDA-9CAD-65FBDCF9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FAEE-5EBA-4042-BB43-95F0AB527C5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5D737D-A5E3-4246-A6F7-89430EDA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C48B1B-3881-4C68-99EC-1B70A2AE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493-1BAC-45EA-AEE4-E6EA61820B95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9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46985-753D-4754-B8A9-1474EFDC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011C53-8B47-45F5-912E-D3FE2D7BD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BAF228-5B81-4FE9-9BCB-6F7567C46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A6A90B-8163-44DB-BDCB-4710174F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FAEE-5EBA-4042-BB43-95F0AB527C5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945AFD-B259-4BCF-B381-DF4D0730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3D7B46-1A48-471F-8B49-BC4BFF56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493-1BAC-45EA-AEE4-E6EA61820B95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3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F9174-8A46-47E5-8D9E-FAD8FFF1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I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58739F-79E1-4F5C-B493-E184DB63C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F35679-7951-4B86-8D9F-3BEE0F290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A38520-32E0-4016-BA45-9E9AEB43A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1B3B0A-FFA9-4D2B-A497-1B2BA287E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80B87E-6FD1-4D0D-9ED5-C39140B7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FAEE-5EBA-4042-BB43-95F0AB527C5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E1B0D5-8E5A-4B58-A4A8-3B37AD88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AE4F03-B6DA-4A63-B934-FB306CC1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493-1BAC-45EA-AEE4-E6EA61820B95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00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76B97-4D84-4C17-8FCA-C16D1CB2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296DE6-E766-46D7-AE1C-A92975A2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FAEE-5EBA-4042-BB43-95F0AB527C5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7F4844-E4E7-41C9-A0AE-71583300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CA0031-C4D3-486C-9392-8E8DF510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493-1BAC-45EA-AEE4-E6EA61820B95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0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C5877E-8357-46C8-B099-0E3D960E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FAEE-5EBA-4042-BB43-95F0AB527C5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A8C252-4683-417D-82CE-E4F4024F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329C1F-2FF1-48DF-833E-00656D14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493-1BAC-45EA-AEE4-E6EA61820B95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7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72CC5-EA34-4A2D-986B-4EE0CCA4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I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5108D-2B6F-42A4-8818-2A5581C2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27E3D3-448E-4436-AFD9-D31F2D325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121925-83D1-4C26-8A1B-136F8CD2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FAEE-5EBA-4042-BB43-95F0AB527C5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8AF6D7-1D2A-4ABD-945F-CC077A5D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4C57AE-E63D-445E-A731-78870886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493-1BAC-45EA-AEE4-E6EA61820B95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0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94E4A-CFF0-49BA-9257-9E1BFEA0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I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00CF05-31B8-4200-8B3B-5BCC4BD15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B4FD84-EE54-4509-AA48-BD8F8180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EB17EB-76BF-4EFA-9523-AB614AE8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FAEE-5EBA-4042-BB43-95F0AB527C5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B67295-8259-49F5-AEF1-B52DE690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721094-EB37-4DC1-8CCC-D3A5108D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493-1BAC-45EA-AEE4-E6EA61820B95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23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DB217-7E1A-4A68-9BE0-51EFAC6D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I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D7C7A1-A8B1-4F0B-AF1D-F85D6AE8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30436C-C31E-4ECB-915D-EAC40AA37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BFAEE-5EBA-4042-BB43-95F0AB527C5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96822-4DAF-4A42-8A7C-8489CE9CE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5EB0FD-3C66-4353-A400-AA08961A6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31493-1BAC-45EA-AEE4-E6EA61820B95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8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E66F6-C5A9-4FF7-A2DD-42CB2D31E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Final Capstone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3ABBCD-D7BE-4C30-B999-3EFB3C8AA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4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705D6-8BD4-4784-934D-F41F15BD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359B6C-9C5B-402D-AE17-F2DDBA7B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35" name="Image 1">
            <a:extLst>
              <a:ext uri="{FF2B5EF4-FFF2-40B4-BE49-F238E27FC236}">
                <a16:creationId xmlns:a16="http://schemas.microsoft.com/office/drawing/2014/main" id="{2709BAD5-C601-4A00-A35A-E5769F947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81" y="235258"/>
            <a:ext cx="3535363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Image 2">
            <a:extLst>
              <a:ext uri="{FF2B5EF4-FFF2-40B4-BE49-F238E27FC236}">
                <a16:creationId xmlns:a16="http://schemas.microsoft.com/office/drawing/2014/main" id="{353898D7-DF19-4EDB-85FE-D21169085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365" y="860425"/>
            <a:ext cx="5761038" cy="599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F00708DC-A448-42B5-8401-7FBCAAD3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5F4BAD1-D323-4E0E-BB79-7E907478D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9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C201CDD6-58D8-4275-BE44-B4724AD9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24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426545A8-715B-4DBC-B544-41565D78D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17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7A2053CD-A364-41A3-B2CF-B5D05643F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262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CC44A429-57BC-4818-8D51-3DAC30603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265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4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E6E86-4256-433C-B44F-18B196B0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0F790B-3CEC-46CE-8DF2-9EFE310C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id="{620E3CF8-2B1F-4164-995D-25AE0131F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225"/>
            <a:ext cx="5761038" cy="68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1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333B0-10CB-4293-8783-6D13F6CB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B3B8C-77AA-4607-9B8A-DE427D9F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6374F0-2D85-41FF-ACA4-DE7E669B6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68288"/>
            <a:ext cx="5761038" cy="638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5">
            <a:extLst>
              <a:ext uri="{FF2B5EF4-FFF2-40B4-BE49-F238E27FC236}">
                <a16:creationId xmlns:a16="http://schemas.microsoft.com/office/drawing/2014/main" id="{ED8B3D30-55FF-408A-9D81-49F63E4B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902430"/>
            <a:ext cx="5761038" cy="105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58F56-47CE-4571-9F5D-9232A497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DB2C5-2216-4F3E-9EE5-03BB44D7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812CADBE-8255-4DB7-B514-7E1F95FB4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58" y="288524"/>
            <a:ext cx="5761038" cy="53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FE36EF1C-E2DC-459F-9C7D-F539B0BBD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22" y="3941116"/>
            <a:ext cx="2293938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7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90E6B-13AE-45B9-BA91-14719C69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2E38B0-A379-4EE1-96CE-11C76228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FD2C47-47D4-4589-8292-DAB2A8485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359" y="650121"/>
            <a:ext cx="4778375" cy="502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94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A16FE-65F6-416D-B076-5FE233F4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3C477-D903-4826-A7F3-030FE9D4E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Image 9">
            <a:extLst>
              <a:ext uri="{FF2B5EF4-FFF2-40B4-BE49-F238E27FC236}">
                <a16:creationId xmlns:a16="http://schemas.microsoft.com/office/drawing/2014/main" id="{02C24E24-C9D4-4EFE-AF23-87281DAC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33" y="0"/>
            <a:ext cx="5761038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10">
            <a:extLst>
              <a:ext uri="{FF2B5EF4-FFF2-40B4-BE49-F238E27FC236}">
                <a16:creationId xmlns:a16="http://schemas.microsoft.com/office/drawing/2014/main" id="{82E826F3-97B8-475D-A3BC-21D92984A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72" y="2861942"/>
            <a:ext cx="4648200" cy="154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4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7531D-B7D4-4CC4-B898-8C58B711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C71733-A180-4D03-98A0-040B843E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E761D1A5-9B33-44AD-A556-8DD6BF403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31" y="1864714"/>
            <a:ext cx="5761038" cy="423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489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Grand écran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Final Capstone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Capstone</dc:title>
  <dc:creator>GIBOREAU Romain</dc:creator>
  <cp:lastModifiedBy>GIBOREAU Romain</cp:lastModifiedBy>
  <cp:revision>1</cp:revision>
  <dcterms:created xsi:type="dcterms:W3CDTF">2020-10-23T07:03:40Z</dcterms:created>
  <dcterms:modified xsi:type="dcterms:W3CDTF">2020-10-23T07:09:04Z</dcterms:modified>
</cp:coreProperties>
</file>